
<file path=[Content_Types].xml><?xml version="1.0" encoding="utf-8"?>
<Types xmlns="http://schemas.openxmlformats.org/package/2006/content-types">
  <Default Extension="emf" ContentType="image/x-emf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  <p:sldMasterId id="2147483678" r:id="rId5"/>
    <p:sldMasterId id="2147483684" r:id="rId6"/>
  </p:sldMasterIdLst>
  <p:handoutMasterIdLst>
    <p:handoutMasterId r:id="rId62"/>
  </p:handoutMasterIdLst>
  <p:sldIdLst>
    <p:sldId id="257" r:id="rId7"/>
    <p:sldId id="260" r:id="rId8"/>
    <p:sldId id="261" r:id="rId9"/>
    <p:sldId id="262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64" r:id="rId27"/>
    <p:sldId id="281" r:id="rId28"/>
    <p:sldId id="282" r:id="rId29"/>
    <p:sldId id="283" r:id="rId30"/>
    <p:sldId id="285" r:id="rId31"/>
    <p:sldId id="286" r:id="rId32"/>
    <p:sldId id="287" r:id="rId33"/>
    <p:sldId id="288" r:id="rId34"/>
    <p:sldId id="291" r:id="rId35"/>
    <p:sldId id="292" r:id="rId36"/>
    <p:sldId id="293" r:id="rId37"/>
    <p:sldId id="294" r:id="rId38"/>
    <p:sldId id="296" r:id="rId39"/>
    <p:sldId id="295" r:id="rId40"/>
    <p:sldId id="297" r:id="rId41"/>
    <p:sldId id="298" r:id="rId42"/>
    <p:sldId id="314" r:id="rId43"/>
    <p:sldId id="301" r:id="rId44"/>
    <p:sldId id="302" r:id="rId45"/>
    <p:sldId id="305" r:id="rId46"/>
    <p:sldId id="306" r:id="rId47"/>
    <p:sldId id="307" r:id="rId48"/>
    <p:sldId id="308" r:id="rId49"/>
    <p:sldId id="309" r:id="rId50"/>
    <p:sldId id="310" r:id="rId51"/>
    <p:sldId id="311" r:id="rId52"/>
    <p:sldId id="312" r:id="rId53"/>
    <p:sldId id="313" r:id="rId54"/>
    <p:sldId id="315" r:id="rId55"/>
    <p:sldId id="342" r:id="rId56"/>
    <p:sldId id="343" r:id="rId57"/>
    <p:sldId id="344" r:id="rId58"/>
    <p:sldId id="345" r:id="rId59"/>
    <p:sldId id="346" r:id="rId60"/>
    <p:sldId id="284" r:id="rId61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39">
          <p15:clr>
            <a:srgbClr val="A4A3A4"/>
          </p15:clr>
        </p15:guide>
        <p15:guide id="2" pos="2888">
          <p15:clr>
            <a:srgbClr val="A4A3A4"/>
          </p15:clr>
        </p15:guide>
        <p15:guide id="3" orient="horz" pos="1614">
          <p15:clr>
            <a:srgbClr val="A4A3A4"/>
          </p15:clr>
        </p15:guide>
        <p15:guide id="4" pos="495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2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A54D"/>
    <a:srgbClr val="F6F6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Geen stijl, tabel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203" d="100"/>
          <a:sy n="203" d="100"/>
        </p:scale>
        <p:origin x="594" y="168"/>
      </p:cViewPr>
      <p:guideLst>
        <p:guide orient="horz" pos="1639"/>
        <p:guide pos="2888"/>
        <p:guide orient="horz" pos="1614"/>
        <p:guide pos="49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0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50" Type="http://schemas.openxmlformats.org/officeDocument/2006/relationships/slide" Target="slides/slide44.xml"/><Relationship Id="rId55" Type="http://schemas.openxmlformats.org/officeDocument/2006/relationships/slide" Target="slides/slide49.xml"/><Relationship Id="rId63" Type="http://schemas.openxmlformats.org/officeDocument/2006/relationships/presProps" Target="presProps.xml"/><Relationship Id="rId7" Type="http://schemas.openxmlformats.org/officeDocument/2006/relationships/slide" Target="slides/slide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slide" Target="slides/slide47.xml"/><Relationship Id="rId58" Type="http://schemas.openxmlformats.org/officeDocument/2006/relationships/slide" Target="slides/slide52.xml"/><Relationship Id="rId66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61" Type="http://schemas.openxmlformats.org/officeDocument/2006/relationships/slide" Target="slides/slide55.xml"/><Relationship Id="rId19" Type="http://schemas.openxmlformats.org/officeDocument/2006/relationships/slide" Target="slides/slide1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slide" Target="slides/slide50.xml"/><Relationship Id="rId64" Type="http://schemas.openxmlformats.org/officeDocument/2006/relationships/viewProps" Target="viewProps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slide" Target="slides/slide53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slide" Target="slides/slide48.xml"/><Relationship Id="rId62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slide" Target="slides/slide51.xml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Relationship Id="rId60" Type="http://schemas.openxmlformats.org/officeDocument/2006/relationships/slide" Target="slides/slide54.xml"/><Relationship Id="rId65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9" Type="http://schemas.openxmlformats.org/officeDocument/2006/relationships/slide" Target="slides/slide3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314BC5D-A909-794A-9D1F-04242A5D216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D2D39D-108B-8343-B595-3F5E89FF8C4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D2DCAA-103F-354E-8DC4-514509B8F015}" type="datetimeFigureOut">
              <a:rPr lang="en-US" smtClean="0"/>
              <a:t>12/15/2023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56A3F5-E40A-BE4C-A81C-F39E5E70F49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470B75-D9A9-6C4D-B558-BA6354982D9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488359-39DF-1646-878F-232245F3C40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0326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 zwar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177021" y="3816635"/>
            <a:ext cx="1464251" cy="824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2393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en beeld oranj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6624320" y="98552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nl-BE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4541839" y="741759"/>
            <a:ext cx="4134617" cy="3324343"/>
          </a:xfrm>
        </p:spPr>
        <p:txBody>
          <a:bodyPr/>
          <a:lstStyle>
            <a:lvl1pPr marL="0" indent="0">
              <a:buNone/>
              <a:defRPr>
                <a:solidFill>
                  <a:srgbClr val="FFFFFE"/>
                </a:solidFill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nl-BE"/>
          </a:p>
        </p:txBody>
      </p:sp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795338" y="741759"/>
            <a:ext cx="3856038" cy="1163241"/>
          </a:xfrm>
        </p:spPr>
        <p:txBody>
          <a:bodyPr anchor="t" anchorCtr="0">
            <a:noAutofit/>
          </a:bodyPr>
          <a:lstStyle>
            <a:lvl1pPr algn="l">
              <a:defRPr sz="3200" b="1">
                <a:solidFill>
                  <a:srgbClr val="FFFFFE"/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795338" y="2170143"/>
            <a:ext cx="3119438" cy="1883697"/>
          </a:xfrm>
        </p:spPr>
        <p:txBody>
          <a:bodyPr>
            <a:normAutofit/>
          </a:bodyPr>
          <a:lstStyle>
            <a:lvl1pPr marL="0" indent="0">
              <a:buNone/>
              <a:defRPr lang="nl-BE" sz="1400" b="0" i="0" kern="1200" smtClean="0">
                <a:solidFill>
                  <a:srgbClr val="FFFFFE"/>
                </a:solidFill>
                <a:latin typeface="Montserrat Semi" pitchFamily="2" charset="77"/>
                <a:ea typeface="+mj-ea"/>
                <a:cs typeface="+mj-cs"/>
              </a:defRPr>
            </a:lvl1pPr>
          </a:lstStyle>
          <a:p>
            <a:pPr lvl="0"/>
            <a:r>
              <a:rPr lang="nl-NL"/>
              <a:t>Tekststijl van het model bewerken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AC05C56-5CF2-4249-B076-C08C014F5E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5215" y="4235325"/>
            <a:ext cx="970237" cy="548294"/>
          </a:xfrm>
          <a:prstGeom prst="rect">
            <a:avLst/>
          </a:prstGeom>
        </p:spPr>
      </p:pic>
      <p:sp>
        <p:nvSpPr>
          <p:cNvPr id="16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795338" y="284559"/>
            <a:ext cx="4116388" cy="323227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rgbClr val="FFFFFE"/>
                </a:solidFill>
              </a:defRPr>
            </a:lvl1pPr>
          </a:lstStyle>
          <a:p>
            <a:pPr lvl="0"/>
            <a:r>
              <a:rPr lang="nl-NL"/>
              <a:t>Tekststijl van het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27367997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kst en beeld zwar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2682" y="731678"/>
            <a:ext cx="6334442" cy="613093"/>
          </a:xfrm>
        </p:spPr>
        <p:txBody>
          <a:bodyPr anchor="t" anchorCtr="0">
            <a:noAutofit/>
          </a:bodyPr>
          <a:lstStyle>
            <a:lvl1pPr algn="l">
              <a:defRPr sz="3200" b="1">
                <a:solidFill>
                  <a:schemeClr val="bg2"/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4" name="TextBox 3"/>
          <p:cNvSpPr txBox="1"/>
          <p:nvPr userDrawn="1"/>
        </p:nvSpPr>
        <p:spPr>
          <a:xfrm>
            <a:off x="6624320" y="98552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nl-BE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AC05C56-5CF2-4249-B076-C08C014F5E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5215" y="4235325"/>
            <a:ext cx="970237" cy="548294"/>
          </a:xfrm>
          <a:prstGeom prst="rect">
            <a:avLst/>
          </a:prstGeom>
        </p:spPr>
      </p:pic>
      <p:sp>
        <p:nvSpPr>
          <p:cNvPr id="9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4592637" y="2616468"/>
            <a:ext cx="2379707" cy="1810502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nl-BE"/>
          </a:p>
        </p:txBody>
      </p:sp>
      <p:sp>
        <p:nvSpPr>
          <p:cNvPr id="14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812682" y="2586067"/>
            <a:ext cx="2379707" cy="1810502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nl-BE"/>
          </a:p>
        </p:txBody>
      </p:sp>
      <p:sp>
        <p:nvSpPr>
          <p:cNvPr id="16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812681" y="1591510"/>
            <a:ext cx="3589791" cy="848239"/>
          </a:xfrm>
        </p:spPr>
        <p:txBody>
          <a:bodyPr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nl-BE" sz="2000" b="1" kern="1200" dirty="0" smtClean="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>
                <a:solidFill>
                  <a:srgbClr val="FFFFFE"/>
                </a:solidFill>
              </a:defRPr>
            </a:lvl2pPr>
            <a:lvl3pPr marL="914400" indent="0">
              <a:buNone/>
              <a:defRPr>
                <a:solidFill>
                  <a:srgbClr val="FFFFFE"/>
                </a:solidFill>
              </a:defRPr>
            </a:lvl3pPr>
            <a:lvl4pPr marL="1371600" indent="0">
              <a:buNone/>
              <a:defRPr>
                <a:solidFill>
                  <a:srgbClr val="FFFFFE"/>
                </a:solidFill>
              </a:defRPr>
            </a:lvl4pPr>
            <a:lvl5pPr marL="1828800" indent="0">
              <a:buNone/>
              <a:defRPr>
                <a:solidFill>
                  <a:srgbClr val="FFFFFE"/>
                </a:solidFill>
              </a:defRPr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nl-BE">
                <a:solidFill>
                  <a:schemeClr val="bg2"/>
                </a:solidFill>
              </a:rPr>
              <a:t>Click to edit Master title style</a:t>
            </a:r>
          </a:p>
        </p:txBody>
      </p:sp>
      <p:sp>
        <p:nvSpPr>
          <p:cNvPr id="17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4573588" y="1601591"/>
            <a:ext cx="3589791" cy="848239"/>
          </a:xfrm>
        </p:spPr>
        <p:txBody>
          <a:bodyPr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nl-BE" sz="2000" b="1" kern="1200" dirty="0" smtClean="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>
                <a:solidFill>
                  <a:srgbClr val="FFFFFE"/>
                </a:solidFill>
              </a:defRPr>
            </a:lvl2pPr>
            <a:lvl3pPr marL="914400" indent="0">
              <a:buNone/>
              <a:defRPr>
                <a:solidFill>
                  <a:srgbClr val="FFFFFE"/>
                </a:solidFill>
              </a:defRPr>
            </a:lvl3pPr>
            <a:lvl4pPr marL="1371600" indent="0">
              <a:buNone/>
              <a:defRPr>
                <a:solidFill>
                  <a:srgbClr val="FFFFFE"/>
                </a:solidFill>
              </a:defRPr>
            </a:lvl4pPr>
            <a:lvl5pPr marL="1828800" indent="0">
              <a:buNone/>
              <a:defRPr>
                <a:solidFill>
                  <a:srgbClr val="FFFFFE"/>
                </a:solidFill>
              </a:defRPr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nl-BE">
                <a:solidFill>
                  <a:schemeClr val="bg2"/>
                </a:solidFill>
              </a:rPr>
              <a:t>Click to edit Master title style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795338" y="274478"/>
            <a:ext cx="4116388" cy="323227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rgbClr val="FFFFFE"/>
                </a:solidFill>
              </a:defRPr>
            </a:lvl1pPr>
          </a:lstStyle>
          <a:p>
            <a:pPr lvl="0"/>
            <a:r>
              <a:rPr lang="nl-NL"/>
              <a:t>Tekststijl van het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24403782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ekst en beeld zwart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6624320" y="98552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nl-BE">
              <a:solidFill>
                <a:srgbClr val="000000"/>
              </a:solidFill>
            </a:endParaRPr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4592637" y="2616468"/>
            <a:ext cx="2379707" cy="1810502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nl-BE"/>
          </a:p>
        </p:txBody>
      </p:sp>
      <p:sp>
        <p:nvSpPr>
          <p:cNvPr id="14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812682" y="2614010"/>
            <a:ext cx="2379707" cy="1810502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nl-BE"/>
          </a:p>
        </p:txBody>
      </p:sp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812682" y="766594"/>
            <a:ext cx="6334442" cy="613093"/>
          </a:xfrm>
        </p:spPr>
        <p:txBody>
          <a:bodyPr anchor="t" anchorCtr="0">
            <a:noAutofit/>
          </a:bodyPr>
          <a:lstStyle>
            <a:lvl1pPr algn="l">
              <a:defRPr sz="3200" b="0">
                <a:solidFill>
                  <a:srgbClr val="000000"/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812682" y="1619650"/>
            <a:ext cx="3508375" cy="847725"/>
          </a:xfrm>
        </p:spPr>
        <p:txBody>
          <a:bodyPr>
            <a:normAutofit/>
          </a:bodyPr>
          <a:lstStyle>
            <a:lvl1pPr marL="0" indent="0">
              <a:buNone/>
              <a:defRPr sz="2000" b="0" i="0">
                <a:latin typeface="Montserrat Semi" pitchFamily="2" charset="77"/>
              </a:defRPr>
            </a:lvl1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17"/>
          </p:nvPr>
        </p:nvSpPr>
        <p:spPr>
          <a:xfrm>
            <a:off x="4592638" y="1601335"/>
            <a:ext cx="3508375" cy="847725"/>
          </a:xfrm>
        </p:spPr>
        <p:txBody>
          <a:bodyPr>
            <a:normAutofit/>
          </a:bodyPr>
          <a:lstStyle>
            <a:lvl1pPr marL="0" indent="0">
              <a:buNone/>
              <a:defRPr sz="2000" b="0"/>
            </a:lvl1pPr>
          </a:lstStyle>
          <a:p>
            <a:pPr lvl="0"/>
            <a:r>
              <a:rPr lang="nl-NL"/>
              <a:t>Tekststijl van het model bewerken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30F6323-F9CC-974B-B61C-787A7964937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5365" y="4238523"/>
            <a:ext cx="963902" cy="544714"/>
          </a:xfrm>
          <a:prstGeom prst="rect">
            <a:avLst/>
          </a:prstGeom>
        </p:spPr>
      </p:pic>
      <p:sp>
        <p:nvSpPr>
          <p:cNvPr id="21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795338" y="284559"/>
            <a:ext cx="4116388" cy="323227"/>
          </a:xfrm>
        </p:spPr>
        <p:txBody>
          <a:bodyPr>
            <a:normAutofit/>
          </a:bodyPr>
          <a:lstStyle>
            <a:lvl1pPr marL="0" indent="0">
              <a:buNone/>
              <a:defRPr sz="1000" b="1" i="0">
                <a:solidFill>
                  <a:schemeClr val="tx1"/>
                </a:solidFill>
                <a:latin typeface="Montserrat Semi" pitchFamily="2" charset="77"/>
              </a:defRPr>
            </a:lvl1pPr>
          </a:lstStyle>
          <a:p>
            <a:pPr lvl="0"/>
            <a:r>
              <a:rPr lang="nl-NL"/>
              <a:t>Tekststijl van het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16695090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ekst en beeld zwar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6624320" y="98552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nl-BE">
              <a:solidFill>
                <a:srgbClr val="000000"/>
              </a:solidFill>
            </a:endParaRPr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4592637" y="2616468"/>
            <a:ext cx="2379707" cy="1810502"/>
          </a:xfrm>
        </p:spPr>
        <p:txBody>
          <a:bodyPr/>
          <a:lstStyle>
            <a:lvl1pPr>
              <a:defRPr>
                <a:solidFill>
                  <a:srgbClr val="FFFFFE"/>
                </a:solidFill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nl-BE"/>
          </a:p>
        </p:txBody>
      </p:sp>
      <p:sp>
        <p:nvSpPr>
          <p:cNvPr id="14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454623" y="2596148"/>
            <a:ext cx="2379707" cy="1810502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nl-BE"/>
          </a:p>
        </p:txBody>
      </p:sp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454623" y="741759"/>
            <a:ext cx="6334442" cy="613093"/>
          </a:xfrm>
        </p:spPr>
        <p:txBody>
          <a:bodyPr anchor="t" anchorCtr="0">
            <a:noAutofit/>
          </a:bodyPr>
          <a:lstStyle>
            <a:lvl1pPr algn="l">
              <a:defRPr sz="3200" b="1" i="0">
                <a:solidFill>
                  <a:schemeClr val="bg2"/>
                </a:solidFill>
                <a:latin typeface="Montserrat Extra Bold" pitchFamily="2" charset="77"/>
              </a:defRPr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17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454622" y="1601591"/>
            <a:ext cx="3589791" cy="848239"/>
          </a:xfrm>
        </p:spPr>
        <p:txBody>
          <a:bodyPr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nl-BE" sz="2000" b="0" i="0" kern="1200" dirty="0" smtClean="0">
                <a:solidFill>
                  <a:schemeClr val="bg2"/>
                </a:solidFill>
                <a:latin typeface="Montserrat Semi" pitchFamily="2" charset="77"/>
                <a:ea typeface="+mj-ea"/>
                <a:cs typeface="+mj-cs"/>
              </a:defRPr>
            </a:lvl1pPr>
            <a:lvl2pPr marL="457200" indent="0">
              <a:buNone/>
              <a:defRPr>
                <a:solidFill>
                  <a:srgbClr val="FFFFFE"/>
                </a:solidFill>
              </a:defRPr>
            </a:lvl2pPr>
            <a:lvl3pPr marL="914400" indent="0">
              <a:buNone/>
              <a:defRPr>
                <a:solidFill>
                  <a:srgbClr val="FFFFFE"/>
                </a:solidFill>
              </a:defRPr>
            </a:lvl3pPr>
            <a:lvl4pPr marL="1371600" indent="0">
              <a:buNone/>
              <a:defRPr>
                <a:solidFill>
                  <a:srgbClr val="FFFFFE"/>
                </a:solidFill>
              </a:defRPr>
            </a:lvl4pPr>
            <a:lvl5pPr marL="1828800" indent="0">
              <a:buNone/>
              <a:defRPr>
                <a:solidFill>
                  <a:srgbClr val="FFFFFE"/>
                </a:solidFill>
              </a:defRPr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nl-BE">
                <a:solidFill>
                  <a:schemeClr val="bg2"/>
                </a:solidFill>
              </a:rPr>
              <a:t>Click to edit Master title style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4573588" y="1601591"/>
            <a:ext cx="3589791" cy="848239"/>
          </a:xfrm>
        </p:spPr>
        <p:txBody>
          <a:bodyPr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nl-BE" sz="2000" b="1" i="0" kern="1200" dirty="0" smtClean="0">
                <a:solidFill>
                  <a:schemeClr val="bg2"/>
                </a:solidFill>
                <a:latin typeface="Montserrat Semi" pitchFamily="2" charset="77"/>
                <a:ea typeface="+mj-ea"/>
                <a:cs typeface="+mj-cs"/>
              </a:defRPr>
            </a:lvl1pPr>
            <a:lvl2pPr marL="457200" indent="0">
              <a:buNone/>
              <a:defRPr>
                <a:solidFill>
                  <a:srgbClr val="FFFFFE"/>
                </a:solidFill>
              </a:defRPr>
            </a:lvl2pPr>
            <a:lvl3pPr marL="914400" indent="0">
              <a:buNone/>
              <a:defRPr>
                <a:solidFill>
                  <a:srgbClr val="FFFFFE"/>
                </a:solidFill>
              </a:defRPr>
            </a:lvl3pPr>
            <a:lvl4pPr marL="1371600" indent="0">
              <a:buNone/>
              <a:defRPr>
                <a:solidFill>
                  <a:srgbClr val="FFFFFE"/>
                </a:solidFill>
              </a:defRPr>
            </a:lvl4pPr>
            <a:lvl5pPr marL="1828800" indent="0">
              <a:buNone/>
              <a:defRPr>
                <a:solidFill>
                  <a:srgbClr val="FFFFFE"/>
                </a:solidFill>
              </a:defRPr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nl-BE">
                <a:solidFill>
                  <a:schemeClr val="bg2"/>
                </a:solidFill>
              </a:rPr>
              <a:t>Click to edit Master title style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AC05C56-5CF2-4249-B076-C08C014F5E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5215" y="4235325"/>
            <a:ext cx="970237" cy="548294"/>
          </a:xfrm>
          <a:prstGeom prst="rect">
            <a:avLst/>
          </a:prstGeom>
        </p:spPr>
      </p:pic>
      <p:sp>
        <p:nvSpPr>
          <p:cNvPr id="20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457200" y="284559"/>
            <a:ext cx="4116388" cy="323227"/>
          </a:xfrm>
        </p:spPr>
        <p:txBody>
          <a:bodyPr>
            <a:normAutofit/>
          </a:bodyPr>
          <a:lstStyle>
            <a:lvl1pPr marL="0" indent="0">
              <a:buNone/>
              <a:defRPr sz="1000" b="1" i="0">
                <a:solidFill>
                  <a:srgbClr val="FFFFFE"/>
                </a:solidFill>
                <a:latin typeface="Montserrat Semi" pitchFamily="2" charset="77"/>
              </a:defRPr>
            </a:lvl1pPr>
          </a:lstStyle>
          <a:p>
            <a:pPr lvl="0"/>
            <a:r>
              <a:rPr lang="nl-NL"/>
              <a:t>Tekststijl van het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5452822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psomming zwar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5338" y="1499508"/>
            <a:ext cx="8229600" cy="2510850"/>
          </a:xfrm>
        </p:spPr>
        <p:txBody>
          <a:bodyPr>
            <a:normAutofit/>
          </a:bodyPr>
          <a:lstStyle>
            <a:lvl1pPr>
              <a:defRPr sz="2800" b="1" i="0">
                <a:solidFill>
                  <a:srgbClr val="FFFFFF"/>
                </a:solidFill>
                <a:latin typeface="Montserrat Semi" pitchFamily="2" charset="77"/>
              </a:defRPr>
            </a:lvl1pPr>
            <a:lvl2pPr>
              <a:defRPr sz="2400" b="1" i="0">
                <a:solidFill>
                  <a:srgbClr val="FFFFFF"/>
                </a:solidFill>
                <a:latin typeface="Montserrat Semi" pitchFamily="2" charset="77"/>
              </a:defRPr>
            </a:lvl2pPr>
            <a:lvl3pPr>
              <a:defRPr sz="2000" b="1" i="0">
                <a:solidFill>
                  <a:srgbClr val="FFFFFF"/>
                </a:solidFill>
                <a:latin typeface="Montserrat Semi" pitchFamily="2" charset="77"/>
              </a:defRPr>
            </a:lvl3pPr>
            <a:lvl4pPr>
              <a:defRPr sz="1800" b="1" i="0">
                <a:solidFill>
                  <a:srgbClr val="FFFFFF"/>
                </a:solidFill>
                <a:latin typeface="Montserrat Semi" pitchFamily="2" charset="77"/>
              </a:defRPr>
            </a:lvl4pPr>
            <a:lvl5pPr>
              <a:defRPr sz="1800" b="1" i="0">
                <a:solidFill>
                  <a:srgbClr val="FFFFFF"/>
                </a:solidFill>
                <a:latin typeface="Montserrat Semi" pitchFamily="2" charset="77"/>
              </a:defRPr>
            </a:lvl5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AC05C56-5CF2-4249-B076-C08C014F5E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5215" y="4235325"/>
            <a:ext cx="970237" cy="548294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ctrTitle"/>
          </p:nvPr>
        </p:nvSpPr>
        <p:spPr>
          <a:xfrm>
            <a:off x="795338" y="741759"/>
            <a:ext cx="6334442" cy="613093"/>
          </a:xfrm>
        </p:spPr>
        <p:txBody>
          <a:bodyPr anchor="t" anchorCtr="0">
            <a:noAutofit/>
          </a:bodyPr>
          <a:lstStyle>
            <a:lvl1pPr algn="l">
              <a:defRPr sz="3200" b="0" i="0">
                <a:solidFill>
                  <a:schemeClr val="bg2"/>
                </a:solidFill>
                <a:latin typeface="Montserrat Extra Bold" pitchFamily="2" charset="77"/>
              </a:defRPr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795338" y="284559"/>
            <a:ext cx="4116388" cy="323227"/>
          </a:xfrm>
        </p:spPr>
        <p:txBody>
          <a:bodyPr>
            <a:normAutofit/>
          </a:bodyPr>
          <a:lstStyle>
            <a:lvl1pPr marL="0" indent="0">
              <a:buNone/>
              <a:defRPr sz="1000" b="1" i="0">
                <a:solidFill>
                  <a:srgbClr val="FFFFFE"/>
                </a:solidFill>
                <a:latin typeface="Montserrat Semi" pitchFamily="2" charset="77"/>
              </a:defRPr>
            </a:lvl1pPr>
          </a:lstStyle>
          <a:p>
            <a:pPr lvl="0"/>
            <a:r>
              <a:rPr lang="nl-NL"/>
              <a:t>Tekststijl van het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25533202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27" userDrawn="1">
          <p15:clr>
            <a:srgbClr val="FBAE40"/>
          </p15:clr>
        </p15:guide>
        <p15:guide id="2" pos="4785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psomming 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5338" y="1493519"/>
            <a:ext cx="8229600" cy="2217481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pPr lvl="0"/>
            <a:r>
              <a:rPr lang="nl-NL"/>
              <a:t>Tekststijl van het model bewerken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30F6323-F9CC-974B-B61C-787A796493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0098" y="4598786"/>
            <a:ext cx="963902" cy="544714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795338" y="741759"/>
            <a:ext cx="6334442" cy="613093"/>
          </a:xfrm>
        </p:spPr>
        <p:txBody>
          <a:bodyPr anchor="t" anchorCtr="0">
            <a:noAutofit/>
          </a:bodyPr>
          <a:lstStyle>
            <a:lvl1pPr algn="l">
              <a:defRPr sz="3200" b="1">
                <a:solidFill>
                  <a:srgbClr val="000000"/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795338" y="284559"/>
            <a:ext cx="4116388" cy="323227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nl-NL"/>
              <a:t>Tekststijl van het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16431615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el en opsomming zwar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99508"/>
            <a:ext cx="8229600" cy="251085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AC05C56-5CF2-4249-B076-C08C014F5E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5215" y="4235325"/>
            <a:ext cx="970237" cy="548294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ctrTitle"/>
          </p:nvPr>
        </p:nvSpPr>
        <p:spPr>
          <a:xfrm>
            <a:off x="457200" y="741759"/>
            <a:ext cx="6334442" cy="613093"/>
          </a:xfrm>
        </p:spPr>
        <p:txBody>
          <a:bodyPr anchor="t" anchorCtr="0">
            <a:noAutofit/>
          </a:bodyPr>
          <a:lstStyle>
            <a:lvl1pPr algn="l">
              <a:defRPr sz="3200" b="1">
                <a:solidFill>
                  <a:schemeClr val="bg2"/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457200" y="284559"/>
            <a:ext cx="4116388" cy="323227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rgbClr val="FFFFFE"/>
                </a:solidFill>
              </a:defRPr>
            </a:lvl1pPr>
          </a:lstStyle>
          <a:p>
            <a:pPr lvl="0"/>
            <a:r>
              <a:rPr lang="nl-NL"/>
              <a:t>Tekststijl van het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4672351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een kolom zwar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 b="1">
                <a:solidFill>
                  <a:schemeClr val="bg2"/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2510850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2"/>
                </a:solidFill>
              </a:defRPr>
            </a:lvl1pPr>
            <a:lvl2pPr>
              <a:defRPr sz="2400">
                <a:solidFill>
                  <a:schemeClr val="bg2"/>
                </a:solidFill>
              </a:defRPr>
            </a:lvl2pPr>
            <a:lvl3pPr>
              <a:defRPr sz="2000">
                <a:solidFill>
                  <a:schemeClr val="bg2"/>
                </a:solidFill>
              </a:defRPr>
            </a:lvl3pPr>
            <a:lvl4pPr>
              <a:defRPr sz="1800">
                <a:solidFill>
                  <a:schemeClr val="bg2"/>
                </a:solidFill>
              </a:defRPr>
            </a:lvl4pPr>
            <a:lvl5pPr>
              <a:defRPr sz="1800">
                <a:solidFill>
                  <a:schemeClr val="bg2"/>
                </a:solidFill>
              </a:defRPr>
            </a:lvl5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AC05C56-5CF2-4249-B076-C08C014F5E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5215" y="4235325"/>
            <a:ext cx="970237" cy="548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70279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een kolom wit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 b="1">
                <a:solidFill>
                  <a:schemeClr val="tx1"/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2510850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/>
                </a:solidFill>
              </a:defRPr>
            </a:lvl1pPr>
            <a:lvl2pPr>
              <a:defRPr sz="2400">
                <a:solidFill>
                  <a:schemeClr val="tx1"/>
                </a:solidFill>
              </a:defRPr>
            </a:lvl2pPr>
            <a:lvl3pPr>
              <a:defRPr sz="2000">
                <a:solidFill>
                  <a:schemeClr val="tx1"/>
                </a:solidFill>
              </a:defRPr>
            </a:lvl3pPr>
            <a:lvl4pPr>
              <a:defRPr sz="1800">
                <a:solidFill>
                  <a:schemeClr val="tx1"/>
                </a:solidFill>
              </a:defRPr>
            </a:lvl4pPr>
            <a:lvl5pPr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30F6323-F9CC-974B-B61C-787A7964937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1585" y="4598786"/>
            <a:ext cx="963902" cy="544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04444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een kolom oranj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 b="1">
                <a:solidFill>
                  <a:schemeClr val="bg2"/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2510850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2"/>
                </a:solidFill>
              </a:defRPr>
            </a:lvl1pPr>
            <a:lvl2pPr>
              <a:defRPr sz="2400">
                <a:solidFill>
                  <a:schemeClr val="bg2"/>
                </a:solidFill>
              </a:defRPr>
            </a:lvl2pPr>
            <a:lvl3pPr>
              <a:defRPr sz="2000">
                <a:solidFill>
                  <a:schemeClr val="bg2"/>
                </a:solidFill>
              </a:defRPr>
            </a:lvl3pPr>
            <a:lvl4pPr>
              <a:defRPr sz="1800">
                <a:solidFill>
                  <a:schemeClr val="bg2"/>
                </a:solidFill>
              </a:defRPr>
            </a:lvl4pPr>
            <a:lvl5pPr>
              <a:defRPr sz="1800">
                <a:solidFill>
                  <a:schemeClr val="bg2"/>
                </a:solidFill>
              </a:defRPr>
            </a:lvl5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AC05C56-5CF2-4249-B076-C08C014F5E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5215" y="4235325"/>
            <a:ext cx="970237" cy="548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9816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 wit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275080" y="3908399"/>
            <a:ext cx="1460185" cy="822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10776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ee kolom zwar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2469" y="215811"/>
            <a:ext cx="7891462" cy="857250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2"/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85812" y="1200151"/>
            <a:ext cx="3709987" cy="2556477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bg2"/>
                </a:solidFill>
              </a:defRPr>
            </a:lvl1pPr>
            <a:lvl2pPr>
              <a:defRPr sz="2000">
                <a:solidFill>
                  <a:schemeClr val="bg2"/>
                </a:solidFill>
              </a:defRPr>
            </a:lvl2pPr>
            <a:lvl3pPr>
              <a:defRPr sz="1800">
                <a:solidFill>
                  <a:schemeClr val="bg2"/>
                </a:solidFill>
              </a:defRPr>
            </a:lvl3pPr>
            <a:lvl4pPr>
              <a:defRPr sz="1600">
                <a:solidFill>
                  <a:schemeClr val="bg2"/>
                </a:solidFill>
              </a:defRPr>
            </a:lvl4pPr>
            <a:lvl5pPr>
              <a:defRPr sz="1600">
                <a:solidFill>
                  <a:schemeClr val="bg2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2556477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bg2"/>
                </a:solidFill>
              </a:defRPr>
            </a:lvl1pPr>
            <a:lvl2pPr>
              <a:defRPr sz="2000">
                <a:solidFill>
                  <a:schemeClr val="bg2"/>
                </a:solidFill>
              </a:defRPr>
            </a:lvl2pPr>
            <a:lvl3pPr>
              <a:defRPr sz="1800">
                <a:solidFill>
                  <a:schemeClr val="bg2"/>
                </a:solidFill>
              </a:defRPr>
            </a:lvl3pPr>
            <a:lvl4pPr>
              <a:defRPr sz="1600">
                <a:solidFill>
                  <a:schemeClr val="bg2"/>
                </a:solidFill>
              </a:defRPr>
            </a:lvl4pPr>
            <a:lvl5pPr>
              <a:defRPr sz="1600">
                <a:solidFill>
                  <a:schemeClr val="bg2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AC05C56-5CF2-4249-B076-C08C014F5E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5215" y="4235325"/>
            <a:ext cx="970237" cy="548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39500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ee kolom wit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 b="1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11200" y="1200151"/>
            <a:ext cx="3784600" cy="2556477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2556477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30F6323-F9CC-974B-B61C-787A7964937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5365" y="4238523"/>
            <a:ext cx="963902" cy="544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09949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oranj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6624320" y="98552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nl-BE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BF45A9F-901A-D64D-A315-8B4BF379A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80" y="215811"/>
            <a:ext cx="8229600" cy="857250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2"/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5263050-C631-2B4F-9EF4-AB772103D2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90880" y="1200151"/>
            <a:ext cx="3881120" cy="2556477"/>
          </a:xfrm>
        </p:spPr>
        <p:txBody>
          <a:bodyPr/>
          <a:lstStyle>
            <a:lvl1pPr>
              <a:defRPr sz="2800">
                <a:solidFill>
                  <a:schemeClr val="bg2"/>
                </a:solidFill>
              </a:defRPr>
            </a:lvl1pPr>
            <a:lvl2pPr>
              <a:defRPr sz="2400">
                <a:solidFill>
                  <a:schemeClr val="bg2"/>
                </a:solidFill>
              </a:defRPr>
            </a:lvl2pPr>
            <a:lvl3pPr>
              <a:defRPr sz="2000">
                <a:solidFill>
                  <a:schemeClr val="bg2"/>
                </a:solidFill>
              </a:defRPr>
            </a:lvl3pPr>
            <a:lvl4pPr>
              <a:defRPr sz="1800">
                <a:solidFill>
                  <a:schemeClr val="bg2"/>
                </a:solidFill>
              </a:defRPr>
            </a:lvl4pPr>
            <a:lvl5pPr>
              <a:defRPr sz="1800">
                <a:solidFill>
                  <a:schemeClr val="bg2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B16F3D89-0724-4142-8869-8A328BB7EE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26000" y="1200151"/>
            <a:ext cx="3860800" cy="2556477"/>
          </a:xfrm>
        </p:spPr>
        <p:txBody>
          <a:bodyPr/>
          <a:lstStyle>
            <a:lvl1pPr>
              <a:defRPr sz="2800">
                <a:solidFill>
                  <a:schemeClr val="bg2"/>
                </a:solidFill>
              </a:defRPr>
            </a:lvl1pPr>
            <a:lvl2pPr>
              <a:defRPr sz="2400">
                <a:solidFill>
                  <a:schemeClr val="bg2"/>
                </a:solidFill>
              </a:defRPr>
            </a:lvl2pPr>
            <a:lvl3pPr>
              <a:defRPr sz="2000">
                <a:solidFill>
                  <a:schemeClr val="bg2"/>
                </a:solidFill>
              </a:defRPr>
            </a:lvl3pPr>
            <a:lvl4pPr>
              <a:defRPr sz="1800">
                <a:solidFill>
                  <a:schemeClr val="bg2"/>
                </a:solidFill>
              </a:defRPr>
            </a:lvl4pPr>
            <a:lvl5pPr>
              <a:defRPr sz="1800">
                <a:solidFill>
                  <a:schemeClr val="bg2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4FB545E-178D-D741-BE1A-D4D4823CBF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5215" y="4235325"/>
            <a:ext cx="970237" cy="548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47869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 - enkel wit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8513" y="635365"/>
            <a:ext cx="8229600" cy="857250"/>
          </a:xfrm>
        </p:spPr>
        <p:txBody>
          <a:bodyPr>
            <a:normAutofit/>
          </a:bodyPr>
          <a:lstStyle>
            <a:lvl1pPr algn="l">
              <a:defRPr sz="3200" b="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30F6323-F9CC-974B-B61C-787A7964937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0098" y="4598786"/>
            <a:ext cx="963902" cy="544714"/>
          </a:xfrm>
          <a:prstGeom prst="rect">
            <a:avLst/>
          </a:prstGeom>
        </p:spPr>
      </p:pic>
      <p:sp>
        <p:nvSpPr>
          <p:cNvPr id="6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785813" y="284559"/>
            <a:ext cx="4116388" cy="323227"/>
          </a:xfrm>
        </p:spPr>
        <p:txBody>
          <a:bodyPr>
            <a:normAutofit/>
          </a:bodyPr>
          <a:lstStyle>
            <a:lvl1pPr marL="0" indent="0" algn="l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able Placeholder 3"/>
          <p:cNvSpPr>
            <a:spLocks noGrp="1"/>
          </p:cNvSpPr>
          <p:nvPr>
            <p:ph type="tbl" sz="quarter" idx="13"/>
          </p:nvPr>
        </p:nvSpPr>
        <p:spPr>
          <a:xfrm>
            <a:off x="798513" y="1726681"/>
            <a:ext cx="8229600" cy="2366193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</a:lstStyle>
          <a:p>
            <a:r>
              <a:rPr lang="nl-NL"/>
              <a:t>Klik op het pictogram als u een tabel wilt toevoegen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42020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ek - enkel wit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8513" y="635365"/>
            <a:ext cx="8229600" cy="857250"/>
          </a:xfrm>
        </p:spPr>
        <p:txBody>
          <a:bodyPr>
            <a:normAutofit/>
          </a:bodyPr>
          <a:lstStyle>
            <a:lvl1pPr algn="l">
              <a:defRPr sz="3200" b="1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30F6323-F9CC-974B-B61C-787A7964937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0098" y="4608441"/>
            <a:ext cx="963902" cy="544714"/>
          </a:xfrm>
          <a:prstGeom prst="rect">
            <a:avLst/>
          </a:prstGeom>
        </p:spPr>
      </p:pic>
      <p:sp>
        <p:nvSpPr>
          <p:cNvPr id="6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785813" y="284559"/>
            <a:ext cx="4116388" cy="323227"/>
          </a:xfrm>
        </p:spPr>
        <p:txBody>
          <a:bodyPr>
            <a:normAutofit/>
          </a:bodyPr>
          <a:lstStyle>
            <a:lvl1pPr marL="0" indent="0" algn="l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9" name="Chart Placeholder 8"/>
          <p:cNvSpPr>
            <a:spLocks noGrp="1"/>
          </p:cNvSpPr>
          <p:nvPr>
            <p:ph type="chart" sz="quarter" idx="13"/>
          </p:nvPr>
        </p:nvSpPr>
        <p:spPr>
          <a:xfrm>
            <a:off x="798513" y="1690688"/>
            <a:ext cx="8229600" cy="241141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</a:lstStyle>
          <a:p>
            <a:r>
              <a:rPr lang="nl-NL"/>
              <a:t>Klik op het pictogram als u een grafiek wilt toevoegen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6420835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04571" y="344996"/>
            <a:ext cx="6878955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1" i="0">
                <a:solidFill>
                  <a:schemeClr val="tx1"/>
                </a:solidFill>
                <a:latin typeface="Segoe UI Semibold"/>
                <a:cs typeface="Segoe UI Semibold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4920043" y="3277742"/>
            <a:ext cx="3766185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1" i="0">
                <a:solidFill>
                  <a:schemeClr val="tx1"/>
                </a:solidFill>
                <a:latin typeface="Segoe UI Semibold"/>
                <a:cs typeface="Segoe UI Semibold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12/15/2023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‹nr.›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4655874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04572" y="344996"/>
            <a:ext cx="8191024" cy="369332"/>
          </a:xfrm>
        </p:spPr>
        <p:txBody>
          <a:bodyPr lIns="0" tIns="0" rIns="0" bIns="0"/>
          <a:lstStyle>
            <a:lvl1pPr>
              <a:defRPr sz="2400" b="1" i="0">
                <a:solidFill>
                  <a:schemeClr val="tx1"/>
                </a:solidFill>
                <a:latin typeface="Segoe UI Semibold"/>
                <a:cs typeface="Segoe UI Semibold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18414" y="919258"/>
            <a:ext cx="3877628" cy="276999"/>
          </a:xfrm>
        </p:spPr>
        <p:txBody>
          <a:bodyPr lIns="0" tIns="0" rIns="0" bIns="0"/>
          <a:lstStyle>
            <a:lvl1pPr>
              <a:defRPr sz="1800" b="1" i="0">
                <a:solidFill>
                  <a:schemeClr val="tx1"/>
                </a:solidFill>
                <a:latin typeface="Segoe UI Semibold"/>
                <a:cs typeface="Segoe UI Semibold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12/15/2023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‹nr.›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4117729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04572" y="344996"/>
            <a:ext cx="8191024" cy="369332"/>
          </a:xfrm>
        </p:spPr>
        <p:txBody>
          <a:bodyPr lIns="0" tIns="0" rIns="0" bIns="0"/>
          <a:lstStyle>
            <a:lvl1pPr>
              <a:defRPr sz="2400" b="1" i="0">
                <a:solidFill>
                  <a:schemeClr val="tx1"/>
                </a:solidFill>
                <a:latin typeface="Segoe UI Semibold"/>
                <a:cs typeface="Segoe UI Semibold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183005"/>
            <a:ext cx="397764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183005"/>
            <a:ext cx="397764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12/15/2023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‹nr.›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0842316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1895094"/>
            <a:ext cx="7273290" cy="1338739"/>
          </a:xfrm>
          <a:custGeom>
            <a:avLst/>
            <a:gdLst/>
            <a:ahLst/>
            <a:cxnLst/>
            <a:rect l="l" t="t" r="r" b="b"/>
            <a:pathLst>
              <a:path w="9697720" h="1784985">
                <a:moveTo>
                  <a:pt x="9697212" y="0"/>
                </a:moveTo>
                <a:lnTo>
                  <a:pt x="0" y="0"/>
                </a:lnTo>
                <a:lnTo>
                  <a:pt x="0" y="1784604"/>
                </a:lnTo>
                <a:lnTo>
                  <a:pt x="9697212" y="1784604"/>
                </a:lnTo>
                <a:lnTo>
                  <a:pt x="9697212" y="0"/>
                </a:lnTo>
                <a:close/>
              </a:path>
            </a:pathLst>
          </a:custGeom>
          <a:solidFill>
            <a:srgbClr val="23395E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7" name="bg object 17"/>
          <p:cNvSpPr/>
          <p:nvPr/>
        </p:nvSpPr>
        <p:spPr>
          <a:xfrm>
            <a:off x="7272909" y="1895094"/>
            <a:ext cx="1562576" cy="1338739"/>
          </a:xfrm>
          <a:custGeom>
            <a:avLst/>
            <a:gdLst/>
            <a:ahLst/>
            <a:cxnLst/>
            <a:rect l="l" t="t" r="r" b="b"/>
            <a:pathLst>
              <a:path w="2083434" h="1784985">
                <a:moveTo>
                  <a:pt x="2083307" y="0"/>
                </a:moveTo>
                <a:lnTo>
                  <a:pt x="0" y="0"/>
                </a:lnTo>
                <a:lnTo>
                  <a:pt x="0" y="1784604"/>
                </a:lnTo>
                <a:lnTo>
                  <a:pt x="2083307" y="1784604"/>
                </a:lnTo>
                <a:lnTo>
                  <a:pt x="2083307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8" name="bg object 18"/>
          <p:cNvSpPr/>
          <p:nvPr/>
        </p:nvSpPr>
        <p:spPr>
          <a:xfrm>
            <a:off x="7273480" y="1861375"/>
            <a:ext cx="1556861" cy="1405890"/>
          </a:xfrm>
          <a:custGeom>
            <a:avLst/>
            <a:gdLst/>
            <a:ahLst/>
            <a:cxnLst/>
            <a:rect l="l" t="t" r="r" b="b"/>
            <a:pathLst>
              <a:path w="2075815" h="1874520">
                <a:moveTo>
                  <a:pt x="1872996" y="0"/>
                </a:moveTo>
                <a:lnTo>
                  <a:pt x="2075687" y="0"/>
                </a:lnTo>
                <a:lnTo>
                  <a:pt x="2075687" y="1874520"/>
                </a:lnTo>
                <a:lnTo>
                  <a:pt x="1872996" y="1874520"/>
                </a:lnTo>
              </a:path>
              <a:path w="2075815" h="1874520">
                <a:moveTo>
                  <a:pt x="204216" y="0"/>
                </a:moveTo>
                <a:lnTo>
                  <a:pt x="0" y="0"/>
                </a:lnTo>
                <a:lnTo>
                  <a:pt x="0" y="1874520"/>
                </a:lnTo>
                <a:lnTo>
                  <a:pt x="204216" y="1874520"/>
                </a:lnTo>
              </a:path>
            </a:pathLst>
          </a:custGeom>
          <a:ln w="19050">
            <a:solidFill>
              <a:srgbClr val="23395E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04572" y="344996"/>
            <a:ext cx="8191024" cy="369332"/>
          </a:xfrm>
        </p:spPr>
        <p:txBody>
          <a:bodyPr lIns="0" tIns="0" rIns="0" bIns="0"/>
          <a:lstStyle>
            <a:lvl1pPr>
              <a:defRPr sz="2400" b="1" i="0">
                <a:solidFill>
                  <a:schemeClr val="tx1"/>
                </a:solidFill>
                <a:latin typeface="Segoe UI Semibold"/>
                <a:cs typeface="Segoe UI Semibold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12/15/2023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‹nr.›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5928460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12/15/2023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‹nr.›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512910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 zwar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AC05C56-5CF2-4249-B076-C08C014F5E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5215" y="4235325"/>
            <a:ext cx="970237" cy="5482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>
            <a:noAutofit/>
          </a:bodyPr>
          <a:lstStyle>
            <a:lvl1pPr algn="l">
              <a:defRPr sz="4200" b="0" i="0" baseline="0">
                <a:solidFill>
                  <a:srgbClr val="FFFFFF"/>
                </a:solidFill>
                <a:latin typeface="Montserrat ExtraBold" pitchFamily="2" charset="77"/>
              </a:defRPr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2914650"/>
            <a:ext cx="7772400" cy="758328"/>
          </a:xfrm>
        </p:spPr>
        <p:txBody>
          <a:bodyPr>
            <a:normAutofit/>
          </a:bodyPr>
          <a:lstStyle>
            <a:lvl1pPr marL="0" indent="0" algn="l">
              <a:buNone/>
              <a:defRPr lang="nl-BE" sz="3200" b="0" i="0" kern="1200" baseline="0" dirty="0">
                <a:solidFill>
                  <a:srgbClr val="FFFFFF"/>
                </a:solidFill>
                <a:latin typeface="Montserrat Semi" pitchFamily="2" charset="77"/>
                <a:ea typeface="+mj-ea"/>
                <a:cs typeface="+mj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/>
              <a:t>Klik om de ondertitelstijl van het model te bewerken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282581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380129" cy="5143498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04572" y="344996"/>
            <a:ext cx="7472839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1" i="0">
                <a:solidFill>
                  <a:schemeClr val="tx1"/>
                </a:solidFill>
                <a:latin typeface="Segoe UI Semibold"/>
                <a:cs typeface="Segoe UI Semibold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862769" y="2861500"/>
            <a:ext cx="4802505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12/15/2023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‹nr.›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7070155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04571" y="344995"/>
            <a:ext cx="8133398" cy="369332"/>
          </a:xfrm>
        </p:spPr>
        <p:txBody>
          <a:bodyPr lIns="0" tIns="0" rIns="0" bIns="0"/>
          <a:lstStyle>
            <a:lvl1pPr>
              <a:defRPr sz="2400" b="1" i="0">
                <a:solidFill>
                  <a:schemeClr val="tx1"/>
                </a:solidFill>
                <a:latin typeface="Segoe UI Semibold"/>
                <a:cs typeface="Segoe UI Semibold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12/15/2023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‹nr.›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9815751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04571" y="344995"/>
            <a:ext cx="8133398" cy="369332"/>
          </a:xfrm>
        </p:spPr>
        <p:txBody>
          <a:bodyPr lIns="0" tIns="0" rIns="0" bIns="0"/>
          <a:lstStyle>
            <a:lvl1pPr>
              <a:defRPr sz="2400" b="1" i="0">
                <a:solidFill>
                  <a:schemeClr val="tx1"/>
                </a:solidFill>
                <a:latin typeface="Segoe UI Semibold"/>
                <a:cs typeface="Segoe UI Semibold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136713" y="1092994"/>
            <a:ext cx="2439828" cy="2308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500" b="1" i="0">
                <a:solidFill>
                  <a:schemeClr val="bg1"/>
                </a:solidFill>
                <a:latin typeface="Segoe UI Semibold"/>
                <a:cs typeface="Segoe UI Semibold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480685" y="1087754"/>
            <a:ext cx="3150394" cy="2308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500" b="1" i="0">
                <a:solidFill>
                  <a:schemeClr val="bg1"/>
                </a:solidFill>
                <a:latin typeface="Segoe UI Semibold"/>
                <a:cs typeface="Segoe UI Semibold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12/15/2023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‹nr.›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1255225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04571" y="344995"/>
            <a:ext cx="8133398" cy="369332"/>
          </a:xfrm>
        </p:spPr>
        <p:txBody>
          <a:bodyPr lIns="0" tIns="0" rIns="0" bIns="0"/>
          <a:lstStyle>
            <a:lvl1pPr>
              <a:defRPr sz="2400" b="1" i="0">
                <a:solidFill>
                  <a:schemeClr val="tx1"/>
                </a:solidFill>
                <a:latin typeface="Segoe UI Semibold"/>
                <a:cs typeface="Segoe UI Semibold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12/15/2023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‹nr.›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1120962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3B3B41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7" name="bg object 17"/>
          <p:cNvSpPr/>
          <p:nvPr/>
        </p:nvSpPr>
        <p:spPr>
          <a:xfrm>
            <a:off x="721054" y="480342"/>
            <a:ext cx="345281" cy="117634"/>
          </a:xfrm>
          <a:custGeom>
            <a:avLst/>
            <a:gdLst/>
            <a:ahLst/>
            <a:cxnLst/>
            <a:rect l="l" t="t" r="r" b="b"/>
            <a:pathLst>
              <a:path w="460375" h="156845">
                <a:moveTo>
                  <a:pt x="43303" y="3452"/>
                </a:moveTo>
                <a:lnTo>
                  <a:pt x="0" y="3452"/>
                </a:lnTo>
                <a:lnTo>
                  <a:pt x="0" y="156520"/>
                </a:lnTo>
                <a:lnTo>
                  <a:pt x="28595" y="150399"/>
                </a:lnTo>
                <a:lnTo>
                  <a:pt x="28595" y="56105"/>
                </a:lnTo>
                <a:lnTo>
                  <a:pt x="27798" y="47474"/>
                </a:lnTo>
                <a:lnTo>
                  <a:pt x="27718" y="38842"/>
                </a:lnTo>
                <a:lnTo>
                  <a:pt x="26841" y="35389"/>
                </a:lnTo>
                <a:lnTo>
                  <a:pt x="55927" y="35389"/>
                </a:lnTo>
                <a:lnTo>
                  <a:pt x="43303" y="3452"/>
                </a:lnTo>
                <a:close/>
              </a:path>
              <a:path w="460375" h="156845">
                <a:moveTo>
                  <a:pt x="55927" y="35389"/>
                </a:moveTo>
                <a:lnTo>
                  <a:pt x="27718" y="35389"/>
                </a:lnTo>
                <a:lnTo>
                  <a:pt x="29443" y="42294"/>
                </a:lnTo>
                <a:lnTo>
                  <a:pt x="31169" y="47474"/>
                </a:lnTo>
                <a:lnTo>
                  <a:pt x="32046" y="50926"/>
                </a:lnTo>
                <a:lnTo>
                  <a:pt x="69237" y="141700"/>
                </a:lnTo>
                <a:lnTo>
                  <a:pt x="98121" y="135517"/>
                </a:lnTo>
                <a:lnTo>
                  <a:pt x="94413" y="135517"/>
                </a:lnTo>
                <a:lnTo>
                  <a:pt x="93565" y="130338"/>
                </a:lnTo>
                <a:lnTo>
                  <a:pt x="90963" y="122571"/>
                </a:lnTo>
                <a:lnTo>
                  <a:pt x="86635" y="113074"/>
                </a:lnTo>
                <a:lnTo>
                  <a:pt x="55927" y="35389"/>
                </a:lnTo>
                <a:close/>
              </a:path>
              <a:path w="460375" h="156845">
                <a:moveTo>
                  <a:pt x="188856" y="3452"/>
                </a:moveTo>
                <a:lnTo>
                  <a:pt x="148125" y="3452"/>
                </a:lnTo>
                <a:lnTo>
                  <a:pt x="103097" y="113074"/>
                </a:lnTo>
                <a:lnTo>
                  <a:pt x="95290" y="135517"/>
                </a:lnTo>
                <a:lnTo>
                  <a:pt x="98121" y="135517"/>
                </a:lnTo>
                <a:lnTo>
                  <a:pt x="123213" y="130147"/>
                </a:lnTo>
                <a:lnTo>
                  <a:pt x="155932" y="49198"/>
                </a:lnTo>
                <a:lnTo>
                  <a:pt x="157657" y="46611"/>
                </a:lnTo>
                <a:lnTo>
                  <a:pt x="158535" y="40569"/>
                </a:lnTo>
                <a:lnTo>
                  <a:pt x="160260" y="35389"/>
                </a:lnTo>
                <a:lnTo>
                  <a:pt x="188856" y="35389"/>
                </a:lnTo>
                <a:lnTo>
                  <a:pt x="188856" y="3452"/>
                </a:lnTo>
                <a:close/>
              </a:path>
              <a:path w="460375" h="156845">
                <a:moveTo>
                  <a:pt x="188856" y="35389"/>
                </a:moveTo>
                <a:lnTo>
                  <a:pt x="160260" y="35389"/>
                </a:lnTo>
                <a:lnTo>
                  <a:pt x="159769" y="44749"/>
                </a:lnTo>
                <a:lnTo>
                  <a:pt x="159518" y="53300"/>
                </a:lnTo>
                <a:lnTo>
                  <a:pt x="159412" y="122398"/>
                </a:lnTo>
                <a:lnTo>
                  <a:pt x="188856" y="116096"/>
                </a:lnTo>
                <a:lnTo>
                  <a:pt x="188856" y="35389"/>
                </a:lnTo>
                <a:close/>
              </a:path>
              <a:path w="460375" h="156845">
                <a:moveTo>
                  <a:pt x="246895" y="52653"/>
                </a:moveTo>
                <a:lnTo>
                  <a:pt x="217452" y="52653"/>
                </a:lnTo>
                <a:lnTo>
                  <a:pt x="217452" y="109975"/>
                </a:lnTo>
                <a:lnTo>
                  <a:pt x="246895" y="103673"/>
                </a:lnTo>
                <a:lnTo>
                  <a:pt x="246895" y="52653"/>
                </a:lnTo>
                <a:close/>
              </a:path>
              <a:path w="460375" h="156845">
                <a:moveTo>
                  <a:pt x="237363" y="0"/>
                </a:moveTo>
                <a:lnTo>
                  <a:pt x="227831" y="0"/>
                </a:lnTo>
                <a:lnTo>
                  <a:pt x="223504" y="1724"/>
                </a:lnTo>
                <a:lnTo>
                  <a:pt x="220054" y="5176"/>
                </a:lnTo>
                <a:lnTo>
                  <a:pt x="216574" y="7766"/>
                </a:lnTo>
                <a:lnTo>
                  <a:pt x="214849" y="12084"/>
                </a:lnTo>
                <a:lnTo>
                  <a:pt x="214849" y="21578"/>
                </a:lnTo>
                <a:lnTo>
                  <a:pt x="216574" y="25892"/>
                </a:lnTo>
                <a:lnTo>
                  <a:pt x="220054" y="29347"/>
                </a:lnTo>
                <a:lnTo>
                  <a:pt x="223504" y="31937"/>
                </a:lnTo>
                <a:lnTo>
                  <a:pt x="227831" y="33662"/>
                </a:lnTo>
                <a:lnTo>
                  <a:pt x="237363" y="33662"/>
                </a:lnTo>
                <a:lnTo>
                  <a:pt x="241691" y="31937"/>
                </a:lnTo>
                <a:lnTo>
                  <a:pt x="245170" y="29347"/>
                </a:lnTo>
                <a:lnTo>
                  <a:pt x="248650" y="25892"/>
                </a:lnTo>
                <a:lnTo>
                  <a:pt x="250375" y="21578"/>
                </a:lnTo>
                <a:lnTo>
                  <a:pt x="250375" y="12084"/>
                </a:lnTo>
                <a:lnTo>
                  <a:pt x="248650" y="8631"/>
                </a:lnTo>
                <a:lnTo>
                  <a:pt x="241691" y="1724"/>
                </a:lnTo>
                <a:lnTo>
                  <a:pt x="237363" y="0"/>
                </a:lnTo>
                <a:close/>
              </a:path>
              <a:path w="460375" h="156845">
                <a:moveTo>
                  <a:pt x="345665" y="50064"/>
                </a:moveTo>
                <a:lnTo>
                  <a:pt x="306995" y="54798"/>
                </a:lnTo>
                <a:lnTo>
                  <a:pt x="275491" y="82864"/>
                </a:lnTo>
                <a:lnTo>
                  <a:pt x="269871" y="98755"/>
                </a:lnTo>
                <a:lnTo>
                  <a:pt x="304098" y="91429"/>
                </a:lnTo>
                <a:lnTo>
                  <a:pt x="308415" y="85454"/>
                </a:lnTo>
                <a:lnTo>
                  <a:pt x="314086" y="80422"/>
                </a:lnTo>
                <a:lnTo>
                  <a:pt x="320651" y="76929"/>
                </a:lnTo>
                <a:lnTo>
                  <a:pt x="328028" y="74893"/>
                </a:lnTo>
                <a:lnTo>
                  <a:pt x="336133" y="74232"/>
                </a:lnTo>
                <a:lnTo>
                  <a:pt x="365607" y="74232"/>
                </a:lnTo>
                <a:lnTo>
                  <a:pt x="365607" y="56106"/>
                </a:lnTo>
                <a:lnTo>
                  <a:pt x="364729" y="56106"/>
                </a:lnTo>
                <a:lnTo>
                  <a:pt x="361250" y="54378"/>
                </a:lnTo>
                <a:lnTo>
                  <a:pt x="356923" y="52653"/>
                </a:lnTo>
                <a:lnTo>
                  <a:pt x="350870" y="51788"/>
                </a:lnTo>
                <a:lnTo>
                  <a:pt x="345665" y="50064"/>
                </a:lnTo>
                <a:close/>
              </a:path>
              <a:path w="460375" h="156845">
                <a:moveTo>
                  <a:pt x="365607" y="74232"/>
                </a:moveTo>
                <a:lnTo>
                  <a:pt x="336133" y="74232"/>
                </a:lnTo>
                <a:lnTo>
                  <a:pt x="343269" y="74866"/>
                </a:lnTo>
                <a:lnTo>
                  <a:pt x="350322" y="76713"/>
                </a:lnTo>
                <a:lnTo>
                  <a:pt x="357210" y="79694"/>
                </a:lnTo>
                <a:lnTo>
                  <a:pt x="357657" y="79965"/>
                </a:lnTo>
                <a:lnTo>
                  <a:pt x="365607" y="78264"/>
                </a:lnTo>
                <a:lnTo>
                  <a:pt x="365607" y="74232"/>
                </a:lnTo>
                <a:close/>
              </a:path>
              <a:path w="460375" h="156845">
                <a:moveTo>
                  <a:pt x="457418" y="50926"/>
                </a:moveTo>
                <a:lnTo>
                  <a:pt x="440956" y="50926"/>
                </a:lnTo>
                <a:lnTo>
                  <a:pt x="434026" y="52653"/>
                </a:lnTo>
                <a:lnTo>
                  <a:pt x="428822" y="57830"/>
                </a:lnTo>
                <a:lnTo>
                  <a:pt x="423646" y="62148"/>
                </a:lnTo>
                <a:lnTo>
                  <a:pt x="420749" y="66461"/>
                </a:lnTo>
                <a:lnTo>
                  <a:pt x="460020" y="58055"/>
                </a:lnTo>
                <a:lnTo>
                  <a:pt x="460020" y="52653"/>
                </a:lnTo>
                <a:lnTo>
                  <a:pt x="457418" y="50926"/>
                </a:lnTo>
                <a:close/>
              </a:path>
              <a:path w="460375" h="156845">
                <a:moveTo>
                  <a:pt x="416717" y="52653"/>
                </a:moveTo>
                <a:lnTo>
                  <a:pt x="387244" y="52653"/>
                </a:lnTo>
                <a:lnTo>
                  <a:pt x="387244" y="73632"/>
                </a:lnTo>
                <a:lnTo>
                  <a:pt x="416717" y="67324"/>
                </a:lnTo>
                <a:lnTo>
                  <a:pt x="416717" y="5265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pic>
        <p:nvPicPr>
          <p:cNvPr id="18" name="bg object 1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7769" y="439556"/>
            <a:ext cx="217654" cy="217521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12/15/2023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‹nr.›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736680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 wit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>
            <a:noAutofit/>
          </a:bodyPr>
          <a:lstStyle>
            <a:lvl1pPr algn="l">
              <a:defRPr lang="nl-BE" sz="4200" b="0" i="0" kern="1200" baseline="0" dirty="0">
                <a:solidFill>
                  <a:schemeClr val="tx1"/>
                </a:solidFill>
                <a:latin typeface="Montserrat ExtraBold" pitchFamily="2" charset="77"/>
                <a:ea typeface="+mj-ea"/>
                <a:cs typeface="+mj-cs"/>
              </a:defRPr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2926443"/>
            <a:ext cx="7772400" cy="758328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/>
              <a:t>Klik om de ondertitelstijl van het model te bewerken</a:t>
            </a:r>
            <a:endParaRPr lang="nl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0F6323-F9CC-974B-B61C-787A7964937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5365" y="4238523"/>
            <a:ext cx="963902" cy="544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3960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blok naast zwar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06438" y="741759"/>
            <a:ext cx="3856038" cy="1172312"/>
          </a:xfrm>
        </p:spPr>
        <p:txBody>
          <a:bodyPr anchor="t" anchorCtr="0">
            <a:noAutofit/>
          </a:bodyPr>
          <a:lstStyle>
            <a:lvl1pPr algn="l">
              <a:defRPr sz="3200" b="0">
                <a:solidFill>
                  <a:schemeClr val="bg2"/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41837" y="2160389"/>
            <a:ext cx="4217429" cy="1893451"/>
          </a:xfrm>
        </p:spPr>
        <p:txBody>
          <a:bodyPr>
            <a:normAutofit/>
          </a:bodyPr>
          <a:lstStyle>
            <a:lvl1pPr marL="0" indent="0" algn="l">
              <a:buNone/>
              <a:defRPr sz="1200">
                <a:solidFill>
                  <a:schemeClr val="bg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/>
              <a:t>Klik om de ondertitelstijl van het model te bewerken</a:t>
            </a:r>
            <a:endParaRPr lang="nl-BE"/>
          </a:p>
        </p:txBody>
      </p:sp>
      <p:sp>
        <p:nvSpPr>
          <p:cNvPr id="4" name="TextBox 3"/>
          <p:cNvSpPr txBox="1"/>
          <p:nvPr userDrawn="1"/>
        </p:nvSpPr>
        <p:spPr>
          <a:xfrm>
            <a:off x="6624320" y="98552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nl-BE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AC05C56-5CF2-4249-B076-C08C014F5E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5215" y="4235325"/>
            <a:ext cx="970237" cy="548294"/>
          </a:xfrm>
          <a:prstGeom prst="rect">
            <a:avLst/>
          </a:prstGeom>
        </p:spPr>
      </p:pic>
      <p:sp>
        <p:nvSpPr>
          <p:cNvPr id="18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706438" y="2160389"/>
            <a:ext cx="2824162" cy="1876621"/>
          </a:xfrm>
        </p:spPr>
        <p:txBody>
          <a:bodyPr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300">
                <a:solidFill>
                  <a:srgbClr val="FFFFFE"/>
                </a:solidFill>
              </a:defRPr>
            </a:lvl1pPr>
            <a:lvl2pPr marL="457200" indent="0">
              <a:buNone/>
              <a:defRPr>
                <a:solidFill>
                  <a:srgbClr val="FFFFFE"/>
                </a:solidFill>
              </a:defRPr>
            </a:lvl2pPr>
            <a:lvl3pPr marL="914400" indent="0">
              <a:buNone/>
              <a:defRPr>
                <a:solidFill>
                  <a:srgbClr val="FFFFFE"/>
                </a:solidFill>
              </a:defRPr>
            </a:lvl3pPr>
            <a:lvl4pPr marL="1371600" indent="0">
              <a:buNone/>
              <a:defRPr>
                <a:solidFill>
                  <a:srgbClr val="FFFFFE"/>
                </a:solidFill>
              </a:defRPr>
            </a:lvl4pPr>
            <a:lvl5pPr marL="1828800" indent="0">
              <a:buNone/>
              <a:defRPr>
                <a:solidFill>
                  <a:srgbClr val="FFFFFE"/>
                </a:solidFill>
              </a:defRPr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nl-BE">
                <a:solidFill>
                  <a:schemeClr val="bg2"/>
                </a:solidFill>
              </a:rPr>
              <a:t>Click to edit Master title style</a:t>
            </a:r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706438" y="291193"/>
            <a:ext cx="3856037" cy="344488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solidFill>
                  <a:schemeClr val="bg2"/>
                </a:solidFill>
              </a:defRPr>
            </a:lvl1pPr>
          </a:lstStyle>
          <a:p>
            <a:pPr lvl="0"/>
            <a:r>
              <a:rPr lang="nl-NL"/>
              <a:t>Tekststijl van het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4143312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blok naast wit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6624320" y="98552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nl-B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30F6323-F9CC-974B-B61C-787A7964937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5365" y="4238523"/>
            <a:ext cx="963902" cy="54471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696278" y="741759"/>
            <a:ext cx="3856038" cy="1163241"/>
          </a:xfrm>
        </p:spPr>
        <p:txBody>
          <a:bodyPr anchor="t" anchorCtr="0">
            <a:noAutofit/>
          </a:bodyPr>
          <a:lstStyle>
            <a:lvl1pPr algn="l">
              <a:defRPr sz="3200" b="1" i="0">
                <a:solidFill>
                  <a:schemeClr val="tx1"/>
                </a:solidFill>
                <a:latin typeface="Montserrat Extra Bold" pitchFamily="2" charset="77"/>
              </a:defRPr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4541837" y="2160389"/>
            <a:ext cx="4217429" cy="1893451"/>
          </a:xfrm>
        </p:spPr>
        <p:txBody>
          <a:bodyPr>
            <a:normAutofit/>
          </a:bodyPr>
          <a:lstStyle>
            <a:lvl1pPr marL="0" indent="0" algn="l">
              <a:buNone/>
              <a:defRPr sz="12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/>
              <a:t>Klik om de ondertitelstijl van het model te bewerken</a:t>
            </a:r>
            <a:endParaRPr lang="nl-BE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696278" y="2170143"/>
            <a:ext cx="3119438" cy="1883697"/>
          </a:xfrm>
        </p:spPr>
        <p:txBody>
          <a:bodyPr>
            <a:normAutofit/>
          </a:bodyPr>
          <a:lstStyle>
            <a:lvl1pPr marL="0" indent="0">
              <a:buNone/>
              <a:defRPr lang="nl-BE" sz="2300" b="1" i="0" kern="1200" smtClean="0">
                <a:solidFill>
                  <a:schemeClr val="tx1"/>
                </a:solidFill>
                <a:latin typeface="Montserrat Semi" pitchFamily="2" charset="77"/>
                <a:ea typeface="+mj-ea"/>
                <a:cs typeface="+mj-cs"/>
              </a:defRPr>
            </a:lvl1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96278" y="291193"/>
            <a:ext cx="3856037" cy="344488"/>
          </a:xfr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pPr lvl="0"/>
            <a:r>
              <a:rPr lang="nl-NL"/>
              <a:t>Tekststijl van het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5206241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blok naast oranj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95337" y="741759"/>
            <a:ext cx="3856038" cy="1163241"/>
          </a:xfrm>
        </p:spPr>
        <p:txBody>
          <a:bodyPr anchor="t" anchorCtr="0">
            <a:noAutofit/>
          </a:bodyPr>
          <a:lstStyle>
            <a:lvl1pPr algn="l">
              <a:defRPr sz="3200" b="1" i="0">
                <a:solidFill>
                  <a:srgbClr val="FFFFFE"/>
                </a:solidFill>
                <a:latin typeface="Montserrat Extra Bold" pitchFamily="2" charset="77"/>
              </a:defRPr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41837" y="2160389"/>
            <a:ext cx="4217429" cy="1893451"/>
          </a:xfrm>
        </p:spPr>
        <p:txBody>
          <a:bodyPr>
            <a:normAutofit/>
          </a:bodyPr>
          <a:lstStyle>
            <a:lvl1pPr marL="0" indent="0" algn="l">
              <a:buNone/>
              <a:defRPr sz="1200" b="1" i="0">
                <a:solidFill>
                  <a:srgbClr val="FFFFFE"/>
                </a:solidFill>
                <a:latin typeface="Montserrat Semi" pitchFamily="2" charset="7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/>
              <a:t>Klik om de ondertitelstijl van het model te bewerken</a:t>
            </a:r>
            <a:endParaRPr lang="nl-BE"/>
          </a:p>
        </p:txBody>
      </p:sp>
      <p:sp>
        <p:nvSpPr>
          <p:cNvPr id="4" name="TextBox 3"/>
          <p:cNvSpPr txBox="1"/>
          <p:nvPr userDrawn="1"/>
        </p:nvSpPr>
        <p:spPr>
          <a:xfrm>
            <a:off x="6624320" y="98552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nl-B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AC05C56-5CF2-4249-B076-C08C014F5E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5215" y="4235325"/>
            <a:ext cx="970237" cy="548294"/>
          </a:xfrm>
          <a:prstGeom prst="rect">
            <a:avLst/>
          </a:prstGeom>
        </p:spPr>
      </p:pic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795337" y="2170143"/>
            <a:ext cx="3119438" cy="1883697"/>
          </a:xfrm>
        </p:spPr>
        <p:txBody>
          <a:bodyPr>
            <a:normAutofit/>
          </a:bodyPr>
          <a:lstStyle>
            <a:lvl1pPr marL="0" indent="0">
              <a:buNone/>
              <a:defRPr lang="nl-BE" sz="2300" b="0" i="0" kern="1200" smtClean="0">
                <a:solidFill>
                  <a:srgbClr val="FFFFFE"/>
                </a:solidFill>
                <a:latin typeface="Montserrat Extra Bold" pitchFamily="2" charset="77"/>
                <a:ea typeface="+mj-ea"/>
                <a:cs typeface="+mj-cs"/>
              </a:defRPr>
            </a:lvl1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795338" y="291193"/>
            <a:ext cx="3856037" cy="344488"/>
          </a:xfrm>
        </p:spPr>
        <p:txBody>
          <a:bodyPr>
            <a:normAutofit/>
          </a:bodyPr>
          <a:lstStyle>
            <a:lvl1pPr marL="0" indent="0">
              <a:buNone/>
              <a:defRPr sz="1000" b="1" i="0">
                <a:solidFill>
                  <a:srgbClr val="FFFFFE"/>
                </a:solidFill>
                <a:latin typeface="Montserrat Semi" pitchFamily="2" charset="77"/>
              </a:defRPr>
            </a:lvl1pPr>
          </a:lstStyle>
          <a:p>
            <a:pPr lvl="0"/>
            <a:r>
              <a:rPr lang="nl-NL"/>
              <a:t>Tekststijl van het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4885569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en beeld zwar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6624320" y="98552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nl-BE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AC05C56-5CF2-4249-B076-C08C014F5E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5215" y="4235325"/>
            <a:ext cx="970237" cy="548294"/>
          </a:xfrm>
          <a:prstGeom prst="rect">
            <a:avLst/>
          </a:prstGeom>
        </p:spPr>
      </p:pic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4541839" y="741759"/>
            <a:ext cx="4134617" cy="3324343"/>
          </a:xfrm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nl-BE"/>
          </a:p>
        </p:txBody>
      </p:sp>
      <p:sp>
        <p:nvSpPr>
          <p:cNvPr id="14" name="Title 1"/>
          <p:cNvSpPr>
            <a:spLocks noGrp="1"/>
          </p:cNvSpPr>
          <p:nvPr>
            <p:ph type="ctrTitle"/>
          </p:nvPr>
        </p:nvSpPr>
        <p:spPr>
          <a:xfrm>
            <a:off x="795338" y="741759"/>
            <a:ext cx="3856038" cy="1163241"/>
          </a:xfrm>
        </p:spPr>
        <p:txBody>
          <a:bodyPr anchor="t" anchorCtr="0">
            <a:noAutofit/>
          </a:bodyPr>
          <a:lstStyle>
            <a:lvl1pPr algn="l">
              <a:defRPr sz="3200" b="1" i="0">
                <a:solidFill>
                  <a:srgbClr val="FFFFFE"/>
                </a:solidFill>
                <a:latin typeface="Montserrat Extra Bold" pitchFamily="2" charset="77"/>
              </a:defRPr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795338" y="2170143"/>
            <a:ext cx="3119438" cy="1883697"/>
          </a:xfrm>
        </p:spPr>
        <p:txBody>
          <a:bodyPr>
            <a:normAutofit/>
          </a:bodyPr>
          <a:lstStyle>
            <a:lvl1pPr marL="0" indent="0">
              <a:buNone/>
              <a:defRPr lang="nl-BE" sz="2300" b="0" i="0" kern="1200" smtClean="0">
                <a:solidFill>
                  <a:srgbClr val="FFFFFE"/>
                </a:solidFill>
                <a:latin typeface="Montserrat Extra Bold" pitchFamily="2" charset="77"/>
                <a:ea typeface="+mj-ea"/>
                <a:cs typeface="+mj-cs"/>
              </a:defRPr>
            </a:lvl1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795338" y="284559"/>
            <a:ext cx="4116388" cy="323227"/>
          </a:xfrm>
        </p:spPr>
        <p:txBody>
          <a:bodyPr>
            <a:normAutofit/>
          </a:bodyPr>
          <a:lstStyle>
            <a:lvl1pPr marL="0" indent="0">
              <a:buNone/>
              <a:defRPr sz="1000" b="1" i="0">
                <a:solidFill>
                  <a:srgbClr val="FFFFFE"/>
                </a:solidFill>
                <a:latin typeface="Montserrat Semi" pitchFamily="2" charset="77"/>
              </a:defRPr>
            </a:lvl1pPr>
          </a:lstStyle>
          <a:p>
            <a:pPr lvl="0"/>
            <a:r>
              <a:rPr lang="nl-NL"/>
              <a:t>Tekststijl van het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4585000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en beeld wit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95338" y="741759"/>
            <a:ext cx="3856038" cy="1149368"/>
          </a:xfrm>
        </p:spPr>
        <p:txBody>
          <a:bodyPr anchor="t" anchorCtr="0">
            <a:noAutofit/>
          </a:bodyPr>
          <a:lstStyle>
            <a:lvl1pPr algn="l">
              <a:defRPr sz="3200" b="1" i="0">
                <a:solidFill>
                  <a:schemeClr val="tx1"/>
                </a:solidFill>
                <a:latin typeface="Montserrat Extra Bold" pitchFamily="2" charset="77"/>
              </a:defRPr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4" name="TextBox 3"/>
          <p:cNvSpPr txBox="1"/>
          <p:nvPr userDrawn="1"/>
        </p:nvSpPr>
        <p:spPr>
          <a:xfrm>
            <a:off x="6624320" y="98552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nl-BE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4541839" y="741759"/>
            <a:ext cx="4134617" cy="332434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nl-NL"/>
              <a:t>Klik op het pictogram als u een afbeelding wilt toevoegen</a:t>
            </a:r>
            <a:endParaRPr lang="nl-B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30F6323-F9CC-974B-B61C-787A7964937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5365" y="4238523"/>
            <a:ext cx="963902" cy="544714"/>
          </a:xfrm>
          <a:prstGeom prst="rect">
            <a:avLst/>
          </a:prstGeom>
        </p:spPr>
      </p:pic>
      <p:sp>
        <p:nvSpPr>
          <p:cNvPr id="9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795338" y="284559"/>
            <a:ext cx="4116388" cy="323227"/>
          </a:xfrm>
        </p:spPr>
        <p:txBody>
          <a:bodyPr>
            <a:normAutofit/>
          </a:bodyPr>
          <a:lstStyle>
            <a:lvl1pPr marL="0" indent="0">
              <a:buNone/>
              <a:defRPr sz="1000" b="1" i="0">
                <a:solidFill>
                  <a:schemeClr val="tx1"/>
                </a:solidFill>
                <a:latin typeface="Montserrat Semi" pitchFamily="2" charset="77"/>
              </a:defRPr>
            </a:lvl1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95338" y="2178050"/>
            <a:ext cx="3508375" cy="1888052"/>
          </a:xfrm>
        </p:spPr>
        <p:txBody>
          <a:bodyPr>
            <a:normAutofit/>
          </a:bodyPr>
          <a:lstStyle>
            <a:lvl1pPr marL="0" indent="0">
              <a:buNone/>
              <a:defRPr sz="1400" b="1" i="0">
                <a:latin typeface="Montserrat Semi" pitchFamily="2" charset="77"/>
              </a:defRPr>
            </a:lvl1pPr>
          </a:lstStyle>
          <a:p>
            <a:pPr lvl="0"/>
            <a:r>
              <a:rPr lang="nl-NL"/>
              <a:t>Tekststijl van het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14851915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7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29.xml"/><Relationship Id="rId4" Type="http://schemas.openxmlformats.org/officeDocument/2006/relationships/slideLayout" Target="../slideLayouts/slideLayout28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2.xml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34.xml"/><Relationship Id="rId4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95338" y="215811"/>
            <a:ext cx="7891462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5338" y="1200151"/>
            <a:ext cx="7891462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620240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7" r:id="rId2"/>
    <p:sldLayoutId id="2147483656" r:id="rId3"/>
    <p:sldLayoutId id="2147483655" r:id="rId4"/>
    <p:sldLayoutId id="2147483661" r:id="rId5"/>
    <p:sldLayoutId id="2147483662" r:id="rId6"/>
    <p:sldLayoutId id="2147483663" r:id="rId7"/>
    <p:sldLayoutId id="2147483664" r:id="rId8"/>
    <p:sldLayoutId id="2147483666" r:id="rId9"/>
    <p:sldLayoutId id="2147483665" r:id="rId10"/>
    <p:sldLayoutId id="2147483668" r:id="rId11"/>
    <p:sldLayoutId id="2147483673" r:id="rId12"/>
    <p:sldLayoutId id="2147483670" r:id="rId13"/>
    <p:sldLayoutId id="2147483660" r:id="rId14"/>
    <p:sldLayoutId id="2147483650" r:id="rId15"/>
    <p:sldLayoutId id="2147483672" r:id="rId16"/>
    <p:sldLayoutId id="2147483674" r:id="rId17"/>
    <p:sldLayoutId id="2147483671" r:id="rId18"/>
    <p:sldLayoutId id="2147483667" r:id="rId19"/>
    <p:sldLayoutId id="2147483652" r:id="rId20"/>
    <p:sldLayoutId id="2147483675" r:id="rId21"/>
    <p:sldLayoutId id="2147483658" r:id="rId22"/>
    <p:sldLayoutId id="2147483677" r:id="rId23"/>
    <p:sldLayoutId id="2147483659" r:id="rId24"/>
  </p:sldLayoutIdLst>
  <p:txStyles>
    <p:titleStyle>
      <a:lvl1pPr algn="l" defTabSz="457200" rtl="0" eaLnBrk="1" latinLnBrk="0" hangingPunct="1">
        <a:spcBef>
          <a:spcPct val="0"/>
        </a:spcBef>
        <a:buNone/>
        <a:defRPr sz="4200" b="1" i="0" kern="1200">
          <a:solidFill>
            <a:schemeClr val="tx1"/>
          </a:solidFill>
          <a:latin typeface="Montserrat Extra Bold" pitchFamily="2" charset="77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b="0" i="0" kern="1200">
          <a:solidFill>
            <a:schemeClr val="tx1"/>
          </a:solidFill>
          <a:latin typeface="Montserrat Semi" pitchFamily="2" charset="77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b="0" i="0" kern="1200">
          <a:solidFill>
            <a:schemeClr val="tx1"/>
          </a:solidFill>
          <a:latin typeface="Montserrat Semi" pitchFamily="2" charset="77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b="0" i="0" kern="1200">
          <a:solidFill>
            <a:schemeClr val="tx1"/>
          </a:solidFill>
          <a:latin typeface="Montserrat Semi" pitchFamily="2" charset="77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b="0" i="0" kern="1200">
          <a:solidFill>
            <a:schemeClr val="tx1"/>
          </a:solidFill>
          <a:latin typeface="Montserrat Semi" pitchFamily="2" charset="77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b="0" i="0" kern="1200">
          <a:solidFill>
            <a:schemeClr val="tx1"/>
          </a:solidFill>
          <a:latin typeface="Montserrat Semi" pitchFamily="2" charset="77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527" userDrawn="1">
          <p15:clr>
            <a:srgbClr val="F26B43"/>
          </p15:clr>
        </p15:guide>
        <p15:guide id="2" pos="4785" userDrawn="1">
          <p15:clr>
            <a:srgbClr val="F26B43"/>
          </p15:clr>
        </p15:guide>
        <p15:guide id="3" pos="975" userDrawn="1">
          <p15:clr>
            <a:srgbClr val="F26B43"/>
          </p15:clr>
        </p15:guide>
        <p15:guide id="4" orient="horz" pos="713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04572" y="344996"/>
            <a:ext cx="8191024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1" i="0">
                <a:solidFill>
                  <a:schemeClr val="tx1"/>
                </a:solidFill>
                <a:latin typeface="Segoe UI Semibold"/>
                <a:cs typeface="Segoe UI Semibold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18414" y="919258"/>
            <a:ext cx="3877628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1" i="0">
                <a:solidFill>
                  <a:schemeClr val="tx1"/>
                </a:solidFill>
                <a:latin typeface="Segoe UI Semibold"/>
                <a:cs typeface="Segoe UI Semibold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4783455"/>
            <a:ext cx="292608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12/15/2023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4783455"/>
            <a:ext cx="210312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‹nr.›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81555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342900">
        <a:defRPr>
          <a:latin typeface="+mn-lt"/>
          <a:ea typeface="+mn-ea"/>
          <a:cs typeface="+mn-cs"/>
        </a:defRPr>
      </a:lvl2pPr>
      <a:lvl3pPr marL="685800">
        <a:defRPr>
          <a:latin typeface="+mn-lt"/>
          <a:ea typeface="+mn-ea"/>
          <a:cs typeface="+mn-cs"/>
        </a:defRPr>
      </a:lvl3pPr>
      <a:lvl4pPr marL="1028700">
        <a:defRPr>
          <a:latin typeface="+mn-lt"/>
          <a:ea typeface="+mn-ea"/>
          <a:cs typeface="+mn-cs"/>
        </a:defRPr>
      </a:lvl4pPr>
      <a:lvl5pPr marL="1371600">
        <a:defRPr>
          <a:latin typeface="+mn-lt"/>
          <a:ea typeface="+mn-ea"/>
          <a:cs typeface="+mn-cs"/>
        </a:defRPr>
      </a:lvl5pPr>
      <a:lvl6pPr marL="1714500">
        <a:defRPr>
          <a:latin typeface="+mn-lt"/>
          <a:ea typeface="+mn-ea"/>
          <a:cs typeface="+mn-cs"/>
        </a:defRPr>
      </a:lvl6pPr>
      <a:lvl7pPr marL="2057400">
        <a:defRPr>
          <a:latin typeface="+mn-lt"/>
          <a:ea typeface="+mn-ea"/>
          <a:cs typeface="+mn-cs"/>
        </a:defRPr>
      </a:lvl7pPr>
      <a:lvl8pPr marL="2400300">
        <a:defRPr>
          <a:latin typeface="+mn-lt"/>
          <a:ea typeface="+mn-ea"/>
          <a:cs typeface="+mn-cs"/>
        </a:defRPr>
      </a:lvl8pPr>
      <a:lvl9pPr marL="27432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342900">
        <a:defRPr>
          <a:latin typeface="+mn-lt"/>
          <a:ea typeface="+mn-ea"/>
          <a:cs typeface="+mn-cs"/>
        </a:defRPr>
      </a:lvl2pPr>
      <a:lvl3pPr marL="685800">
        <a:defRPr>
          <a:latin typeface="+mn-lt"/>
          <a:ea typeface="+mn-ea"/>
          <a:cs typeface="+mn-cs"/>
        </a:defRPr>
      </a:lvl3pPr>
      <a:lvl4pPr marL="1028700">
        <a:defRPr>
          <a:latin typeface="+mn-lt"/>
          <a:ea typeface="+mn-ea"/>
          <a:cs typeface="+mn-cs"/>
        </a:defRPr>
      </a:lvl4pPr>
      <a:lvl5pPr marL="1371600">
        <a:defRPr>
          <a:latin typeface="+mn-lt"/>
          <a:ea typeface="+mn-ea"/>
          <a:cs typeface="+mn-cs"/>
        </a:defRPr>
      </a:lvl5pPr>
      <a:lvl6pPr marL="1714500">
        <a:defRPr>
          <a:latin typeface="+mn-lt"/>
          <a:ea typeface="+mn-ea"/>
          <a:cs typeface="+mn-cs"/>
        </a:defRPr>
      </a:lvl6pPr>
      <a:lvl7pPr marL="2057400">
        <a:defRPr>
          <a:latin typeface="+mn-lt"/>
          <a:ea typeface="+mn-ea"/>
          <a:cs typeface="+mn-cs"/>
        </a:defRPr>
      </a:lvl7pPr>
      <a:lvl8pPr marL="2400300">
        <a:defRPr>
          <a:latin typeface="+mn-lt"/>
          <a:ea typeface="+mn-ea"/>
          <a:cs typeface="+mn-cs"/>
        </a:defRPr>
      </a:lvl8pPr>
      <a:lvl9pPr marL="2743200">
        <a:defRPr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04571" y="344995"/>
            <a:ext cx="8133398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1" i="0">
                <a:solidFill>
                  <a:schemeClr val="tx1"/>
                </a:solidFill>
                <a:latin typeface="Segoe UI Semibold"/>
                <a:cs typeface="Segoe UI Semibold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376743" y="1830896"/>
            <a:ext cx="6790849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4783455"/>
            <a:ext cx="292608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12/15/2023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4783455"/>
            <a:ext cx="210312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‹nr.›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301984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342900">
        <a:defRPr>
          <a:latin typeface="+mn-lt"/>
          <a:ea typeface="+mn-ea"/>
          <a:cs typeface="+mn-cs"/>
        </a:defRPr>
      </a:lvl2pPr>
      <a:lvl3pPr marL="685800">
        <a:defRPr>
          <a:latin typeface="+mn-lt"/>
          <a:ea typeface="+mn-ea"/>
          <a:cs typeface="+mn-cs"/>
        </a:defRPr>
      </a:lvl3pPr>
      <a:lvl4pPr marL="1028700">
        <a:defRPr>
          <a:latin typeface="+mn-lt"/>
          <a:ea typeface="+mn-ea"/>
          <a:cs typeface="+mn-cs"/>
        </a:defRPr>
      </a:lvl4pPr>
      <a:lvl5pPr marL="1371600">
        <a:defRPr>
          <a:latin typeface="+mn-lt"/>
          <a:ea typeface="+mn-ea"/>
          <a:cs typeface="+mn-cs"/>
        </a:defRPr>
      </a:lvl5pPr>
      <a:lvl6pPr marL="1714500">
        <a:defRPr>
          <a:latin typeface="+mn-lt"/>
          <a:ea typeface="+mn-ea"/>
          <a:cs typeface="+mn-cs"/>
        </a:defRPr>
      </a:lvl6pPr>
      <a:lvl7pPr marL="2057400">
        <a:defRPr>
          <a:latin typeface="+mn-lt"/>
          <a:ea typeface="+mn-ea"/>
          <a:cs typeface="+mn-cs"/>
        </a:defRPr>
      </a:lvl7pPr>
      <a:lvl8pPr marL="2400300">
        <a:defRPr>
          <a:latin typeface="+mn-lt"/>
          <a:ea typeface="+mn-ea"/>
          <a:cs typeface="+mn-cs"/>
        </a:defRPr>
      </a:lvl8pPr>
      <a:lvl9pPr marL="27432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342900">
        <a:defRPr>
          <a:latin typeface="+mn-lt"/>
          <a:ea typeface="+mn-ea"/>
          <a:cs typeface="+mn-cs"/>
        </a:defRPr>
      </a:lvl2pPr>
      <a:lvl3pPr marL="685800">
        <a:defRPr>
          <a:latin typeface="+mn-lt"/>
          <a:ea typeface="+mn-ea"/>
          <a:cs typeface="+mn-cs"/>
        </a:defRPr>
      </a:lvl3pPr>
      <a:lvl4pPr marL="1028700">
        <a:defRPr>
          <a:latin typeface="+mn-lt"/>
          <a:ea typeface="+mn-ea"/>
          <a:cs typeface="+mn-cs"/>
        </a:defRPr>
      </a:lvl4pPr>
      <a:lvl5pPr marL="1371600">
        <a:defRPr>
          <a:latin typeface="+mn-lt"/>
          <a:ea typeface="+mn-ea"/>
          <a:cs typeface="+mn-cs"/>
        </a:defRPr>
      </a:lvl5pPr>
      <a:lvl6pPr marL="1714500">
        <a:defRPr>
          <a:latin typeface="+mn-lt"/>
          <a:ea typeface="+mn-ea"/>
          <a:cs typeface="+mn-cs"/>
        </a:defRPr>
      </a:lvl6pPr>
      <a:lvl7pPr marL="2057400">
        <a:defRPr>
          <a:latin typeface="+mn-lt"/>
          <a:ea typeface="+mn-ea"/>
          <a:cs typeface="+mn-cs"/>
        </a:defRPr>
      </a:lvl7pPr>
      <a:lvl8pPr marL="2400300">
        <a:defRPr>
          <a:latin typeface="+mn-lt"/>
          <a:ea typeface="+mn-ea"/>
          <a:cs typeface="+mn-cs"/>
        </a:defRPr>
      </a:lvl8pPr>
      <a:lvl9pPr marL="27432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44.jp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3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3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3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3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30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62.png"/><Relationship Id="rId18" Type="http://schemas.openxmlformats.org/officeDocument/2006/relationships/image" Target="../media/image67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12" Type="http://schemas.openxmlformats.org/officeDocument/2006/relationships/image" Target="../media/image61.png"/><Relationship Id="rId17" Type="http://schemas.openxmlformats.org/officeDocument/2006/relationships/image" Target="../media/image66.png"/><Relationship Id="rId2" Type="http://schemas.openxmlformats.org/officeDocument/2006/relationships/image" Target="../media/image51.png"/><Relationship Id="rId16" Type="http://schemas.openxmlformats.org/officeDocument/2006/relationships/image" Target="../media/image65.png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55.png"/><Relationship Id="rId11" Type="http://schemas.openxmlformats.org/officeDocument/2006/relationships/image" Target="../media/image60.png"/><Relationship Id="rId5" Type="http://schemas.openxmlformats.org/officeDocument/2006/relationships/image" Target="../media/image54.png"/><Relationship Id="rId15" Type="http://schemas.openxmlformats.org/officeDocument/2006/relationships/image" Target="../media/image64.png"/><Relationship Id="rId10" Type="http://schemas.openxmlformats.org/officeDocument/2006/relationships/image" Target="../media/image59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Relationship Id="rId14" Type="http://schemas.openxmlformats.org/officeDocument/2006/relationships/image" Target="../media/image63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70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3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31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82.png"/><Relationship Id="rId7" Type="http://schemas.openxmlformats.org/officeDocument/2006/relationships/image" Target="../media/image86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31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13" Type="http://schemas.openxmlformats.org/officeDocument/2006/relationships/image" Target="../media/image100.png"/><Relationship Id="rId18" Type="http://schemas.openxmlformats.org/officeDocument/2006/relationships/image" Target="../media/image105.png"/><Relationship Id="rId26" Type="http://schemas.openxmlformats.org/officeDocument/2006/relationships/image" Target="../media/image113.png"/><Relationship Id="rId3" Type="http://schemas.openxmlformats.org/officeDocument/2006/relationships/image" Target="../media/image90.png"/><Relationship Id="rId21" Type="http://schemas.openxmlformats.org/officeDocument/2006/relationships/image" Target="../media/image108.png"/><Relationship Id="rId7" Type="http://schemas.openxmlformats.org/officeDocument/2006/relationships/image" Target="../media/image94.png"/><Relationship Id="rId12" Type="http://schemas.openxmlformats.org/officeDocument/2006/relationships/image" Target="../media/image99.png"/><Relationship Id="rId17" Type="http://schemas.openxmlformats.org/officeDocument/2006/relationships/image" Target="../media/image104.png"/><Relationship Id="rId25" Type="http://schemas.openxmlformats.org/officeDocument/2006/relationships/image" Target="../media/image112.png"/><Relationship Id="rId2" Type="http://schemas.openxmlformats.org/officeDocument/2006/relationships/image" Target="../media/image89.png"/><Relationship Id="rId16" Type="http://schemas.openxmlformats.org/officeDocument/2006/relationships/image" Target="../media/image103.png"/><Relationship Id="rId20" Type="http://schemas.openxmlformats.org/officeDocument/2006/relationships/image" Target="../media/image107.png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93.png"/><Relationship Id="rId11" Type="http://schemas.openxmlformats.org/officeDocument/2006/relationships/image" Target="../media/image98.png"/><Relationship Id="rId24" Type="http://schemas.openxmlformats.org/officeDocument/2006/relationships/image" Target="../media/image111.png"/><Relationship Id="rId5" Type="http://schemas.openxmlformats.org/officeDocument/2006/relationships/image" Target="../media/image92.png"/><Relationship Id="rId15" Type="http://schemas.openxmlformats.org/officeDocument/2006/relationships/image" Target="../media/image102.png"/><Relationship Id="rId23" Type="http://schemas.openxmlformats.org/officeDocument/2006/relationships/image" Target="../media/image110.png"/><Relationship Id="rId10" Type="http://schemas.openxmlformats.org/officeDocument/2006/relationships/image" Target="../media/image97.png"/><Relationship Id="rId19" Type="http://schemas.openxmlformats.org/officeDocument/2006/relationships/image" Target="../media/image106.png"/><Relationship Id="rId4" Type="http://schemas.openxmlformats.org/officeDocument/2006/relationships/image" Target="../media/image91.png"/><Relationship Id="rId9" Type="http://schemas.openxmlformats.org/officeDocument/2006/relationships/image" Target="../media/image96.png"/><Relationship Id="rId14" Type="http://schemas.openxmlformats.org/officeDocument/2006/relationships/image" Target="../media/image101.png"/><Relationship Id="rId22" Type="http://schemas.openxmlformats.org/officeDocument/2006/relationships/image" Target="../media/image109.png"/><Relationship Id="rId27" Type="http://schemas.openxmlformats.org/officeDocument/2006/relationships/image" Target="../media/image114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3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jpg"/><Relationship Id="rId1" Type="http://schemas.openxmlformats.org/officeDocument/2006/relationships/slideLayout" Target="../slideLayouts/slideLayout3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119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85800" y="1597819"/>
            <a:ext cx="7772400" cy="1102519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200" b="1" i="0" kern="1200">
                <a:solidFill>
                  <a:schemeClr val="tx1"/>
                </a:solidFill>
                <a:latin typeface="Montserrat Extra Bold" pitchFamily="2" charset="77"/>
                <a:ea typeface="+mj-ea"/>
                <a:cs typeface="+mj-cs"/>
              </a:defRPr>
            </a:lvl1pPr>
          </a:lstStyle>
          <a:p>
            <a:r>
              <a:rPr lang="nl-BE" dirty="0"/>
              <a:t>Modern Data </a:t>
            </a:r>
            <a:r>
              <a:rPr lang="nl-BE" dirty="0" err="1"/>
              <a:t>Architectures</a:t>
            </a:r>
            <a:endParaRPr lang="nl-BE" dirty="0"/>
          </a:p>
          <a:p>
            <a:endParaRPr lang="nl-BE" dirty="0"/>
          </a:p>
          <a:p>
            <a:endParaRPr lang="nl-BE" dirty="0"/>
          </a:p>
          <a:p>
            <a:pPr algn="ctr"/>
            <a:r>
              <a:rPr lang="nl-BE" i="1" dirty="0"/>
              <a:t>Cloud Databases</a:t>
            </a:r>
          </a:p>
        </p:txBody>
      </p:sp>
      <p:sp>
        <p:nvSpPr>
          <p:cNvPr id="3" name="Subtitle 2"/>
          <p:cNvSpPr txBox="1">
            <a:spLocks/>
          </p:cNvSpPr>
          <p:nvPr/>
        </p:nvSpPr>
        <p:spPr>
          <a:xfrm>
            <a:off x="685800" y="2570400"/>
            <a:ext cx="7772400" cy="758328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b="0" i="0" kern="1200">
                <a:solidFill>
                  <a:schemeClr val="tx1"/>
                </a:solidFill>
                <a:latin typeface="Montserrat Semi" pitchFamily="2" charset="77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b="0" i="0" kern="1200">
                <a:solidFill>
                  <a:schemeClr val="tx1"/>
                </a:solidFill>
                <a:latin typeface="Montserrat Semi" pitchFamily="2" charset="77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Montserrat Semi" pitchFamily="2" charset="77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solidFill>
                  <a:schemeClr val="tx1"/>
                </a:solidFill>
                <a:latin typeface="Montserrat Semi" pitchFamily="2" charset="77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b="0" i="0" kern="1200">
                <a:solidFill>
                  <a:schemeClr val="tx1"/>
                </a:solidFill>
                <a:latin typeface="Montserrat Semi" pitchFamily="2" charset="77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nl-BE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3939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4572" y="344996"/>
            <a:ext cx="4642961" cy="379431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L="9525">
              <a:spcBef>
                <a:spcPts val="79"/>
              </a:spcBef>
            </a:pPr>
            <a:r>
              <a:rPr spc="-23" dirty="0"/>
              <a:t>Cloud</a:t>
            </a:r>
            <a:r>
              <a:rPr spc="-124" dirty="0"/>
              <a:t> </a:t>
            </a:r>
            <a:r>
              <a:rPr spc="-30" dirty="0"/>
              <a:t>Benefits</a:t>
            </a:r>
            <a:r>
              <a:rPr spc="-120" dirty="0"/>
              <a:t> </a:t>
            </a:r>
            <a:r>
              <a:rPr dirty="0"/>
              <a:t>-</a:t>
            </a:r>
            <a:r>
              <a:rPr spc="-101" dirty="0"/>
              <a:t> </a:t>
            </a:r>
            <a:r>
              <a:rPr spc="-34" dirty="0"/>
              <a:t>Objective</a:t>
            </a:r>
            <a:r>
              <a:rPr spc="-113" dirty="0"/>
              <a:t> </a:t>
            </a:r>
            <a:r>
              <a:rPr spc="-8" dirty="0"/>
              <a:t>Domain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04800" y="1138999"/>
            <a:ext cx="7704773" cy="1586973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266224" marR="93345" indent="-256699" defTabSz="685800">
              <a:spcBef>
                <a:spcPts val="75"/>
              </a:spcBef>
              <a:buSzPct val="89583"/>
              <a:buFont typeface="Arial"/>
              <a:buChar char="•"/>
              <a:tabLst>
                <a:tab pos="266224" algn="l"/>
                <a:tab pos="266700" algn="l"/>
              </a:tabLst>
            </a:pPr>
            <a:r>
              <a:rPr kern="0" spc="-30" dirty="0">
                <a:solidFill>
                  <a:sysClr val="windowText" lastClr="000000"/>
                </a:solidFill>
                <a:latin typeface="Segoe UI"/>
                <a:cs typeface="Segoe UI"/>
              </a:rPr>
              <a:t>Identify</a:t>
            </a:r>
            <a:r>
              <a:rPr kern="0" spc="-94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kern="0" spc="-15" dirty="0">
                <a:solidFill>
                  <a:sysClr val="windowText" lastClr="000000"/>
                </a:solidFill>
                <a:latin typeface="Segoe UI"/>
                <a:cs typeface="Segoe UI"/>
              </a:rPr>
              <a:t>the</a:t>
            </a:r>
            <a:r>
              <a:rPr kern="0" spc="-109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kern="0" spc="-34" dirty="0">
                <a:solidFill>
                  <a:sysClr val="windowText" lastClr="000000"/>
                </a:solidFill>
                <a:latin typeface="Segoe UI"/>
                <a:cs typeface="Segoe UI"/>
              </a:rPr>
              <a:t>benefits</a:t>
            </a:r>
            <a:r>
              <a:rPr kern="0" spc="-98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kern="0" spc="-15" dirty="0">
                <a:solidFill>
                  <a:sysClr val="windowText" lastClr="000000"/>
                </a:solidFill>
                <a:latin typeface="Segoe UI"/>
                <a:cs typeface="Segoe UI"/>
              </a:rPr>
              <a:t>of</a:t>
            </a:r>
            <a:r>
              <a:rPr kern="0" spc="-83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kern="0" spc="-26" dirty="0">
                <a:solidFill>
                  <a:sysClr val="windowText" lastClr="000000"/>
                </a:solidFill>
                <a:latin typeface="Segoe UI"/>
                <a:cs typeface="Segoe UI"/>
              </a:rPr>
              <a:t>cloud</a:t>
            </a:r>
            <a:r>
              <a:rPr kern="0" spc="-71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kern="0" spc="-34" dirty="0">
                <a:solidFill>
                  <a:sysClr val="windowText" lastClr="000000"/>
                </a:solidFill>
                <a:latin typeface="Segoe UI"/>
                <a:cs typeface="Segoe UI"/>
              </a:rPr>
              <a:t>computing</a:t>
            </a:r>
            <a:r>
              <a:rPr kern="0" spc="-68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kern="0" spc="-23" dirty="0">
                <a:solidFill>
                  <a:sysClr val="windowText" lastClr="000000"/>
                </a:solidFill>
                <a:latin typeface="Segoe UI"/>
                <a:cs typeface="Segoe UI"/>
              </a:rPr>
              <a:t>such</a:t>
            </a:r>
            <a:r>
              <a:rPr kern="0" spc="-83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kern="0" dirty="0">
                <a:solidFill>
                  <a:sysClr val="windowText" lastClr="000000"/>
                </a:solidFill>
                <a:latin typeface="Segoe UI"/>
                <a:cs typeface="Segoe UI"/>
              </a:rPr>
              <a:t>as</a:t>
            </a:r>
            <a:r>
              <a:rPr kern="0" spc="-98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kern="0" spc="-26" dirty="0">
                <a:solidFill>
                  <a:sysClr val="windowText" lastClr="000000"/>
                </a:solidFill>
                <a:latin typeface="Segoe UI"/>
                <a:cs typeface="Segoe UI"/>
              </a:rPr>
              <a:t>High</a:t>
            </a:r>
            <a:r>
              <a:rPr kern="0" spc="-83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kern="0" spc="-49" dirty="0">
                <a:solidFill>
                  <a:sysClr val="windowText" lastClr="000000"/>
                </a:solidFill>
                <a:latin typeface="Segoe UI"/>
                <a:cs typeface="Segoe UI"/>
              </a:rPr>
              <a:t>Availability,</a:t>
            </a:r>
            <a:r>
              <a:rPr kern="0" spc="-56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kern="0" spc="-38" dirty="0">
                <a:solidFill>
                  <a:sysClr val="windowText" lastClr="000000"/>
                </a:solidFill>
                <a:latin typeface="Segoe UI"/>
                <a:cs typeface="Segoe UI"/>
              </a:rPr>
              <a:t>Scalability, </a:t>
            </a:r>
            <a:r>
              <a:rPr kern="0" spc="-45" dirty="0">
                <a:solidFill>
                  <a:sysClr val="windowText" lastClr="000000"/>
                </a:solidFill>
                <a:latin typeface="Segoe UI"/>
                <a:cs typeface="Segoe UI"/>
              </a:rPr>
              <a:t>Elasticity,</a:t>
            </a:r>
            <a:r>
              <a:rPr kern="0" spc="-68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kern="0" spc="-49" dirty="0">
                <a:solidFill>
                  <a:sysClr val="windowText" lastClr="000000"/>
                </a:solidFill>
                <a:latin typeface="Segoe UI"/>
                <a:cs typeface="Segoe UI"/>
              </a:rPr>
              <a:t>Agility,</a:t>
            </a:r>
            <a:r>
              <a:rPr kern="0" spc="-53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kern="0" spc="-15" dirty="0">
                <a:solidFill>
                  <a:sysClr val="windowText" lastClr="000000"/>
                </a:solidFill>
                <a:latin typeface="Segoe UI"/>
                <a:cs typeface="Segoe UI"/>
              </a:rPr>
              <a:t>and</a:t>
            </a:r>
            <a:r>
              <a:rPr kern="0" spc="-71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kern="0" spc="-34" dirty="0">
                <a:solidFill>
                  <a:sysClr val="windowText" lastClr="000000"/>
                </a:solidFill>
                <a:latin typeface="Segoe UI"/>
                <a:cs typeface="Segoe UI"/>
              </a:rPr>
              <a:t>Disaster</a:t>
            </a:r>
            <a:r>
              <a:rPr kern="0" spc="-75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kern="0" spc="-8" dirty="0">
                <a:solidFill>
                  <a:sysClr val="windowText" lastClr="000000"/>
                </a:solidFill>
                <a:latin typeface="Segoe UI"/>
                <a:cs typeface="Segoe UI"/>
              </a:rPr>
              <a:t>Recovery.</a:t>
            </a:r>
            <a:endParaRPr kern="0">
              <a:solidFill>
                <a:sysClr val="windowText" lastClr="000000"/>
              </a:solidFill>
              <a:latin typeface="Segoe UI"/>
              <a:cs typeface="Segoe UI"/>
            </a:endParaRPr>
          </a:p>
          <a:p>
            <a:pPr marL="266224" marR="3810" indent="-256699" defTabSz="685800">
              <a:spcBef>
                <a:spcPts val="746"/>
              </a:spcBef>
              <a:buSzPct val="89583"/>
              <a:buFont typeface="Arial"/>
              <a:buChar char="•"/>
              <a:tabLst>
                <a:tab pos="266224" algn="l"/>
                <a:tab pos="266700" algn="l"/>
              </a:tabLst>
            </a:pPr>
            <a:r>
              <a:rPr kern="0" spc="-30" dirty="0">
                <a:solidFill>
                  <a:sysClr val="windowText" lastClr="000000"/>
                </a:solidFill>
                <a:latin typeface="Segoe UI"/>
                <a:cs typeface="Segoe UI"/>
              </a:rPr>
              <a:t>Identify</a:t>
            </a:r>
            <a:r>
              <a:rPr kern="0" spc="-94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kern="0" spc="-15" dirty="0">
                <a:solidFill>
                  <a:sysClr val="windowText" lastClr="000000"/>
                </a:solidFill>
                <a:latin typeface="Segoe UI"/>
                <a:cs typeface="Segoe UI"/>
              </a:rPr>
              <a:t>the</a:t>
            </a:r>
            <a:r>
              <a:rPr kern="0" spc="-90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kern="0" spc="-38" dirty="0">
                <a:solidFill>
                  <a:sysClr val="windowText" lastClr="000000"/>
                </a:solidFill>
                <a:latin typeface="Segoe UI"/>
                <a:cs typeface="Segoe UI"/>
              </a:rPr>
              <a:t>differences</a:t>
            </a:r>
            <a:r>
              <a:rPr kern="0" spc="-98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kern="0" spc="-34" dirty="0">
                <a:solidFill>
                  <a:sysClr val="windowText" lastClr="000000"/>
                </a:solidFill>
                <a:latin typeface="Segoe UI"/>
                <a:cs typeface="Segoe UI"/>
              </a:rPr>
              <a:t>between</a:t>
            </a:r>
            <a:r>
              <a:rPr kern="0" spc="-90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kern="0" spc="-30" dirty="0">
                <a:solidFill>
                  <a:sysClr val="windowText" lastClr="000000"/>
                </a:solidFill>
                <a:latin typeface="Segoe UI"/>
                <a:cs typeface="Segoe UI"/>
              </a:rPr>
              <a:t>Capital</a:t>
            </a:r>
            <a:r>
              <a:rPr kern="0" spc="-71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kern="0" spc="-38" dirty="0">
                <a:solidFill>
                  <a:sysClr val="windowText" lastClr="000000"/>
                </a:solidFill>
                <a:latin typeface="Segoe UI"/>
                <a:cs typeface="Segoe UI"/>
              </a:rPr>
              <a:t>Expenditure</a:t>
            </a:r>
            <a:r>
              <a:rPr kern="0" spc="-86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kern="0" spc="-30" dirty="0">
                <a:solidFill>
                  <a:sysClr val="windowText" lastClr="000000"/>
                </a:solidFill>
                <a:latin typeface="Segoe UI"/>
                <a:cs typeface="Segoe UI"/>
              </a:rPr>
              <a:t>(CapEx)</a:t>
            </a:r>
            <a:r>
              <a:rPr kern="0" spc="-83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kern="0" spc="-15" dirty="0">
                <a:solidFill>
                  <a:sysClr val="windowText" lastClr="000000"/>
                </a:solidFill>
                <a:latin typeface="Segoe UI"/>
                <a:cs typeface="Segoe UI"/>
              </a:rPr>
              <a:t>and</a:t>
            </a:r>
            <a:r>
              <a:rPr kern="0" spc="-75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kern="0" spc="-26" dirty="0">
                <a:solidFill>
                  <a:sysClr val="windowText" lastClr="000000"/>
                </a:solidFill>
                <a:latin typeface="Segoe UI"/>
                <a:cs typeface="Segoe UI"/>
              </a:rPr>
              <a:t>Operational </a:t>
            </a:r>
            <a:r>
              <a:rPr kern="0" spc="-38" dirty="0">
                <a:solidFill>
                  <a:sysClr val="windowText" lastClr="000000"/>
                </a:solidFill>
                <a:latin typeface="Segoe UI"/>
                <a:cs typeface="Segoe UI"/>
              </a:rPr>
              <a:t>Expenditure</a:t>
            </a:r>
            <a:r>
              <a:rPr kern="0" spc="-71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kern="0" spc="-8" dirty="0">
                <a:solidFill>
                  <a:sysClr val="windowText" lastClr="000000"/>
                </a:solidFill>
                <a:latin typeface="Segoe UI"/>
                <a:cs typeface="Segoe UI"/>
              </a:rPr>
              <a:t>(OpEx).</a:t>
            </a:r>
            <a:endParaRPr kern="0">
              <a:solidFill>
                <a:sysClr val="windowText" lastClr="000000"/>
              </a:solidFill>
              <a:latin typeface="Segoe UI"/>
              <a:cs typeface="Segoe UI"/>
            </a:endParaRPr>
          </a:p>
          <a:p>
            <a:pPr marL="266224" indent="-256699" defTabSz="685800">
              <a:spcBef>
                <a:spcPts val="750"/>
              </a:spcBef>
              <a:buSzPct val="89583"/>
              <a:buFont typeface="Arial"/>
              <a:buChar char="•"/>
              <a:tabLst>
                <a:tab pos="266224" algn="l"/>
                <a:tab pos="266700" algn="l"/>
              </a:tabLst>
            </a:pPr>
            <a:r>
              <a:rPr kern="0" spc="-34" dirty="0">
                <a:solidFill>
                  <a:sysClr val="windowText" lastClr="000000"/>
                </a:solidFill>
                <a:latin typeface="Segoe UI"/>
                <a:cs typeface="Segoe UI"/>
              </a:rPr>
              <a:t>Describe</a:t>
            </a:r>
            <a:r>
              <a:rPr kern="0" spc="-71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kern="0" spc="-19" dirty="0">
                <a:solidFill>
                  <a:sysClr val="windowText" lastClr="000000"/>
                </a:solidFill>
                <a:latin typeface="Segoe UI"/>
                <a:cs typeface="Segoe UI"/>
              </a:rPr>
              <a:t>the</a:t>
            </a:r>
            <a:r>
              <a:rPr kern="0" spc="-60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kern="0" spc="-45" dirty="0">
                <a:solidFill>
                  <a:sysClr val="windowText" lastClr="000000"/>
                </a:solidFill>
                <a:latin typeface="Segoe UI"/>
                <a:cs typeface="Segoe UI"/>
              </a:rPr>
              <a:t>consumption-</a:t>
            </a:r>
            <a:r>
              <a:rPr kern="0" spc="-34" dirty="0">
                <a:solidFill>
                  <a:sysClr val="windowText" lastClr="000000"/>
                </a:solidFill>
                <a:latin typeface="Segoe UI"/>
                <a:cs typeface="Segoe UI"/>
              </a:rPr>
              <a:t>based</a:t>
            </a:r>
            <a:r>
              <a:rPr kern="0" spc="-41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kern="0" spc="-8" dirty="0">
                <a:solidFill>
                  <a:sysClr val="windowText" lastClr="000000"/>
                </a:solidFill>
                <a:latin typeface="Segoe UI"/>
                <a:cs typeface="Segoe UI"/>
              </a:rPr>
              <a:t>model.</a:t>
            </a:r>
            <a:endParaRPr kern="0">
              <a:solidFill>
                <a:sysClr val="windowText" lastClr="000000"/>
              </a:solidFill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492133" y="2642902"/>
            <a:ext cx="0" cy="14288"/>
          </a:xfrm>
          <a:custGeom>
            <a:avLst/>
            <a:gdLst/>
            <a:ahLst/>
            <a:cxnLst/>
            <a:rect l="l" t="t" r="r" b="b"/>
            <a:pathLst>
              <a:path h="19050">
                <a:moveTo>
                  <a:pt x="0" y="0"/>
                </a:moveTo>
                <a:lnTo>
                  <a:pt x="0" y="19050"/>
                </a:lnTo>
              </a:path>
            </a:pathLst>
          </a:custGeom>
          <a:ln w="18669">
            <a:solidFill>
              <a:srgbClr val="A6A6A6"/>
            </a:solidFill>
            <a:prstDash val="sysDash"/>
          </a:ln>
        </p:spPr>
        <p:txBody>
          <a:bodyPr wrap="square" lIns="0" tIns="0" rIns="0" bIns="0" rtlCol="0"/>
          <a:lstStyle/>
          <a:p>
            <a:pPr defTabSz="685800"/>
            <a:endParaRPr sz="1350" kern="0">
              <a:solidFill>
                <a:sysClr val="windowText" lastClr="000000"/>
              </a:solidFill>
            </a:endParaRPr>
          </a:p>
        </p:txBody>
      </p:sp>
      <p:sp>
        <p:nvSpPr>
          <p:cNvPr id="3" name="object 3"/>
          <p:cNvSpPr/>
          <p:nvPr/>
        </p:nvSpPr>
        <p:spPr>
          <a:xfrm>
            <a:off x="4492133" y="3420142"/>
            <a:ext cx="0" cy="14288"/>
          </a:xfrm>
          <a:custGeom>
            <a:avLst/>
            <a:gdLst/>
            <a:ahLst/>
            <a:cxnLst/>
            <a:rect l="l" t="t" r="r" b="b"/>
            <a:pathLst>
              <a:path h="19050">
                <a:moveTo>
                  <a:pt x="0" y="0"/>
                </a:moveTo>
                <a:lnTo>
                  <a:pt x="0" y="19050"/>
                </a:lnTo>
              </a:path>
            </a:pathLst>
          </a:custGeom>
          <a:ln w="18669">
            <a:solidFill>
              <a:srgbClr val="A6A6A6"/>
            </a:solidFill>
            <a:prstDash val="sysDash"/>
          </a:ln>
        </p:spPr>
        <p:txBody>
          <a:bodyPr wrap="square" lIns="0" tIns="0" rIns="0" bIns="0" rtlCol="0"/>
          <a:lstStyle/>
          <a:p>
            <a:pPr defTabSz="685800"/>
            <a:endParaRPr sz="1350" kern="0">
              <a:solidFill>
                <a:sysClr val="windowText" lastClr="000000"/>
              </a:solidFill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14325" y="973835"/>
            <a:ext cx="4183380" cy="680085"/>
            <a:chOff x="419100" y="1298447"/>
            <a:chExt cx="5577840" cy="906780"/>
          </a:xfrm>
        </p:grpSpPr>
        <p:sp>
          <p:nvSpPr>
            <p:cNvPr id="5" name="object 5"/>
            <p:cNvSpPr/>
            <p:nvPr/>
          </p:nvSpPr>
          <p:spPr>
            <a:xfrm>
              <a:off x="419100" y="1298447"/>
              <a:ext cx="5577840" cy="906780"/>
            </a:xfrm>
            <a:custGeom>
              <a:avLst/>
              <a:gdLst/>
              <a:ahLst/>
              <a:cxnLst/>
              <a:rect l="l" t="t" r="r" b="b"/>
              <a:pathLst>
                <a:path w="5577840" h="906780">
                  <a:moveTo>
                    <a:pt x="5577840" y="0"/>
                  </a:moveTo>
                  <a:lnTo>
                    <a:pt x="0" y="0"/>
                  </a:lnTo>
                  <a:lnTo>
                    <a:pt x="0" y="906779"/>
                  </a:lnTo>
                  <a:lnTo>
                    <a:pt x="5577840" y="906779"/>
                  </a:lnTo>
                  <a:lnTo>
                    <a:pt x="5577840" y="0"/>
                  </a:lnTo>
                  <a:close/>
                </a:path>
              </a:pathLst>
            </a:custGeom>
            <a:solidFill>
              <a:srgbClr val="23395E"/>
            </a:solidFill>
          </p:spPr>
          <p:txBody>
            <a:bodyPr wrap="square" lIns="0" tIns="0" rIns="0" bIns="0" rtlCol="0"/>
            <a:lstStyle/>
            <a:p>
              <a:pPr defTabSz="685800"/>
              <a:endParaRPr sz="1350" kern="0">
                <a:solidFill>
                  <a:sysClr val="windowText" lastClr="000000"/>
                </a:solidFill>
              </a:endParaRPr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24582" y="1640585"/>
              <a:ext cx="2193163" cy="297434"/>
            </a:xfrm>
            <a:prstGeom prst="rect">
              <a:avLst/>
            </a:prstGeom>
          </p:spPr>
        </p:pic>
      </p:grpSp>
      <p:grpSp>
        <p:nvGrpSpPr>
          <p:cNvPr id="7" name="object 7"/>
          <p:cNvGrpSpPr/>
          <p:nvPr/>
        </p:nvGrpSpPr>
        <p:grpSpPr>
          <a:xfrm>
            <a:off x="314325" y="1851660"/>
            <a:ext cx="4170998" cy="579596"/>
            <a:chOff x="419100" y="2468879"/>
            <a:chExt cx="5561330" cy="772795"/>
          </a:xfrm>
        </p:grpSpPr>
        <p:sp>
          <p:nvSpPr>
            <p:cNvPr id="8" name="object 8"/>
            <p:cNvSpPr/>
            <p:nvPr/>
          </p:nvSpPr>
          <p:spPr>
            <a:xfrm>
              <a:off x="419100" y="2468879"/>
              <a:ext cx="5561330" cy="772795"/>
            </a:xfrm>
            <a:custGeom>
              <a:avLst/>
              <a:gdLst/>
              <a:ahLst/>
              <a:cxnLst/>
              <a:rect l="l" t="t" r="r" b="b"/>
              <a:pathLst>
                <a:path w="5561330" h="772794">
                  <a:moveTo>
                    <a:pt x="5561076" y="0"/>
                  </a:moveTo>
                  <a:lnTo>
                    <a:pt x="0" y="0"/>
                  </a:lnTo>
                  <a:lnTo>
                    <a:pt x="0" y="772668"/>
                  </a:lnTo>
                  <a:lnTo>
                    <a:pt x="5561076" y="772668"/>
                  </a:lnTo>
                  <a:lnTo>
                    <a:pt x="5561076" y="0"/>
                  </a:lnTo>
                  <a:close/>
                </a:path>
              </a:pathLst>
            </a:custGeom>
            <a:solidFill>
              <a:srgbClr val="23395E"/>
            </a:solidFill>
          </p:spPr>
          <p:txBody>
            <a:bodyPr wrap="square" lIns="0" tIns="0" rIns="0" bIns="0" rtlCol="0"/>
            <a:lstStyle/>
            <a:p>
              <a:pPr defTabSz="685800"/>
              <a:endParaRPr sz="1350" kern="0">
                <a:solidFill>
                  <a:sysClr val="windowText" lastClr="000000"/>
                </a:solidFill>
              </a:endParaRPr>
            </a:p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18791" y="2744215"/>
              <a:ext cx="1375536" cy="297307"/>
            </a:xfrm>
            <a:prstGeom prst="rect">
              <a:avLst/>
            </a:prstGeom>
          </p:spPr>
        </p:pic>
      </p:grpSp>
      <p:grpSp>
        <p:nvGrpSpPr>
          <p:cNvPr id="10" name="object 10"/>
          <p:cNvGrpSpPr/>
          <p:nvPr/>
        </p:nvGrpSpPr>
        <p:grpSpPr>
          <a:xfrm>
            <a:off x="4672583" y="1851660"/>
            <a:ext cx="4153853" cy="579596"/>
            <a:chOff x="6230111" y="2468879"/>
            <a:chExt cx="5538470" cy="772795"/>
          </a:xfrm>
        </p:grpSpPr>
        <p:sp>
          <p:nvSpPr>
            <p:cNvPr id="11" name="object 11"/>
            <p:cNvSpPr/>
            <p:nvPr/>
          </p:nvSpPr>
          <p:spPr>
            <a:xfrm>
              <a:off x="6230111" y="2468879"/>
              <a:ext cx="5538470" cy="772795"/>
            </a:xfrm>
            <a:custGeom>
              <a:avLst/>
              <a:gdLst/>
              <a:ahLst/>
              <a:cxnLst/>
              <a:rect l="l" t="t" r="r" b="b"/>
              <a:pathLst>
                <a:path w="5538470" h="772794">
                  <a:moveTo>
                    <a:pt x="5538216" y="0"/>
                  </a:moveTo>
                  <a:lnTo>
                    <a:pt x="0" y="0"/>
                  </a:lnTo>
                  <a:lnTo>
                    <a:pt x="0" y="772668"/>
                  </a:lnTo>
                  <a:lnTo>
                    <a:pt x="5538216" y="772668"/>
                  </a:lnTo>
                  <a:lnTo>
                    <a:pt x="5538216" y="0"/>
                  </a:lnTo>
                  <a:close/>
                </a:path>
              </a:pathLst>
            </a:custGeom>
            <a:solidFill>
              <a:srgbClr val="23395E"/>
            </a:solidFill>
          </p:spPr>
          <p:txBody>
            <a:bodyPr wrap="square" lIns="0" tIns="0" rIns="0" bIns="0" rtlCol="0"/>
            <a:lstStyle/>
            <a:p>
              <a:pPr defTabSz="685800"/>
              <a:endParaRPr sz="1350" kern="0">
                <a:solidFill>
                  <a:sysClr val="windowText" lastClr="000000"/>
                </a:solidFill>
              </a:endParaRPr>
            </a:p>
          </p:txBody>
        </p:sp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422894" y="2744215"/>
              <a:ext cx="1176654" cy="297307"/>
            </a:xfrm>
            <a:prstGeom prst="rect">
              <a:avLst/>
            </a:prstGeom>
          </p:spPr>
        </p:pic>
      </p:grpSp>
      <p:grpSp>
        <p:nvGrpSpPr>
          <p:cNvPr id="13" name="object 13"/>
          <p:cNvGrpSpPr/>
          <p:nvPr/>
        </p:nvGrpSpPr>
        <p:grpSpPr>
          <a:xfrm>
            <a:off x="4647438" y="973835"/>
            <a:ext cx="4179094" cy="680085"/>
            <a:chOff x="6196584" y="1298447"/>
            <a:chExt cx="5572125" cy="906780"/>
          </a:xfrm>
        </p:grpSpPr>
        <p:sp>
          <p:nvSpPr>
            <p:cNvPr id="14" name="object 14"/>
            <p:cNvSpPr/>
            <p:nvPr/>
          </p:nvSpPr>
          <p:spPr>
            <a:xfrm>
              <a:off x="6196584" y="1298447"/>
              <a:ext cx="5572125" cy="906780"/>
            </a:xfrm>
            <a:custGeom>
              <a:avLst/>
              <a:gdLst/>
              <a:ahLst/>
              <a:cxnLst/>
              <a:rect l="l" t="t" r="r" b="b"/>
              <a:pathLst>
                <a:path w="5572125" h="906780">
                  <a:moveTo>
                    <a:pt x="5571744" y="0"/>
                  </a:moveTo>
                  <a:lnTo>
                    <a:pt x="0" y="0"/>
                  </a:lnTo>
                  <a:lnTo>
                    <a:pt x="0" y="906779"/>
                  </a:lnTo>
                  <a:lnTo>
                    <a:pt x="5571744" y="906779"/>
                  </a:lnTo>
                  <a:lnTo>
                    <a:pt x="5571744" y="0"/>
                  </a:lnTo>
                  <a:close/>
                </a:path>
              </a:pathLst>
            </a:custGeom>
            <a:solidFill>
              <a:srgbClr val="23395E"/>
            </a:solidFill>
          </p:spPr>
          <p:txBody>
            <a:bodyPr wrap="square" lIns="0" tIns="0" rIns="0" bIns="0" rtlCol="0"/>
            <a:lstStyle/>
            <a:p>
              <a:pPr defTabSz="685800"/>
              <a:endParaRPr sz="1350" kern="0">
                <a:solidFill>
                  <a:sysClr val="windowText" lastClr="000000"/>
                </a:solidFill>
              </a:endParaRPr>
            </a:p>
          </p:txBody>
        </p:sp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990205" y="1640585"/>
              <a:ext cx="634365" cy="229235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721598" y="1640585"/>
              <a:ext cx="1268349" cy="229235"/>
            </a:xfrm>
            <a:prstGeom prst="rect">
              <a:avLst/>
            </a:prstGeom>
          </p:spPr>
        </p:pic>
      </p:grpSp>
      <p:grpSp>
        <p:nvGrpSpPr>
          <p:cNvPr id="17" name="object 17"/>
          <p:cNvGrpSpPr/>
          <p:nvPr/>
        </p:nvGrpSpPr>
        <p:grpSpPr>
          <a:xfrm>
            <a:off x="314325" y="2628901"/>
            <a:ext cx="4170998" cy="579596"/>
            <a:chOff x="419100" y="3505200"/>
            <a:chExt cx="5561330" cy="772795"/>
          </a:xfrm>
        </p:grpSpPr>
        <p:sp>
          <p:nvSpPr>
            <p:cNvPr id="18" name="object 18"/>
            <p:cNvSpPr/>
            <p:nvPr/>
          </p:nvSpPr>
          <p:spPr>
            <a:xfrm>
              <a:off x="419100" y="3505200"/>
              <a:ext cx="5561330" cy="772795"/>
            </a:xfrm>
            <a:custGeom>
              <a:avLst/>
              <a:gdLst/>
              <a:ahLst/>
              <a:cxnLst/>
              <a:rect l="l" t="t" r="r" b="b"/>
              <a:pathLst>
                <a:path w="5561330" h="772795">
                  <a:moveTo>
                    <a:pt x="5561076" y="0"/>
                  </a:moveTo>
                  <a:lnTo>
                    <a:pt x="0" y="0"/>
                  </a:lnTo>
                  <a:lnTo>
                    <a:pt x="0" y="772668"/>
                  </a:lnTo>
                  <a:lnTo>
                    <a:pt x="5561076" y="772668"/>
                  </a:lnTo>
                  <a:lnTo>
                    <a:pt x="5561076" y="0"/>
                  </a:lnTo>
                  <a:close/>
                </a:path>
              </a:pathLst>
            </a:custGeom>
            <a:solidFill>
              <a:srgbClr val="23395E"/>
            </a:solidFill>
          </p:spPr>
          <p:txBody>
            <a:bodyPr wrap="square" lIns="0" tIns="0" rIns="0" bIns="0" rtlCol="0"/>
            <a:lstStyle/>
            <a:p>
              <a:pPr defTabSz="685800"/>
              <a:endParaRPr sz="1350" kern="0">
                <a:solidFill>
                  <a:sysClr val="windowText" lastClr="000000"/>
                </a:solidFill>
              </a:endParaRPr>
            </a:p>
          </p:txBody>
        </p:sp>
        <p:pic>
          <p:nvPicPr>
            <p:cNvPr id="19" name="object 1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348992" y="3780536"/>
              <a:ext cx="1695069" cy="229107"/>
            </a:xfrm>
            <a:prstGeom prst="rect">
              <a:avLst/>
            </a:prstGeom>
          </p:spPr>
        </p:pic>
      </p:grpSp>
      <p:grpSp>
        <p:nvGrpSpPr>
          <p:cNvPr id="20" name="object 20"/>
          <p:cNvGrpSpPr/>
          <p:nvPr/>
        </p:nvGrpSpPr>
        <p:grpSpPr>
          <a:xfrm>
            <a:off x="4672583" y="2628901"/>
            <a:ext cx="4153853" cy="579596"/>
            <a:chOff x="6230111" y="3505200"/>
            <a:chExt cx="5538470" cy="772795"/>
          </a:xfrm>
        </p:grpSpPr>
        <p:sp>
          <p:nvSpPr>
            <p:cNvPr id="21" name="object 21"/>
            <p:cNvSpPr/>
            <p:nvPr/>
          </p:nvSpPr>
          <p:spPr>
            <a:xfrm>
              <a:off x="6230111" y="3505200"/>
              <a:ext cx="5538470" cy="772795"/>
            </a:xfrm>
            <a:custGeom>
              <a:avLst/>
              <a:gdLst/>
              <a:ahLst/>
              <a:cxnLst/>
              <a:rect l="l" t="t" r="r" b="b"/>
              <a:pathLst>
                <a:path w="5538470" h="772795">
                  <a:moveTo>
                    <a:pt x="5538216" y="0"/>
                  </a:moveTo>
                  <a:lnTo>
                    <a:pt x="0" y="0"/>
                  </a:lnTo>
                  <a:lnTo>
                    <a:pt x="0" y="772668"/>
                  </a:lnTo>
                  <a:lnTo>
                    <a:pt x="5538216" y="772668"/>
                  </a:lnTo>
                  <a:lnTo>
                    <a:pt x="5538216" y="0"/>
                  </a:lnTo>
                  <a:close/>
                </a:path>
              </a:pathLst>
            </a:custGeom>
            <a:solidFill>
              <a:srgbClr val="23395E"/>
            </a:solidFill>
          </p:spPr>
          <p:txBody>
            <a:bodyPr wrap="square" lIns="0" tIns="0" rIns="0" bIns="0" rtlCol="0"/>
            <a:lstStyle/>
            <a:p>
              <a:pPr defTabSz="685800"/>
              <a:endParaRPr sz="1350" kern="0">
                <a:solidFill>
                  <a:sysClr val="windowText" lastClr="000000"/>
                </a:solidFill>
              </a:endParaRPr>
            </a:p>
          </p:txBody>
        </p:sp>
        <p:pic>
          <p:nvPicPr>
            <p:cNvPr id="22" name="object 2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996683" y="3780536"/>
              <a:ext cx="4008247" cy="297306"/>
            </a:xfrm>
            <a:prstGeom prst="rect">
              <a:avLst/>
            </a:prstGeom>
          </p:spPr>
        </p:pic>
      </p:grpSp>
      <p:grpSp>
        <p:nvGrpSpPr>
          <p:cNvPr id="23" name="object 23"/>
          <p:cNvGrpSpPr/>
          <p:nvPr/>
        </p:nvGrpSpPr>
        <p:grpSpPr>
          <a:xfrm>
            <a:off x="314325" y="3406141"/>
            <a:ext cx="4170998" cy="579596"/>
            <a:chOff x="419100" y="4541520"/>
            <a:chExt cx="5561330" cy="772795"/>
          </a:xfrm>
        </p:grpSpPr>
        <p:sp>
          <p:nvSpPr>
            <p:cNvPr id="24" name="object 24"/>
            <p:cNvSpPr/>
            <p:nvPr/>
          </p:nvSpPr>
          <p:spPr>
            <a:xfrm>
              <a:off x="419100" y="4541520"/>
              <a:ext cx="5561330" cy="772795"/>
            </a:xfrm>
            <a:custGeom>
              <a:avLst/>
              <a:gdLst/>
              <a:ahLst/>
              <a:cxnLst/>
              <a:rect l="l" t="t" r="r" b="b"/>
              <a:pathLst>
                <a:path w="5561330" h="772795">
                  <a:moveTo>
                    <a:pt x="5561076" y="0"/>
                  </a:moveTo>
                  <a:lnTo>
                    <a:pt x="0" y="0"/>
                  </a:lnTo>
                  <a:lnTo>
                    <a:pt x="0" y="772667"/>
                  </a:lnTo>
                  <a:lnTo>
                    <a:pt x="5561076" y="772667"/>
                  </a:lnTo>
                  <a:lnTo>
                    <a:pt x="5561076" y="0"/>
                  </a:lnTo>
                  <a:close/>
                </a:path>
              </a:pathLst>
            </a:custGeom>
            <a:solidFill>
              <a:srgbClr val="23395E"/>
            </a:solidFill>
          </p:spPr>
          <p:txBody>
            <a:bodyPr wrap="square" lIns="0" tIns="0" rIns="0" bIns="0" rtlCol="0"/>
            <a:lstStyle/>
            <a:p>
              <a:pPr defTabSz="685800"/>
              <a:endParaRPr sz="1350" kern="0">
                <a:solidFill>
                  <a:sysClr val="windowText" lastClr="000000"/>
                </a:solidFill>
              </a:endParaRPr>
            </a:p>
          </p:txBody>
        </p:sp>
        <p:pic>
          <p:nvPicPr>
            <p:cNvPr id="25" name="object 2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756407" y="4816729"/>
              <a:ext cx="887983" cy="297433"/>
            </a:xfrm>
            <a:prstGeom prst="rect">
              <a:avLst/>
            </a:prstGeom>
          </p:spPr>
        </p:pic>
      </p:grpSp>
      <p:grpSp>
        <p:nvGrpSpPr>
          <p:cNvPr id="26" name="object 26"/>
          <p:cNvGrpSpPr/>
          <p:nvPr/>
        </p:nvGrpSpPr>
        <p:grpSpPr>
          <a:xfrm>
            <a:off x="4672583" y="3406141"/>
            <a:ext cx="4153853" cy="579596"/>
            <a:chOff x="6230111" y="4541520"/>
            <a:chExt cx="5538470" cy="772795"/>
          </a:xfrm>
        </p:grpSpPr>
        <p:sp>
          <p:nvSpPr>
            <p:cNvPr id="27" name="object 27"/>
            <p:cNvSpPr/>
            <p:nvPr/>
          </p:nvSpPr>
          <p:spPr>
            <a:xfrm>
              <a:off x="6230111" y="4541520"/>
              <a:ext cx="5538470" cy="772795"/>
            </a:xfrm>
            <a:custGeom>
              <a:avLst/>
              <a:gdLst/>
              <a:ahLst/>
              <a:cxnLst/>
              <a:rect l="l" t="t" r="r" b="b"/>
              <a:pathLst>
                <a:path w="5538470" h="772795">
                  <a:moveTo>
                    <a:pt x="5538216" y="0"/>
                  </a:moveTo>
                  <a:lnTo>
                    <a:pt x="0" y="0"/>
                  </a:lnTo>
                  <a:lnTo>
                    <a:pt x="0" y="772667"/>
                  </a:lnTo>
                  <a:lnTo>
                    <a:pt x="5538216" y="772667"/>
                  </a:lnTo>
                  <a:lnTo>
                    <a:pt x="5538216" y="0"/>
                  </a:lnTo>
                  <a:close/>
                </a:path>
              </a:pathLst>
            </a:custGeom>
            <a:solidFill>
              <a:srgbClr val="23395E"/>
            </a:solidFill>
          </p:spPr>
          <p:txBody>
            <a:bodyPr wrap="square" lIns="0" tIns="0" rIns="0" bIns="0" rtlCol="0"/>
            <a:lstStyle/>
            <a:p>
              <a:pPr defTabSz="685800"/>
              <a:endParaRPr sz="1350" kern="0">
                <a:solidFill>
                  <a:sysClr val="windowText" lastClr="000000"/>
                </a:solidFill>
              </a:endParaRPr>
            </a:p>
          </p:txBody>
        </p:sp>
        <p:pic>
          <p:nvPicPr>
            <p:cNvPr id="28" name="object 2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973569" y="4816729"/>
              <a:ext cx="4067936" cy="229234"/>
            </a:xfrm>
            <a:prstGeom prst="rect">
              <a:avLst/>
            </a:prstGeom>
          </p:spPr>
        </p:pic>
      </p:grpSp>
      <p:sp>
        <p:nvSpPr>
          <p:cNvPr id="29" name="object 29"/>
          <p:cNvSpPr txBox="1">
            <a:spLocks noGrp="1"/>
          </p:cNvSpPr>
          <p:nvPr>
            <p:ph type="title"/>
          </p:nvPr>
        </p:nvSpPr>
        <p:spPr>
          <a:xfrm>
            <a:off x="228429" y="258747"/>
            <a:ext cx="6143268" cy="379431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L="9525">
              <a:spcBef>
                <a:spcPts val="79"/>
              </a:spcBef>
            </a:pPr>
            <a:r>
              <a:rPr spc="-23" dirty="0"/>
              <a:t>Cloud</a:t>
            </a:r>
            <a:r>
              <a:rPr spc="-143" dirty="0"/>
              <a:t> </a:t>
            </a:r>
            <a:r>
              <a:rPr spc="-26" dirty="0"/>
              <a:t>Benefits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04358" y="3055859"/>
            <a:ext cx="6458758" cy="115511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28429" y="258747"/>
            <a:ext cx="6143268" cy="379431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L="9525">
              <a:spcBef>
                <a:spcPts val="79"/>
              </a:spcBef>
            </a:pPr>
            <a:r>
              <a:rPr spc="-41" dirty="0"/>
              <a:t>Compare</a:t>
            </a:r>
            <a:r>
              <a:rPr spc="-124" dirty="0"/>
              <a:t> </a:t>
            </a:r>
            <a:r>
              <a:rPr spc="-19" dirty="0"/>
              <a:t>CapEx</a:t>
            </a:r>
            <a:r>
              <a:rPr spc="-135" dirty="0"/>
              <a:t> </a:t>
            </a:r>
            <a:r>
              <a:rPr dirty="0"/>
              <a:t>vs.</a:t>
            </a:r>
            <a:r>
              <a:rPr spc="-124" dirty="0"/>
              <a:t> </a:t>
            </a:r>
            <a:r>
              <a:rPr spc="-15" dirty="0"/>
              <a:t>OpEx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04114" y="865918"/>
            <a:ext cx="6184106" cy="2098812"/>
          </a:xfrm>
          <a:prstGeom prst="rect">
            <a:avLst/>
          </a:prstGeom>
        </p:spPr>
        <p:txBody>
          <a:bodyPr vert="horz" wrap="square" lIns="0" tIns="64294" rIns="0" bIns="0" rtlCol="0">
            <a:spAutoFit/>
          </a:bodyPr>
          <a:lstStyle/>
          <a:p>
            <a:pPr marL="9525" defTabSz="685800">
              <a:spcBef>
                <a:spcPts val="506"/>
              </a:spcBef>
            </a:pPr>
            <a:r>
              <a:rPr b="1" kern="0" dirty="0">
                <a:solidFill>
                  <a:srgbClr val="171717"/>
                </a:solidFill>
                <a:latin typeface="Segoe UI Semibold"/>
                <a:cs typeface="Segoe UI Semibold"/>
              </a:rPr>
              <a:t>Capital</a:t>
            </a:r>
            <a:r>
              <a:rPr b="1" kern="0" spc="-34" dirty="0">
                <a:solidFill>
                  <a:srgbClr val="171717"/>
                </a:solidFill>
                <a:latin typeface="Segoe UI Semibold"/>
                <a:cs typeface="Segoe UI Semibold"/>
              </a:rPr>
              <a:t> </a:t>
            </a:r>
            <a:r>
              <a:rPr b="1" kern="0" dirty="0">
                <a:solidFill>
                  <a:srgbClr val="171717"/>
                </a:solidFill>
                <a:latin typeface="Segoe UI Semibold"/>
                <a:cs typeface="Segoe UI Semibold"/>
              </a:rPr>
              <a:t>Expenditure</a:t>
            </a:r>
            <a:r>
              <a:rPr b="1" kern="0" spc="-41" dirty="0">
                <a:solidFill>
                  <a:srgbClr val="171717"/>
                </a:solidFill>
                <a:latin typeface="Segoe UI Semibold"/>
                <a:cs typeface="Segoe UI Semibold"/>
              </a:rPr>
              <a:t> </a:t>
            </a:r>
            <a:r>
              <a:rPr b="1" kern="0" spc="-8" dirty="0">
                <a:solidFill>
                  <a:srgbClr val="171717"/>
                </a:solidFill>
                <a:latin typeface="Segoe UI Semibold"/>
                <a:cs typeface="Segoe UI Semibold"/>
              </a:rPr>
              <a:t>(CapEx)</a:t>
            </a:r>
            <a:endParaRPr kern="0">
              <a:solidFill>
                <a:sysClr val="windowText" lastClr="000000"/>
              </a:solidFill>
              <a:latin typeface="Segoe UI Semibold"/>
              <a:cs typeface="Segoe UI Semibold"/>
            </a:endParaRPr>
          </a:p>
          <a:p>
            <a:pPr marL="180499" indent="-170974" defTabSz="685800">
              <a:spcBef>
                <a:spcPts val="435"/>
              </a:spcBef>
              <a:buSzPct val="89583"/>
              <a:buFont typeface="Wingdings"/>
              <a:buChar char=""/>
              <a:tabLst>
                <a:tab pos="180499" algn="l"/>
                <a:tab pos="180975" algn="l"/>
              </a:tabLst>
            </a:pPr>
            <a:r>
              <a:rPr kern="0" dirty="0">
                <a:solidFill>
                  <a:srgbClr val="171717"/>
                </a:solidFill>
                <a:latin typeface="Segoe UI"/>
                <a:cs typeface="Segoe UI"/>
              </a:rPr>
              <a:t>The</a:t>
            </a:r>
            <a:r>
              <a:rPr kern="0" spc="-19" dirty="0">
                <a:solidFill>
                  <a:srgbClr val="171717"/>
                </a:solidFill>
                <a:latin typeface="Segoe UI"/>
                <a:cs typeface="Segoe UI"/>
              </a:rPr>
              <a:t> </a:t>
            </a:r>
            <a:r>
              <a:rPr kern="0" dirty="0">
                <a:solidFill>
                  <a:srgbClr val="171717"/>
                </a:solidFill>
                <a:latin typeface="Segoe UI"/>
                <a:cs typeface="Segoe UI"/>
              </a:rPr>
              <a:t>up-front</a:t>
            </a:r>
            <a:r>
              <a:rPr kern="0" spc="-4" dirty="0">
                <a:solidFill>
                  <a:srgbClr val="171717"/>
                </a:solidFill>
                <a:latin typeface="Segoe UI"/>
                <a:cs typeface="Segoe UI"/>
              </a:rPr>
              <a:t> </a:t>
            </a:r>
            <a:r>
              <a:rPr kern="0" dirty="0">
                <a:solidFill>
                  <a:srgbClr val="171717"/>
                </a:solidFill>
                <a:latin typeface="Segoe UI"/>
                <a:cs typeface="Segoe UI"/>
              </a:rPr>
              <a:t>spending</a:t>
            </a:r>
            <a:r>
              <a:rPr kern="0" spc="-15" dirty="0">
                <a:solidFill>
                  <a:srgbClr val="171717"/>
                </a:solidFill>
                <a:latin typeface="Segoe UI"/>
                <a:cs typeface="Segoe UI"/>
              </a:rPr>
              <a:t> </a:t>
            </a:r>
            <a:r>
              <a:rPr kern="0" dirty="0">
                <a:solidFill>
                  <a:srgbClr val="171717"/>
                </a:solidFill>
                <a:latin typeface="Segoe UI"/>
                <a:cs typeface="Segoe UI"/>
              </a:rPr>
              <a:t>of money</a:t>
            </a:r>
            <a:r>
              <a:rPr kern="0" spc="-4" dirty="0">
                <a:solidFill>
                  <a:srgbClr val="171717"/>
                </a:solidFill>
                <a:latin typeface="Segoe UI"/>
                <a:cs typeface="Segoe UI"/>
              </a:rPr>
              <a:t> </a:t>
            </a:r>
            <a:r>
              <a:rPr kern="0" dirty="0">
                <a:solidFill>
                  <a:srgbClr val="171717"/>
                </a:solidFill>
                <a:latin typeface="Segoe UI"/>
                <a:cs typeface="Segoe UI"/>
              </a:rPr>
              <a:t>on</a:t>
            </a:r>
            <a:r>
              <a:rPr kern="0" spc="-8" dirty="0">
                <a:solidFill>
                  <a:srgbClr val="171717"/>
                </a:solidFill>
                <a:latin typeface="Segoe UI"/>
                <a:cs typeface="Segoe UI"/>
              </a:rPr>
              <a:t> </a:t>
            </a:r>
            <a:r>
              <a:rPr kern="0" dirty="0">
                <a:solidFill>
                  <a:srgbClr val="171717"/>
                </a:solidFill>
                <a:latin typeface="Segoe UI"/>
                <a:cs typeface="Segoe UI"/>
              </a:rPr>
              <a:t>physical</a:t>
            </a:r>
            <a:r>
              <a:rPr kern="0" spc="4" dirty="0">
                <a:solidFill>
                  <a:srgbClr val="171717"/>
                </a:solidFill>
                <a:latin typeface="Segoe UI"/>
                <a:cs typeface="Segoe UI"/>
              </a:rPr>
              <a:t> </a:t>
            </a:r>
            <a:r>
              <a:rPr kern="0" spc="-8" dirty="0">
                <a:solidFill>
                  <a:srgbClr val="171717"/>
                </a:solidFill>
                <a:latin typeface="Segoe UI"/>
                <a:cs typeface="Segoe UI"/>
              </a:rPr>
              <a:t>infrastructure.</a:t>
            </a:r>
            <a:endParaRPr kern="0">
              <a:solidFill>
                <a:sysClr val="windowText" lastClr="000000"/>
              </a:solidFill>
              <a:latin typeface="Segoe UI"/>
              <a:cs typeface="Segoe UI"/>
            </a:endParaRPr>
          </a:p>
          <a:p>
            <a:pPr marL="180499" indent="-170974" defTabSz="685800">
              <a:spcBef>
                <a:spcPts val="431"/>
              </a:spcBef>
              <a:buSzPct val="89583"/>
              <a:buFont typeface="Wingdings"/>
              <a:buChar char=""/>
              <a:tabLst>
                <a:tab pos="180499" algn="l"/>
                <a:tab pos="180975" algn="l"/>
              </a:tabLst>
            </a:pPr>
            <a:r>
              <a:rPr kern="0" dirty="0">
                <a:solidFill>
                  <a:srgbClr val="171717"/>
                </a:solidFill>
                <a:latin typeface="Segoe UI"/>
                <a:cs typeface="Segoe UI"/>
              </a:rPr>
              <a:t>Costs</a:t>
            </a:r>
            <a:r>
              <a:rPr kern="0" spc="-15" dirty="0">
                <a:solidFill>
                  <a:srgbClr val="171717"/>
                </a:solidFill>
                <a:latin typeface="Segoe UI"/>
                <a:cs typeface="Segoe UI"/>
              </a:rPr>
              <a:t> </a:t>
            </a:r>
            <a:r>
              <a:rPr kern="0" dirty="0">
                <a:solidFill>
                  <a:srgbClr val="171717"/>
                </a:solidFill>
                <a:latin typeface="Segoe UI"/>
                <a:cs typeface="Segoe UI"/>
              </a:rPr>
              <a:t>from</a:t>
            </a:r>
            <a:r>
              <a:rPr kern="0" spc="-8" dirty="0">
                <a:solidFill>
                  <a:srgbClr val="171717"/>
                </a:solidFill>
                <a:latin typeface="Segoe UI"/>
                <a:cs typeface="Segoe UI"/>
              </a:rPr>
              <a:t> </a:t>
            </a:r>
            <a:r>
              <a:rPr kern="0" dirty="0">
                <a:solidFill>
                  <a:srgbClr val="171717"/>
                </a:solidFill>
                <a:latin typeface="Segoe UI"/>
                <a:cs typeface="Segoe UI"/>
              </a:rPr>
              <a:t>CapEx</a:t>
            </a:r>
            <a:r>
              <a:rPr kern="0" spc="-19" dirty="0">
                <a:solidFill>
                  <a:srgbClr val="171717"/>
                </a:solidFill>
                <a:latin typeface="Segoe UI"/>
                <a:cs typeface="Segoe UI"/>
              </a:rPr>
              <a:t> </a:t>
            </a:r>
            <a:r>
              <a:rPr kern="0" dirty="0">
                <a:solidFill>
                  <a:srgbClr val="171717"/>
                </a:solidFill>
                <a:latin typeface="Segoe UI"/>
                <a:cs typeface="Segoe UI"/>
              </a:rPr>
              <a:t>have</a:t>
            </a:r>
            <a:r>
              <a:rPr kern="0" spc="-11" dirty="0">
                <a:solidFill>
                  <a:srgbClr val="171717"/>
                </a:solidFill>
                <a:latin typeface="Segoe UI"/>
                <a:cs typeface="Segoe UI"/>
              </a:rPr>
              <a:t> </a:t>
            </a:r>
            <a:r>
              <a:rPr kern="0" dirty="0">
                <a:solidFill>
                  <a:srgbClr val="171717"/>
                </a:solidFill>
                <a:latin typeface="Segoe UI"/>
                <a:cs typeface="Segoe UI"/>
              </a:rPr>
              <a:t>a</a:t>
            </a:r>
            <a:r>
              <a:rPr kern="0" spc="-11" dirty="0">
                <a:solidFill>
                  <a:srgbClr val="171717"/>
                </a:solidFill>
                <a:latin typeface="Segoe UI"/>
                <a:cs typeface="Segoe UI"/>
              </a:rPr>
              <a:t> </a:t>
            </a:r>
            <a:r>
              <a:rPr kern="0" dirty="0">
                <a:solidFill>
                  <a:srgbClr val="171717"/>
                </a:solidFill>
                <a:latin typeface="Segoe UI"/>
                <a:cs typeface="Segoe UI"/>
              </a:rPr>
              <a:t>value</a:t>
            </a:r>
            <a:r>
              <a:rPr kern="0" spc="8" dirty="0">
                <a:solidFill>
                  <a:srgbClr val="171717"/>
                </a:solidFill>
                <a:latin typeface="Segoe UI"/>
                <a:cs typeface="Segoe UI"/>
              </a:rPr>
              <a:t> </a:t>
            </a:r>
            <a:r>
              <a:rPr kern="0" dirty="0">
                <a:solidFill>
                  <a:srgbClr val="171717"/>
                </a:solidFill>
                <a:latin typeface="Segoe UI"/>
                <a:cs typeface="Segoe UI"/>
              </a:rPr>
              <a:t>that</a:t>
            </a:r>
            <a:r>
              <a:rPr kern="0" spc="-11" dirty="0">
                <a:solidFill>
                  <a:srgbClr val="171717"/>
                </a:solidFill>
                <a:latin typeface="Segoe UI"/>
                <a:cs typeface="Segoe UI"/>
              </a:rPr>
              <a:t> </a:t>
            </a:r>
            <a:r>
              <a:rPr kern="0" dirty="0">
                <a:solidFill>
                  <a:srgbClr val="171717"/>
                </a:solidFill>
                <a:latin typeface="Segoe UI"/>
                <a:cs typeface="Segoe UI"/>
              </a:rPr>
              <a:t>reduces</a:t>
            </a:r>
            <a:r>
              <a:rPr kern="0" spc="-11" dirty="0">
                <a:solidFill>
                  <a:srgbClr val="171717"/>
                </a:solidFill>
                <a:latin typeface="Segoe UI"/>
                <a:cs typeface="Segoe UI"/>
              </a:rPr>
              <a:t> </a:t>
            </a:r>
            <a:r>
              <a:rPr kern="0" dirty="0">
                <a:solidFill>
                  <a:srgbClr val="171717"/>
                </a:solidFill>
                <a:latin typeface="Segoe UI"/>
                <a:cs typeface="Segoe UI"/>
              </a:rPr>
              <a:t>over</a:t>
            </a:r>
            <a:r>
              <a:rPr kern="0" spc="-15" dirty="0">
                <a:solidFill>
                  <a:srgbClr val="171717"/>
                </a:solidFill>
                <a:latin typeface="Segoe UI"/>
                <a:cs typeface="Segoe UI"/>
              </a:rPr>
              <a:t> </a:t>
            </a:r>
            <a:r>
              <a:rPr kern="0" spc="-8" dirty="0">
                <a:solidFill>
                  <a:srgbClr val="171717"/>
                </a:solidFill>
                <a:latin typeface="Segoe UI"/>
                <a:cs typeface="Segoe UI"/>
              </a:rPr>
              <a:t>time</a:t>
            </a:r>
            <a:r>
              <a:rPr b="1" kern="0" spc="-8" dirty="0">
                <a:solidFill>
                  <a:srgbClr val="171717"/>
                </a:solidFill>
                <a:latin typeface="Segoe UI Semibold"/>
                <a:cs typeface="Segoe UI Semibold"/>
              </a:rPr>
              <a:t>.</a:t>
            </a:r>
            <a:endParaRPr kern="0">
              <a:solidFill>
                <a:sysClr val="windowText" lastClr="000000"/>
              </a:solidFill>
              <a:latin typeface="Segoe UI Semibold"/>
              <a:cs typeface="Segoe UI Semibold"/>
            </a:endParaRPr>
          </a:p>
          <a:p>
            <a:pPr marL="9525" defTabSz="685800">
              <a:spcBef>
                <a:spcPts val="1331"/>
              </a:spcBef>
            </a:pPr>
            <a:r>
              <a:rPr b="1" kern="0" dirty="0">
                <a:solidFill>
                  <a:srgbClr val="171717"/>
                </a:solidFill>
                <a:latin typeface="Segoe UI Semibold"/>
                <a:cs typeface="Segoe UI Semibold"/>
              </a:rPr>
              <a:t>Operational</a:t>
            </a:r>
            <a:r>
              <a:rPr b="1" kern="0" spc="-26" dirty="0">
                <a:solidFill>
                  <a:srgbClr val="171717"/>
                </a:solidFill>
                <a:latin typeface="Segoe UI Semibold"/>
                <a:cs typeface="Segoe UI Semibold"/>
              </a:rPr>
              <a:t> </a:t>
            </a:r>
            <a:r>
              <a:rPr b="1" kern="0" dirty="0">
                <a:solidFill>
                  <a:srgbClr val="171717"/>
                </a:solidFill>
                <a:latin typeface="Segoe UI Semibold"/>
                <a:cs typeface="Segoe UI Semibold"/>
              </a:rPr>
              <a:t>Expenditure</a:t>
            </a:r>
            <a:r>
              <a:rPr b="1" kern="0" spc="-38" dirty="0">
                <a:solidFill>
                  <a:srgbClr val="171717"/>
                </a:solidFill>
                <a:latin typeface="Segoe UI Semibold"/>
                <a:cs typeface="Segoe UI Semibold"/>
              </a:rPr>
              <a:t> </a:t>
            </a:r>
            <a:r>
              <a:rPr b="1" kern="0" spc="-8" dirty="0">
                <a:solidFill>
                  <a:srgbClr val="171717"/>
                </a:solidFill>
                <a:latin typeface="Segoe UI Semibold"/>
                <a:cs typeface="Segoe UI Semibold"/>
              </a:rPr>
              <a:t>(OpEx)</a:t>
            </a:r>
            <a:endParaRPr kern="0">
              <a:solidFill>
                <a:sysClr val="windowText" lastClr="000000"/>
              </a:solidFill>
              <a:latin typeface="Segoe UI Semibold"/>
              <a:cs typeface="Segoe UI Semibold"/>
            </a:endParaRPr>
          </a:p>
          <a:p>
            <a:pPr marL="180499" indent="-170974" defTabSz="685800">
              <a:spcBef>
                <a:spcPts val="431"/>
              </a:spcBef>
              <a:buSzPct val="89583"/>
              <a:buFont typeface="Wingdings"/>
              <a:buChar char=""/>
              <a:tabLst>
                <a:tab pos="180499" algn="l"/>
                <a:tab pos="180975" algn="l"/>
              </a:tabLst>
            </a:pPr>
            <a:r>
              <a:rPr kern="0" dirty="0">
                <a:solidFill>
                  <a:srgbClr val="171717"/>
                </a:solidFill>
                <a:latin typeface="Segoe UI"/>
                <a:cs typeface="Segoe UI"/>
              </a:rPr>
              <a:t>The</a:t>
            </a:r>
            <a:r>
              <a:rPr kern="0" spc="-15" dirty="0">
                <a:solidFill>
                  <a:srgbClr val="171717"/>
                </a:solidFill>
                <a:latin typeface="Segoe UI"/>
                <a:cs typeface="Segoe UI"/>
              </a:rPr>
              <a:t> </a:t>
            </a:r>
            <a:r>
              <a:rPr kern="0" dirty="0">
                <a:solidFill>
                  <a:srgbClr val="171717"/>
                </a:solidFill>
                <a:latin typeface="Segoe UI"/>
                <a:cs typeface="Segoe UI"/>
              </a:rPr>
              <a:t>spending</a:t>
            </a:r>
            <a:r>
              <a:rPr kern="0" spc="-8" dirty="0">
                <a:solidFill>
                  <a:srgbClr val="171717"/>
                </a:solidFill>
                <a:latin typeface="Segoe UI"/>
                <a:cs typeface="Segoe UI"/>
              </a:rPr>
              <a:t> </a:t>
            </a:r>
            <a:r>
              <a:rPr kern="0" dirty="0">
                <a:solidFill>
                  <a:srgbClr val="171717"/>
                </a:solidFill>
                <a:latin typeface="Segoe UI"/>
                <a:cs typeface="Segoe UI"/>
              </a:rPr>
              <a:t>and</a:t>
            </a:r>
            <a:r>
              <a:rPr kern="0" spc="4" dirty="0">
                <a:solidFill>
                  <a:srgbClr val="171717"/>
                </a:solidFill>
                <a:latin typeface="Segoe UI"/>
                <a:cs typeface="Segoe UI"/>
              </a:rPr>
              <a:t> </a:t>
            </a:r>
            <a:r>
              <a:rPr kern="0" dirty="0">
                <a:solidFill>
                  <a:srgbClr val="171717"/>
                </a:solidFill>
                <a:latin typeface="Segoe UI"/>
                <a:cs typeface="Segoe UI"/>
              </a:rPr>
              <a:t>billing</a:t>
            </a:r>
            <a:r>
              <a:rPr kern="0" spc="26" dirty="0">
                <a:solidFill>
                  <a:srgbClr val="171717"/>
                </a:solidFill>
                <a:latin typeface="Segoe UI"/>
                <a:cs typeface="Segoe UI"/>
              </a:rPr>
              <a:t> </a:t>
            </a:r>
            <a:r>
              <a:rPr kern="0" dirty="0">
                <a:solidFill>
                  <a:srgbClr val="171717"/>
                </a:solidFill>
                <a:latin typeface="Segoe UI"/>
                <a:cs typeface="Segoe UI"/>
              </a:rPr>
              <a:t>of</a:t>
            </a:r>
            <a:r>
              <a:rPr kern="0" spc="-4" dirty="0">
                <a:solidFill>
                  <a:srgbClr val="171717"/>
                </a:solidFill>
                <a:latin typeface="Segoe UI"/>
                <a:cs typeface="Segoe UI"/>
              </a:rPr>
              <a:t> </a:t>
            </a:r>
            <a:r>
              <a:rPr kern="0" dirty="0">
                <a:solidFill>
                  <a:srgbClr val="171717"/>
                </a:solidFill>
                <a:latin typeface="Segoe UI"/>
                <a:cs typeface="Segoe UI"/>
              </a:rPr>
              <a:t>services</a:t>
            </a:r>
            <a:r>
              <a:rPr kern="0" spc="-8" dirty="0">
                <a:solidFill>
                  <a:srgbClr val="171717"/>
                </a:solidFill>
                <a:latin typeface="Segoe UI"/>
                <a:cs typeface="Segoe UI"/>
              </a:rPr>
              <a:t> </a:t>
            </a:r>
            <a:r>
              <a:rPr kern="0" dirty="0">
                <a:solidFill>
                  <a:srgbClr val="171717"/>
                </a:solidFill>
                <a:latin typeface="Segoe UI"/>
                <a:cs typeface="Segoe UI"/>
              </a:rPr>
              <a:t>or</a:t>
            </a:r>
            <a:r>
              <a:rPr kern="0" spc="8" dirty="0">
                <a:solidFill>
                  <a:srgbClr val="171717"/>
                </a:solidFill>
                <a:latin typeface="Segoe UI"/>
                <a:cs typeface="Segoe UI"/>
              </a:rPr>
              <a:t> </a:t>
            </a:r>
            <a:r>
              <a:rPr kern="0" dirty="0">
                <a:solidFill>
                  <a:srgbClr val="171717"/>
                </a:solidFill>
                <a:latin typeface="Segoe UI"/>
                <a:cs typeface="Segoe UI"/>
              </a:rPr>
              <a:t>products</a:t>
            </a:r>
            <a:r>
              <a:rPr kern="0" spc="4" dirty="0">
                <a:solidFill>
                  <a:srgbClr val="171717"/>
                </a:solidFill>
                <a:latin typeface="Segoe UI"/>
                <a:cs typeface="Segoe UI"/>
              </a:rPr>
              <a:t> </a:t>
            </a:r>
            <a:r>
              <a:rPr kern="0" dirty="0">
                <a:solidFill>
                  <a:srgbClr val="171717"/>
                </a:solidFill>
                <a:latin typeface="Segoe UI"/>
                <a:cs typeface="Segoe UI"/>
              </a:rPr>
              <a:t>as</a:t>
            </a:r>
            <a:r>
              <a:rPr kern="0" spc="-11" dirty="0">
                <a:solidFill>
                  <a:srgbClr val="171717"/>
                </a:solidFill>
                <a:latin typeface="Segoe UI"/>
                <a:cs typeface="Segoe UI"/>
              </a:rPr>
              <a:t> </a:t>
            </a:r>
            <a:r>
              <a:rPr kern="0" spc="-8" dirty="0">
                <a:solidFill>
                  <a:srgbClr val="171717"/>
                </a:solidFill>
                <a:latin typeface="Segoe UI"/>
                <a:cs typeface="Segoe UI"/>
              </a:rPr>
              <a:t>needed.</a:t>
            </a:r>
            <a:endParaRPr kern="0">
              <a:solidFill>
                <a:sysClr val="windowText" lastClr="000000"/>
              </a:solidFill>
              <a:latin typeface="Segoe UI"/>
              <a:cs typeface="Segoe UI"/>
            </a:endParaRPr>
          </a:p>
          <a:p>
            <a:pPr marL="180499" indent="-170974" defTabSz="685800">
              <a:spcBef>
                <a:spcPts val="435"/>
              </a:spcBef>
              <a:buSzPct val="89583"/>
              <a:buFont typeface="Wingdings"/>
              <a:buChar char=""/>
              <a:tabLst>
                <a:tab pos="180499" algn="l"/>
                <a:tab pos="180975" algn="l"/>
              </a:tabLst>
            </a:pPr>
            <a:r>
              <a:rPr kern="0" dirty="0">
                <a:solidFill>
                  <a:srgbClr val="171717"/>
                </a:solidFill>
                <a:latin typeface="Segoe UI"/>
                <a:cs typeface="Segoe UI"/>
              </a:rPr>
              <a:t>Expenses</a:t>
            </a:r>
            <a:r>
              <a:rPr kern="0" spc="-41" dirty="0">
                <a:solidFill>
                  <a:srgbClr val="171717"/>
                </a:solidFill>
                <a:latin typeface="Segoe UI"/>
                <a:cs typeface="Segoe UI"/>
              </a:rPr>
              <a:t> </a:t>
            </a:r>
            <a:r>
              <a:rPr kern="0" dirty="0">
                <a:solidFill>
                  <a:srgbClr val="171717"/>
                </a:solidFill>
                <a:latin typeface="Segoe UI"/>
                <a:cs typeface="Segoe UI"/>
              </a:rPr>
              <a:t>are</a:t>
            </a:r>
            <a:r>
              <a:rPr kern="0" spc="-8" dirty="0">
                <a:solidFill>
                  <a:srgbClr val="171717"/>
                </a:solidFill>
                <a:latin typeface="Segoe UI"/>
                <a:cs typeface="Segoe UI"/>
              </a:rPr>
              <a:t> </a:t>
            </a:r>
            <a:r>
              <a:rPr kern="0" dirty="0">
                <a:solidFill>
                  <a:srgbClr val="171717"/>
                </a:solidFill>
                <a:latin typeface="Segoe UI"/>
                <a:cs typeface="Segoe UI"/>
              </a:rPr>
              <a:t>deducted</a:t>
            </a:r>
            <a:r>
              <a:rPr kern="0" spc="-15" dirty="0">
                <a:solidFill>
                  <a:srgbClr val="171717"/>
                </a:solidFill>
                <a:latin typeface="Segoe UI"/>
                <a:cs typeface="Segoe UI"/>
              </a:rPr>
              <a:t> </a:t>
            </a:r>
            <a:r>
              <a:rPr kern="0" dirty="0">
                <a:solidFill>
                  <a:srgbClr val="171717"/>
                </a:solidFill>
                <a:latin typeface="Segoe UI"/>
                <a:cs typeface="Segoe UI"/>
              </a:rPr>
              <a:t>in</a:t>
            </a:r>
            <a:r>
              <a:rPr kern="0" spc="4" dirty="0">
                <a:solidFill>
                  <a:srgbClr val="171717"/>
                </a:solidFill>
                <a:latin typeface="Segoe UI"/>
                <a:cs typeface="Segoe UI"/>
              </a:rPr>
              <a:t> </a:t>
            </a:r>
            <a:r>
              <a:rPr kern="0" dirty="0">
                <a:solidFill>
                  <a:srgbClr val="171717"/>
                </a:solidFill>
                <a:latin typeface="Segoe UI"/>
                <a:cs typeface="Segoe UI"/>
              </a:rPr>
              <a:t>the</a:t>
            </a:r>
            <a:r>
              <a:rPr kern="0" spc="-11" dirty="0">
                <a:solidFill>
                  <a:srgbClr val="171717"/>
                </a:solidFill>
                <a:latin typeface="Segoe UI"/>
                <a:cs typeface="Segoe UI"/>
              </a:rPr>
              <a:t> </a:t>
            </a:r>
            <a:r>
              <a:rPr kern="0" dirty="0">
                <a:solidFill>
                  <a:srgbClr val="171717"/>
                </a:solidFill>
                <a:latin typeface="Segoe UI"/>
                <a:cs typeface="Segoe UI"/>
              </a:rPr>
              <a:t>same</a:t>
            </a:r>
            <a:r>
              <a:rPr kern="0" spc="-15" dirty="0">
                <a:solidFill>
                  <a:srgbClr val="171717"/>
                </a:solidFill>
                <a:latin typeface="Segoe UI"/>
                <a:cs typeface="Segoe UI"/>
              </a:rPr>
              <a:t> </a:t>
            </a:r>
            <a:r>
              <a:rPr kern="0" spc="-8" dirty="0">
                <a:solidFill>
                  <a:srgbClr val="171717"/>
                </a:solidFill>
                <a:latin typeface="Segoe UI"/>
                <a:cs typeface="Segoe UI"/>
              </a:rPr>
              <a:t>year.</a:t>
            </a:r>
            <a:endParaRPr kern="0">
              <a:solidFill>
                <a:sysClr val="windowText" lastClr="000000"/>
              </a:solidFill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4572" y="344996"/>
            <a:ext cx="3677126" cy="379431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L="9525">
              <a:spcBef>
                <a:spcPts val="79"/>
              </a:spcBef>
            </a:pPr>
            <a:r>
              <a:rPr spc="-45" dirty="0"/>
              <a:t>Consumption-</a:t>
            </a:r>
            <a:r>
              <a:rPr spc="-41" dirty="0"/>
              <a:t>based</a:t>
            </a:r>
            <a:r>
              <a:rPr spc="-30" dirty="0"/>
              <a:t> </a:t>
            </a:r>
            <a:r>
              <a:rPr spc="-8" dirty="0"/>
              <a:t>model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04571" y="1095279"/>
            <a:ext cx="7871460" cy="2140971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 marR="3810" defTabSz="685800">
              <a:spcBef>
                <a:spcPts val="75"/>
              </a:spcBef>
            </a:pPr>
            <a:r>
              <a:rPr kern="0" spc="-30" dirty="0">
                <a:solidFill>
                  <a:srgbClr val="171717"/>
                </a:solidFill>
                <a:latin typeface="Segoe UI"/>
                <a:cs typeface="Segoe UI"/>
              </a:rPr>
              <a:t>Cloud</a:t>
            </a:r>
            <a:r>
              <a:rPr kern="0" spc="-68" dirty="0">
                <a:solidFill>
                  <a:srgbClr val="171717"/>
                </a:solidFill>
                <a:latin typeface="Segoe UI"/>
                <a:cs typeface="Segoe UI"/>
              </a:rPr>
              <a:t> </a:t>
            </a:r>
            <a:r>
              <a:rPr kern="0" spc="-23" dirty="0">
                <a:solidFill>
                  <a:srgbClr val="171717"/>
                </a:solidFill>
                <a:latin typeface="Segoe UI"/>
                <a:cs typeface="Segoe UI"/>
              </a:rPr>
              <a:t>service</a:t>
            </a:r>
            <a:r>
              <a:rPr kern="0" spc="-86" dirty="0">
                <a:solidFill>
                  <a:srgbClr val="171717"/>
                </a:solidFill>
                <a:latin typeface="Segoe UI"/>
                <a:cs typeface="Segoe UI"/>
              </a:rPr>
              <a:t> </a:t>
            </a:r>
            <a:r>
              <a:rPr kern="0" spc="-34" dirty="0">
                <a:solidFill>
                  <a:srgbClr val="171717"/>
                </a:solidFill>
                <a:latin typeface="Segoe UI"/>
                <a:cs typeface="Segoe UI"/>
              </a:rPr>
              <a:t>providers</a:t>
            </a:r>
            <a:r>
              <a:rPr kern="0" spc="-83" dirty="0">
                <a:solidFill>
                  <a:srgbClr val="171717"/>
                </a:solidFill>
                <a:latin typeface="Segoe UI"/>
                <a:cs typeface="Segoe UI"/>
              </a:rPr>
              <a:t> </a:t>
            </a:r>
            <a:r>
              <a:rPr kern="0" spc="-34" dirty="0">
                <a:solidFill>
                  <a:srgbClr val="171717"/>
                </a:solidFill>
                <a:latin typeface="Segoe UI"/>
                <a:cs typeface="Segoe UI"/>
              </a:rPr>
              <a:t>operate</a:t>
            </a:r>
            <a:r>
              <a:rPr kern="0" spc="-83" dirty="0">
                <a:solidFill>
                  <a:srgbClr val="171717"/>
                </a:solidFill>
                <a:latin typeface="Segoe UI"/>
                <a:cs typeface="Segoe UI"/>
              </a:rPr>
              <a:t> </a:t>
            </a:r>
            <a:r>
              <a:rPr kern="0" dirty="0">
                <a:solidFill>
                  <a:srgbClr val="171717"/>
                </a:solidFill>
                <a:latin typeface="Segoe UI"/>
                <a:cs typeface="Segoe UI"/>
              </a:rPr>
              <a:t>on</a:t>
            </a:r>
            <a:r>
              <a:rPr kern="0" spc="-68" dirty="0">
                <a:solidFill>
                  <a:srgbClr val="171717"/>
                </a:solidFill>
                <a:latin typeface="Segoe UI"/>
                <a:cs typeface="Segoe UI"/>
              </a:rPr>
              <a:t> </a:t>
            </a:r>
            <a:r>
              <a:rPr kern="0" dirty="0">
                <a:solidFill>
                  <a:srgbClr val="171717"/>
                </a:solidFill>
                <a:latin typeface="Segoe UI"/>
                <a:cs typeface="Segoe UI"/>
              </a:rPr>
              <a:t>a</a:t>
            </a:r>
            <a:r>
              <a:rPr kern="0" spc="-71" dirty="0">
                <a:solidFill>
                  <a:srgbClr val="171717"/>
                </a:solidFill>
                <a:latin typeface="Segoe UI"/>
                <a:cs typeface="Segoe UI"/>
              </a:rPr>
              <a:t> </a:t>
            </a:r>
            <a:r>
              <a:rPr kern="0" spc="-45" dirty="0">
                <a:solidFill>
                  <a:srgbClr val="171717"/>
                </a:solidFill>
                <a:latin typeface="Segoe UI"/>
                <a:cs typeface="Segoe UI"/>
              </a:rPr>
              <a:t>consumption-</a:t>
            </a:r>
            <a:r>
              <a:rPr kern="0" spc="-34" dirty="0">
                <a:solidFill>
                  <a:srgbClr val="171717"/>
                </a:solidFill>
                <a:latin typeface="Segoe UI"/>
                <a:cs typeface="Segoe UI"/>
              </a:rPr>
              <a:t>based</a:t>
            </a:r>
            <a:r>
              <a:rPr kern="0" spc="-64" dirty="0">
                <a:solidFill>
                  <a:srgbClr val="171717"/>
                </a:solidFill>
                <a:latin typeface="Segoe UI"/>
                <a:cs typeface="Segoe UI"/>
              </a:rPr>
              <a:t> </a:t>
            </a:r>
            <a:r>
              <a:rPr kern="0" spc="-30" dirty="0">
                <a:solidFill>
                  <a:srgbClr val="171717"/>
                </a:solidFill>
                <a:latin typeface="Segoe UI"/>
                <a:cs typeface="Segoe UI"/>
              </a:rPr>
              <a:t>model,</a:t>
            </a:r>
            <a:r>
              <a:rPr kern="0" spc="-79" dirty="0">
                <a:solidFill>
                  <a:srgbClr val="171717"/>
                </a:solidFill>
                <a:latin typeface="Segoe UI"/>
                <a:cs typeface="Segoe UI"/>
              </a:rPr>
              <a:t> </a:t>
            </a:r>
            <a:r>
              <a:rPr kern="0" spc="-23" dirty="0">
                <a:solidFill>
                  <a:srgbClr val="171717"/>
                </a:solidFill>
                <a:latin typeface="Segoe UI"/>
                <a:cs typeface="Segoe UI"/>
              </a:rPr>
              <a:t>which</a:t>
            </a:r>
            <a:r>
              <a:rPr kern="0" spc="-49" dirty="0">
                <a:solidFill>
                  <a:srgbClr val="171717"/>
                </a:solidFill>
                <a:latin typeface="Segoe UI"/>
                <a:cs typeface="Segoe UI"/>
              </a:rPr>
              <a:t> </a:t>
            </a:r>
            <a:r>
              <a:rPr kern="0" spc="-8" dirty="0">
                <a:solidFill>
                  <a:srgbClr val="171717"/>
                </a:solidFill>
                <a:latin typeface="Segoe UI"/>
                <a:cs typeface="Segoe UI"/>
              </a:rPr>
              <a:t>means </a:t>
            </a:r>
            <a:r>
              <a:rPr kern="0" spc="-23" dirty="0">
                <a:solidFill>
                  <a:srgbClr val="171717"/>
                </a:solidFill>
                <a:latin typeface="Segoe UI"/>
                <a:cs typeface="Segoe UI"/>
              </a:rPr>
              <a:t>that</a:t>
            </a:r>
            <a:r>
              <a:rPr kern="0" spc="-101" dirty="0">
                <a:solidFill>
                  <a:srgbClr val="171717"/>
                </a:solidFill>
                <a:latin typeface="Segoe UI"/>
                <a:cs typeface="Segoe UI"/>
              </a:rPr>
              <a:t> </a:t>
            </a:r>
            <a:r>
              <a:rPr kern="0" spc="-23" dirty="0">
                <a:solidFill>
                  <a:srgbClr val="171717"/>
                </a:solidFill>
                <a:latin typeface="Segoe UI"/>
                <a:cs typeface="Segoe UI"/>
              </a:rPr>
              <a:t>end</a:t>
            </a:r>
            <a:r>
              <a:rPr kern="0" spc="-101" dirty="0">
                <a:solidFill>
                  <a:srgbClr val="171717"/>
                </a:solidFill>
                <a:latin typeface="Segoe UI"/>
                <a:cs typeface="Segoe UI"/>
              </a:rPr>
              <a:t> </a:t>
            </a:r>
            <a:r>
              <a:rPr kern="0" spc="-34" dirty="0">
                <a:solidFill>
                  <a:srgbClr val="171717"/>
                </a:solidFill>
                <a:latin typeface="Segoe UI"/>
                <a:cs typeface="Segoe UI"/>
              </a:rPr>
              <a:t>users</a:t>
            </a:r>
            <a:r>
              <a:rPr kern="0" spc="-90" dirty="0">
                <a:solidFill>
                  <a:srgbClr val="171717"/>
                </a:solidFill>
                <a:latin typeface="Segoe UI"/>
                <a:cs typeface="Segoe UI"/>
              </a:rPr>
              <a:t> </a:t>
            </a:r>
            <a:r>
              <a:rPr kern="0" spc="-19" dirty="0">
                <a:solidFill>
                  <a:srgbClr val="171717"/>
                </a:solidFill>
                <a:latin typeface="Segoe UI"/>
                <a:cs typeface="Segoe UI"/>
              </a:rPr>
              <a:t>only</a:t>
            </a:r>
            <a:r>
              <a:rPr kern="0" spc="-68" dirty="0">
                <a:solidFill>
                  <a:srgbClr val="171717"/>
                </a:solidFill>
                <a:latin typeface="Segoe UI"/>
                <a:cs typeface="Segoe UI"/>
              </a:rPr>
              <a:t> </a:t>
            </a:r>
            <a:r>
              <a:rPr kern="0" spc="-30" dirty="0">
                <a:solidFill>
                  <a:srgbClr val="171717"/>
                </a:solidFill>
                <a:latin typeface="Segoe UI"/>
                <a:cs typeface="Segoe UI"/>
              </a:rPr>
              <a:t>pay</a:t>
            </a:r>
            <a:r>
              <a:rPr kern="0" spc="-83" dirty="0">
                <a:solidFill>
                  <a:srgbClr val="171717"/>
                </a:solidFill>
                <a:latin typeface="Segoe UI"/>
                <a:cs typeface="Segoe UI"/>
              </a:rPr>
              <a:t> </a:t>
            </a:r>
            <a:r>
              <a:rPr kern="0" spc="-15" dirty="0">
                <a:solidFill>
                  <a:srgbClr val="171717"/>
                </a:solidFill>
                <a:latin typeface="Segoe UI"/>
                <a:cs typeface="Segoe UI"/>
              </a:rPr>
              <a:t>for</a:t>
            </a:r>
            <a:r>
              <a:rPr kern="0" spc="-79" dirty="0">
                <a:solidFill>
                  <a:srgbClr val="171717"/>
                </a:solidFill>
                <a:latin typeface="Segoe UI"/>
                <a:cs typeface="Segoe UI"/>
              </a:rPr>
              <a:t> </a:t>
            </a:r>
            <a:r>
              <a:rPr kern="0" spc="-19" dirty="0">
                <a:solidFill>
                  <a:srgbClr val="171717"/>
                </a:solidFill>
                <a:latin typeface="Segoe UI"/>
                <a:cs typeface="Segoe UI"/>
              </a:rPr>
              <a:t>the</a:t>
            </a:r>
            <a:r>
              <a:rPr kern="0" spc="-90" dirty="0">
                <a:solidFill>
                  <a:srgbClr val="171717"/>
                </a:solidFill>
                <a:latin typeface="Segoe UI"/>
                <a:cs typeface="Segoe UI"/>
              </a:rPr>
              <a:t> </a:t>
            </a:r>
            <a:r>
              <a:rPr kern="0" spc="-41" dirty="0">
                <a:solidFill>
                  <a:srgbClr val="171717"/>
                </a:solidFill>
                <a:latin typeface="Segoe UI"/>
                <a:cs typeface="Segoe UI"/>
              </a:rPr>
              <a:t>resources</a:t>
            </a:r>
            <a:r>
              <a:rPr kern="0" spc="-79" dirty="0">
                <a:solidFill>
                  <a:srgbClr val="171717"/>
                </a:solidFill>
                <a:latin typeface="Segoe UI"/>
                <a:cs typeface="Segoe UI"/>
              </a:rPr>
              <a:t> </a:t>
            </a:r>
            <a:r>
              <a:rPr kern="0" spc="-23" dirty="0">
                <a:solidFill>
                  <a:srgbClr val="171717"/>
                </a:solidFill>
                <a:latin typeface="Segoe UI"/>
                <a:cs typeface="Segoe UI"/>
              </a:rPr>
              <a:t>that</a:t>
            </a:r>
            <a:r>
              <a:rPr kern="0" spc="-83" dirty="0">
                <a:solidFill>
                  <a:srgbClr val="171717"/>
                </a:solidFill>
                <a:latin typeface="Segoe UI"/>
                <a:cs typeface="Segoe UI"/>
              </a:rPr>
              <a:t> </a:t>
            </a:r>
            <a:r>
              <a:rPr kern="0" spc="-30" dirty="0">
                <a:solidFill>
                  <a:srgbClr val="171717"/>
                </a:solidFill>
                <a:latin typeface="Segoe UI"/>
                <a:cs typeface="Segoe UI"/>
              </a:rPr>
              <a:t>they</a:t>
            </a:r>
            <a:r>
              <a:rPr kern="0" spc="-90" dirty="0">
                <a:solidFill>
                  <a:srgbClr val="171717"/>
                </a:solidFill>
                <a:latin typeface="Segoe UI"/>
                <a:cs typeface="Segoe UI"/>
              </a:rPr>
              <a:t> </a:t>
            </a:r>
            <a:r>
              <a:rPr kern="0" spc="-23" dirty="0">
                <a:solidFill>
                  <a:srgbClr val="171717"/>
                </a:solidFill>
                <a:latin typeface="Segoe UI"/>
                <a:cs typeface="Segoe UI"/>
              </a:rPr>
              <a:t>use.</a:t>
            </a:r>
            <a:r>
              <a:rPr kern="0" spc="-86" dirty="0">
                <a:solidFill>
                  <a:srgbClr val="171717"/>
                </a:solidFill>
                <a:latin typeface="Segoe UI"/>
                <a:cs typeface="Segoe UI"/>
              </a:rPr>
              <a:t> </a:t>
            </a:r>
            <a:r>
              <a:rPr kern="0" spc="-38" dirty="0">
                <a:solidFill>
                  <a:srgbClr val="171717"/>
                </a:solidFill>
                <a:latin typeface="Segoe UI"/>
                <a:cs typeface="Segoe UI"/>
              </a:rPr>
              <a:t>Whatever</a:t>
            </a:r>
            <a:r>
              <a:rPr kern="0" spc="-94" dirty="0">
                <a:solidFill>
                  <a:srgbClr val="171717"/>
                </a:solidFill>
                <a:latin typeface="Segoe UI"/>
                <a:cs typeface="Segoe UI"/>
              </a:rPr>
              <a:t> </a:t>
            </a:r>
            <a:r>
              <a:rPr kern="0" spc="-30" dirty="0">
                <a:solidFill>
                  <a:srgbClr val="171717"/>
                </a:solidFill>
                <a:latin typeface="Segoe UI"/>
                <a:cs typeface="Segoe UI"/>
              </a:rPr>
              <a:t>they</a:t>
            </a:r>
            <a:r>
              <a:rPr kern="0" spc="-90" dirty="0">
                <a:solidFill>
                  <a:srgbClr val="171717"/>
                </a:solidFill>
                <a:latin typeface="Segoe UI"/>
                <a:cs typeface="Segoe UI"/>
              </a:rPr>
              <a:t> </a:t>
            </a:r>
            <a:r>
              <a:rPr kern="0" spc="-19" dirty="0">
                <a:solidFill>
                  <a:srgbClr val="171717"/>
                </a:solidFill>
                <a:latin typeface="Segoe UI"/>
                <a:cs typeface="Segoe UI"/>
              </a:rPr>
              <a:t>use</a:t>
            </a:r>
            <a:r>
              <a:rPr kern="0" spc="-90" dirty="0">
                <a:solidFill>
                  <a:srgbClr val="171717"/>
                </a:solidFill>
                <a:latin typeface="Segoe UI"/>
                <a:cs typeface="Segoe UI"/>
              </a:rPr>
              <a:t> </a:t>
            </a:r>
            <a:r>
              <a:rPr kern="0" dirty="0">
                <a:solidFill>
                  <a:srgbClr val="171717"/>
                </a:solidFill>
                <a:latin typeface="Segoe UI"/>
                <a:cs typeface="Segoe UI"/>
              </a:rPr>
              <a:t>is</a:t>
            </a:r>
            <a:r>
              <a:rPr kern="0" spc="-71" dirty="0">
                <a:solidFill>
                  <a:srgbClr val="171717"/>
                </a:solidFill>
                <a:latin typeface="Segoe UI"/>
                <a:cs typeface="Segoe UI"/>
              </a:rPr>
              <a:t> </a:t>
            </a:r>
            <a:r>
              <a:rPr kern="0" spc="-15" dirty="0">
                <a:solidFill>
                  <a:srgbClr val="171717"/>
                </a:solidFill>
                <a:latin typeface="Segoe UI"/>
                <a:cs typeface="Segoe UI"/>
              </a:rPr>
              <a:t>what </a:t>
            </a:r>
            <a:r>
              <a:rPr kern="0" spc="-30" dirty="0">
                <a:solidFill>
                  <a:srgbClr val="171717"/>
                </a:solidFill>
                <a:latin typeface="Segoe UI"/>
                <a:cs typeface="Segoe UI"/>
              </a:rPr>
              <a:t>they</a:t>
            </a:r>
            <a:r>
              <a:rPr kern="0" spc="-83" dirty="0">
                <a:solidFill>
                  <a:srgbClr val="171717"/>
                </a:solidFill>
                <a:latin typeface="Segoe UI"/>
                <a:cs typeface="Segoe UI"/>
              </a:rPr>
              <a:t> </a:t>
            </a:r>
            <a:r>
              <a:rPr kern="0" spc="-30" dirty="0">
                <a:solidFill>
                  <a:srgbClr val="171717"/>
                </a:solidFill>
                <a:latin typeface="Segoe UI"/>
                <a:cs typeface="Segoe UI"/>
              </a:rPr>
              <a:t>pay</a:t>
            </a:r>
            <a:r>
              <a:rPr kern="0" spc="-75" dirty="0">
                <a:solidFill>
                  <a:srgbClr val="171717"/>
                </a:solidFill>
                <a:latin typeface="Segoe UI"/>
                <a:cs typeface="Segoe UI"/>
              </a:rPr>
              <a:t> </a:t>
            </a:r>
            <a:r>
              <a:rPr kern="0" spc="-15" dirty="0">
                <a:solidFill>
                  <a:srgbClr val="171717"/>
                </a:solidFill>
                <a:latin typeface="Segoe UI"/>
                <a:cs typeface="Segoe UI"/>
              </a:rPr>
              <a:t>for.</a:t>
            </a:r>
            <a:endParaRPr kern="0">
              <a:solidFill>
                <a:sysClr val="windowText" lastClr="000000"/>
              </a:solidFill>
              <a:latin typeface="Segoe UI"/>
              <a:cs typeface="Segoe UI"/>
            </a:endParaRPr>
          </a:p>
          <a:p>
            <a:pPr defTabSz="685800"/>
            <a:endParaRPr kern="0">
              <a:solidFill>
                <a:sysClr val="windowText" lastClr="000000"/>
              </a:solidFill>
              <a:latin typeface="Segoe UI"/>
              <a:cs typeface="Segoe UI"/>
            </a:endParaRPr>
          </a:p>
          <a:p>
            <a:pPr marL="266224" indent="-256699" defTabSz="685800">
              <a:buSzPct val="89583"/>
              <a:buFont typeface="Arial"/>
              <a:buChar char="•"/>
              <a:tabLst>
                <a:tab pos="266224" algn="l"/>
                <a:tab pos="266700" algn="l"/>
              </a:tabLst>
            </a:pPr>
            <a:r>
              <a:rPr kern="0" spc="-34" dirty="0">
                <a:solidFill>
                  <a:srgbClr val="171717"/>
                </a:solidFill>
                <a:latin typeface="Segoe UI"/>
                <a:cs typeface="Segoe UI"/>
              </a:rPr>
              <a:t>Better</a:t>
            </a:r>
            <a:r>
              <a:rPr kern="0" spc="-90" dirty="0">
                <a:solidFill>
                  <a:srgbClr val="171717"/>
                </a:solidFill>
                <a:latin typeface="Segoe UI"/>
                <a:cs typeface="Segoe UI"/>
              </a:rPr>
              <a:t> </a:t>
            </a:r>
            <a:r>
              <a:rPr kern="0" spc="-30" dirty="0">
                <a:solidFill>
                  <a:srgbClr val="171717"/>
                </a:solidFill>
                <a:latin typeface="Segoe UI"/>
                <a:cs typeface="Segoe UI"/>
              </a:rPr>
              <a:t>cost</a:t>
            </a:r>
            <a:r>
              <a:rPr kern="0" spc="-64" dirty="0">
                <a:solidFill>
                  <a:srgbClr val="171717"/>
                </a:solidFill>
                <a:latin typeface="Segoe UI"/>
                <a:cs typeface="Segoe UI"/>
              </a:rPr>
              <a:t> </a:t>
            </a:r>
            <a:r>
              <a:rPr kern="0" spc="-8" dirty="0">
                <a:solidFill>
                  <a:srgbClr val="171717"/>
                </a:solidFill>
                <a:latin typeface="Segoe UI"/>
                <a:cs typeface="Segoe UI"/>
              </a:rPr>
              <a:t>prediction</a:t>
            </a:r>
            <a:endParaRPr kern="0">
              <a:solidFill>
                <a:sysClr val="windowText" lastClr="000000"/>
              </a:solidFill>
              <a:latin typeface="Segoe UI"/>
              <a:cs typeface="Segoe UI"/>
            </a:endParaRPr>
          </a:p>
          <a:p>
            <a:pPr marL="266224" indent="-256699" defTabSz="685800">
              <a:spcBef>
                <a:spcPts val="758"/>
              </a:spcBef>
              <a:buSzPct val="89583"/>
              <a:buFont typeface="Arial"/>
              <a:buChar char="•"/>
              <a:tabLst>
                <a:tab pos="266224" algn="l"/>
                <a:tab pos="266700" algn="l"/>
              </a:tabLst>
            </a:pPr>
            <a:r>
              <a:rPr kern="0" spc="-30" dirty="0">
                <a:solidFill>
                  <a:srgbClr val="171717"/>
                </a:solidFill>
                <a:latin typeface="Segoe UI"/>
                <a:cs typeface="Segoe UI"/>
              </a:rPr>
              <a:t>Prices</a:t>
            </a:r>
            <a:r>
              <a:rPr kern="0" spc="-101" dirty="0">
                <a:solidFill>
                  <a:srgbClr val="171717"/>
                </a:solidFill>
                <a:latin typeface="Segoe UI"/>
                <a:cs typeface="Segoe UI"/>
              </a:rPr>
              <a:t> </a:t>
            </a:r>
            <a:r>
              <a:rPr kern="0" spc="-15" dirty="0">
                <a:solidFill>
                  <a:srgbClr val="171717"/>
                </a:solidFill>
                <a:latin typeface="Segoe UI"/>
                <a:cs typeface="Segoe UI"/>
              </a:rPr>
              <a:t>for</a:t>
            </a:r>
            <a:r>
              <a:rPr kern="0" spc="-83" dirty="0">
                <a:solidFill>
                  <a:srgbClr val="171717"/>
                </a:solidFill>
                <a:latin typeface="Segoe UI"/>
                <a:cs typeface="Segoe UI"/>
              </a:rPr>
              <a:t> </a:t>
            </a:r>
            <a:r>
              <a:rPr kern="0" spc="-34" dirty="0">
                <a:solidFill>
                  <a:srgbClr val="171717"/>
                </a:solidFill>
                <a:latin typeface="Segoe UI"/>
                <a:cs typeface="Segoe UI"/>
              </a:rPr>
              <a:t>individual</a:t>
            </a:r>
            <a:r>
              <a:rPr kern="0" spc="-53" dirty="0">
                <a:solidFill>
                  <a:srgbClr val="171717"/>
                </a:solidFill>
                <a:latin typeface="Segoe UI"/>
                <a:cs typeface="Segoe UI"/>
              </a:rPr>
              <a:t> </a:t>
            </a:r>
            <a:r>
              <a:rPr kern="0" spc="-41" dirty="0">
                <a:solidFill>
                  <a:srgbClr val="171717"/>
                </a:solidFill>
                <a:latin typeface="Segoe UI"/>
                <a:cs typeface="Segoe UI"/>
              </a:rPr>
              <a:t>resources</a:t>
            </a:r>
            <a:r>
              <a:rPr kern="0" spc="-90" dirty="0">
                <a:solidFill>
                  <a:srgbClr val="171717"/>
                </a:solidFill>
                <a:latin typeface="Segoe UI"/>
                <a:cs typeface="Segoe UI"/>
              </a:rPr>
              <a:t> </a:t>
            </a:r>
            <a:r>
              <a:rPr kern="0" spc="-15" dirty="0">
                <a:solidFill>
                  <a:srgbClr val="171717"/>
                </a:solidFill>
                <a:latin typeface="Segoe UI"/>
                <a:cs typeface="Segoe UI"/>
              </a:rPr>
              <a:t>and</a:t>
            </a:r>
            <a:r>
              <a:rPr kern="0" spc="-68" dirty="0">
                <a:solidFill>
                  <a:srgbClr val="171717"/>
                </a:solidFill>
                <a:latin typeface="Segoe UI"/>
                <a:cs typeface="Segoe UI"/>
              </a:rPr>
              <a:t> </a:t>
            </a:r>
            <a:r>
              <a:rPr kern="0" spc="-26" dirty="0">
                <a:solidFill>
                  <a:srgbClr val="171717"/>
                </a:solidFill>
                <a:latin typeface="Segoe UI"/>
                <a:cs typeface="Segoe UI"/>
              </a:rPr>
              <a:t>services</a:t>
            </a:r>
            <a:r>
              <a:rPr kern="0" spc="-98" dirty="0">
                <a:solidFill>
                  <a:srgbClr val="171717"/>
                </a:solidFill>
                <a:latin typeface="Segoe UI"/>
                <a:cs typeface="Segoe UI"/>
              </a:rPr>
              <a:t> </a:t>
            </a:r>
            <a:r>
              <a:rPr kern="0" spc="-26" dirty="0">
                <a:solidFill>
                  <a:srgbClr val="171717"/>
                </a:solidFill>
                <a:latin typeface="Segoe UI"/>
                <a:cs typeface="Segoe UI"/>
              </a:rPr>
              <a:t>are</a:t>
            </a:r>
            <a:r>
              <a:rPr kern="0" spc="-75" dirty="0">
                <a:solidFill>
                  <a:srgbClr val="171717"/>
                </a:solidFill>
                <a:latin typeface="Segoe UI"/>
                <a:cs typeface="Segoe UI"/>
              </a:rPr>
              <a:t> </a:t>
            </a:r>
            <a:r>
              <a:rPr kern="0" spc="-8" dirty="0">
                <a:solidFill>
                  <a:srgbClr val="171717"/>
                </a:solidFill>
                <a:latin typeface="Segoe UI"/>
                <a:cs typeface="Segoe UI"/>
              </a:rPr>
              <a:t>provided</a:t>
            </a:r>
            <a:endParaRPr kern="0">
              <a:solidFill>
                <a:sysClr val="windowText" lastClr="000000"/>
              </a:solidFill>
              <a:latin typeface="Segoe UI"/>
              <a:cs typeface="Segoe UI"/>
            </a:endParaRPr>
          </a:p>
          <a:p>
            <a:pPr marL="266224" indent="-256699" defTabSz="685800">
              <a:spcBef>
                <a:spcPts val="746"/>
              </a:spcBef>
              <a:buSzPct val="89583"/>
              <a:buFont typeface="Arial"/>
              <a:buChar char="•"/>
              <a:tabLst>
                <a:tab pos="266224" algn="l"/>
                <a:tab pos="266700" algn="l"/>
              </a:tabLst>
            </a:pPr>
            <a:r>
              <a:rPr kern="0" spc="-30" dirty="0">
                <a:solidFill>
                  <a:srgbClr val="171717"/>
                </a:solidFill>
                <a:latin typeface="Segoe UI"/>
                <a:cs typeface="Segoe UI"/>
              </a:rPr>
              <a:t>Billing</a:t>
            </a:r>
            <a:r>
              <a:rPr kern="0" spc="-98" dirty="0">
                <a:solidFill>
                  <a:srgbClr val="171717"/>
                </a:solidFill>
                <a:latin typeface="Segoe UI"/>
                <a:cs typeface="Segoe UI"/>
              </a:rPr>
              <a:t> </a:t>
            </a:r>
            <a:r>
              <a:rPr kern="0" dirty="0">
                <a:solidFill>
                  <a:srgbClr val="171717"/>
                </a:solidFill>
                <a:latin typeface="Segoe UI"/>
                <a:cs typeface="Segoe UI"/>
              </a:rPr>
              <a:t>is</a:t>
            </a:r>
            <a:r>
              <a:rPr kern="0" spc="-98" dirty="0">
                <a:solidFill>
                  <a:srgbClr val="171717"/>
                </a:solidFill>
                <a:latin typeface="Segoe UI"/>
                <a:cs typeface="Segoe UI"/>
              </a:rPr>
              <a:t> </a:t>
            </a:r>
            <a:r>
              <a:rPr kern="0" spc="-38" dirty="0">
                <a:solidFill>
                  <a:srgbClr val="171717"/>
                </a:solidFill>
                <a:latin typeface="Segoe UI"/>
                <a:cs typeface="Segoe UI"/>
              </a:rPr>
              <a:t>based</a:t>
            </a:r>
            <a:r>
              <a:rPr kern="0" spc="-83" dirty="0">
                <a:solidFill>
                  <a:srgbClr val="171717"/>
                </a:solidFill>
                <a:latin typeface="Segoe UI"/>
                <a:cs typeface="Segoe UI"/>
              </a:rPr>
              <a:t> </a:t>
            </a:r>
            <a:r>
              <a:rPr kern="0" dirty="0">
                <a:solidFill>
                  <a:srgbClr val="171717"/>
                </a:solidFill>
                <a:latin typeface="Segoe UI"/>
                <a:cs typeface="Segoe UI"/>
              </a:rPr>
              <a:t>on</a:t>
            </a:r>
            <a:r>
              <a:rPr kern="0" spc="-90" dirty="0">
                <a:solidFill>
                  <a:srgbClr val="171717"/>
                </a:solidFill>
                <a:latin typeface="Segoe UI"/>
                <a:cs typeface="Segoe UI"/>
              </a:rPr>
              <a:t> </a:t>
            </a:r>
            <a:r>
              <a:rPr kern="0" spc="-26" dirty="0">
                <a:solidFill>
                  <a:srgbClr val="171717"/>
                </a:solidFill>
                <a:latin typeface="Segoe UI"/>
                <a:cs typeface="Segoe UI"/>
              </a:rPr>
              <a:t>actual</a:t>
            </a:r>
            <a:r>
              <a:rPr kern="0" spc="-83" dirty="0">
                <a:solidFill>
                  <a:srgbClr val="171717"/>
                </a:solidFill>
                <a:latin typeface="Segoe UI"/>
                <a:cs typeface="Segoe UI"/>
              </a:rPr>
              <a:t> </a:t>
            </a:r>
            <a:r>
              <a:rPr kern="0" spc="-8" dirty="0">
                <a:solidFill>
                  <a:srgbClr val="171717"/>
                </a:solidFill>
                <a:latin typeface="Segoe UI"/>
                <a:cs typeface="Segoe UI"/>
              </a:rPr>
              <a:t>usage</a:t>
            </a:r>
            <a:endParaRPr kern="0">
              <a:solidFill>
                <a:sysClr val="windowText" lastClr="000000"/>
              </a:solidFill>
              <a:latin typeface="Segoe UI"/>
              <a:cs typeface="Segoe U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463159" y="2136468"/>
            <a:ext cx="1450181" cy="1096804"/>
          </a:xfrm>
          <a:custGeom>
            <a:avLst/>
            <a:gdLst/>
            <a:ahLst/>
            <a:cxnLst/>
            <a:rect l="l" t="t" r="r" b="b"/>
            <a:pathLst>
              <a:path w="1933575" h="1462404">
                <a:moveTo>
                  <a:pt x="1358044" y="0"/>
                </a:moveTo>
                <a:lnTo>
                  <a:pt x="1313370" y="61"/>
                </a:lnTo>
                <a:lnTo>
                  <a:pt x="1268751" y="1605"/>
                </a:lnTo>
                <a:lnTo>
                  <a:pt x="1224226" y="4629"/>
                </a:lnTo>
                <a:lnTo>
                  <a:pt x="1179835" y="9127"/>
                </a:lnTo>
                <a:lnTo>
                  <a:pt x="1135618" y="15094"/>
                </a:lnTo>
                <a:lnTo>
                  <a:pt x="1091614" y="22526"/>
                </a:lnTo>
                <a:lnTo>
                  <a:pt x="1047863" y="31418"/>
                </a:lnTo>
                <a:lnTo>
                  <a:pt x="1004404" y="41765"/>
                </a:lnTo>
                <a:lnTo>
                  <a:pt x="961279" y="53564"/>
                </a:lnTo>
                <a:lnTo>
                  <a:pt x="918525" y="66808"/>
                </a:lnTo>
                <a:lnTo>
                  <a:pt x="876184" y="81493"/>
                </a:lnTo>
                <a:lnTo>
                  <a:pt x="834294" y="97616"/>
                </a:lnTo>
                <a:lnTo>
                  <a:pt x="792639" y="115289"/>
                </a:lnTo>
                <a:lnTo>
                  <a:pt x="752028" y="134151"/>
                </a:lnTo>
                <a:lnTo>
                  <a:pt x="711731" y="154555"/>
                </a:lnTo>
                <a:lnTo>
                  <a:pt x="672045" y="176377"/>
                </a:lnTo>
                <a:lnTo>
                  <a:pt x="633008" y="199612"/>
                </a:lnTo>
                <a:lnTo>
                  <a:pt x="594662" y="224256"/>
                </a:lnTo>
                <a:lnTo>
                  <a:pt x="557045" y="250303"/>
                </a:lnTo>
                <a:lnTo>
                  <a:pt x="520197" y="277750"/>
                </a:lnTo>
                <a:lnTo>
                  <a:pt x="484159" y="306591"/>
                </a:lnTo>
                <a:lnTo>
                  <a:pt x="448969" y="336822"/>
                </a:lnTo>
                <a:lnTo>
                  <a:pt x="414667" y="368437"/>
                </a:lnTo>
                <a:lnTo>
                  <a:pt x="381294" y="401434"/>
                </a:lnTo>
                <a:lnTo>
                  <a:pt x="348888" y="435805"/>
                </a:lnTo>
                <a:lnTo>
                  <a:pt x="317490" y="471548"/>
                </a:lnTo>
                <a:lnTo>
                  <a:pt x="287139" y="508657"/>
                </a:lnTo>
                <a:lnTo>
                  <a:pt x="256884" y="548515"/>
                </a:lnTo>
                <a:lnTo>
                  <a:pt x="228221" y="589361"/>
                </a:lnTo>
                <a:lnTo>
                  <a:pt x="201169" y="631144"/>
                </a:lnTo>
                <a:lnTo>
                  <a:pt x="175743" y="673818"/>
                </a:lnTo>
                <a:lnTo>
                  <a:pt x="151961" y="717333"/>
                </a:lnTo>
                <a:lnTo>
                  <a:pt x="129839" y="761641"/>
                </a:lnTo>
                <a:lnTo>
                  <a:pt x="109394" y="806693"/>
                </a:lnTo>
                <a:lnTo>
                  <a:pt x="90643" y="852441"/>
                </a:lnTo>
                <a:lnTo>
                  <a:pt x="73603" y="898835"/>
                </a:lnTo>
                <a:lnTo>
                  <a:pt x="58291" y="945828"/>
                </a:lnTo>
                <a:lnTo>
                  <a:pt x="44723" y="993370"/>
                </a:lnTo>
                <a:lnTo>
                  <a:pt x="32916" y="1041413"/>
                </a:lnTo>
                <a:lnTo>
                  <a:pt x="22886" y="1089909"/>
                </a:lnTo>
                <a:lnTo>
                  <a:pt x="14652" y="1138809"/>
                </a:lnTo>
                <a:lnTo>
                  <a:pt x="8230" y="1188064"/>
                </a:lnTo>
                <a:lnTo>
                  <a:pt x="3635" y="1237625"/>
                </a:lnTo>
                <a:lnTo>
                  <a:pt x="886" y="1287445"/>
                </a:lnTo>
                <a:lnTo>
                  <a:pt x="0" y="1337474"/>
                </a:lnTo>
                <a:lnTo>
                  <a:pt x="0" y="1461882"/>
                </a:lnTo>
                <a:lnTo>
                  <a:pt x="62222" y="1461882"/>
                </a:lnTo>
                <a:lnTo>
                  <a:pt x="62222" y="1337474"/>
                </a:lnTo>
                <a:lnTo>
                  <a:pt x="63251" y="1285748"/>
                </a:lnTo>
                <a:lnTo>
                  <a:pt x="66384" y="1234184"/>
                </a:lnTo>
                <a:lnTo>
                  <a:pt x="71609" y="1182843"/>
                </a:lnTo>
                <a:lnTo>
                  <a:pt x="78914" y="1131789"/>
                </a:lnTo>
                <a:lnTo>
                  <a:pt x="88288" y="1081084"/>
                </a:lnTo>
                <a:lnTo>
                  <a:pt x="99718" y="1030792"/>
                </a:lnTo>
                <a:lnTo>
                  <a:pt x="113193" y="980976"/>
                </a:lnTo>
                <a:lnTo>
                  <a:pt x="128702" y="931698"/>
                </a:lnTo>
                <a:lnTo>
                  <a:pt x="146232" y="883022"/>
                </a:lnTo>
                <a:lnTo>
                  <a:pt x="304000" y="883022"/>
                </a:lnTo>
                <a:lnTo>
                  <a:pt x="169721" y="825509"/>
                </a:lnTo>
                <a:lnTo>
                  <a:pt x="190491" y="780764"/>
                </a:lnTo>
                <a:lnTo>
                  <a:pt x="212942" y="736911"/>
                </a:lnTo>
                <a:lnTo>
                  <a:pt x="237042" y="693995"/>
                </a:lnTo>
                <a:lnTo>
                  <a:pt x="262763" y="652062"/>
                </a:lnTo>
                <a:lnTo>
                  <a:pt x="290072" y="611156"/>
                </a:lnTo>
                <a:lnTo>
                  <a:pt x="318940" y="571323"/>
                </a:lnTo>
                <a:lnTo>
                  <a:pt x="349336" y="532608"/>
                </a:lnTo>
                <a:lnTo>
                  <a:pt x="381230" y="495056"/>
                </a:lnTo>
                <a:lnTo>
                  <a:pt x="414590" y="458712"/>
                </a:lnTo>
                <a:lnTo>
                  <a:pt x="502576" y="458712"/>
                </a:lnTo>
                <a:lnTo>
                  <a:pt x="458587" y="414729"/>
                </a:lnTo>
                <a:lnTo>
                  <a:pt x="494941" y="381386"/>
                </a:lnTo>
                <a:lnTo>
                  <a:pt x="532503" y="349507"/>
                </a:lnTo>
                <a:lnTo>
                  <a:pt x="571229" y="319124"/>
                </a:lnTo>
                <a:lnTo>
                  <a:pt x="611072" y="290266"/>
                </a:lnTo>
                <a:lnTo>
                  <a:pt x="651988" y="262965"/>
                </a:lnTo>
                <a:lnTo>
                  <a:pt x="693930" y="237250"/>
                </a:lnTo>
                <a:lnTo>
                  <a:pt x="736854" y="213152"/>
                </a:lnTo>
                <a:lnTo>
                  <a:pt x="780714" y="190702"/>
                </a:lnTo>
                <a:lnTo>
                  <a:pt x="825464" y="169930"/>
                </a:lnTo>
                <a:lnTo>
                  <a:pt x="893295" y="169930"/>
                </a:lnTo>
                <a:lnTo>
                  <a:pt x="883175" y="146267"/>
                </a:lnTo>
                <a:lnTo>
                  <a:pt x="928642" y="129881"/>
                </a:lnTo>
                <a:lnTo>
                  <a:pt x="974524" y="115289"/>
                </a:lnTo>
                <a:lnTo>
                  <a:pt x="1020942" y="102448"/>
                </a:lnTo>
                <a:lnTo>
                  <a:pt x="1067788" y="91384"/>
                </a:lnTo>
                <a:lnTo>
                  <a:pt x="1115012" y="82108"/>
                </a:lnTo>
                <a:lnTo>
                  <a:pt x="1162564" y="74629"/>
                </a:lnTo>
                <a:lnTo>
                  <a:pt x="1210391" y="68956"/>
                </a:lnTo>
                <a:lnTo>
                  <a:pt x="1258445" y="65100"/>
                </a:lnTo>
                <a:lnTo>
                  <a:pt x="1306674" y="63069"/>
                </a:lnTo>
                <a:lnTo>
                  <a:pt x="1368896" y="63069"/>
                </a:lnTo>
                <a:lnTo>
                  <a:pt x="1368896" y="62940"/>
                </a:lnTo>
                <a:lnTo>
                  <a:pt x="1743022" y="62940"/>
                </a:lnTo>
                <a:lnTo>
                  <a:pt x="1712635" y="53481"/>
                </a:lnTo>
                <a:lnTo>
                  <a:pt x="1668954" y="41505"/>
                </a:lnTo>
                <a:lnTo>
                  <a:pt x="1625010" y="31050"/>
                </a:lnTo>
                <a:lnTo>
                  <a:pt x="1580842" y="22111"/>
                </a:lnTo>
                <a:lnTo>
                  <a:pt x="1536491" y="14684"/>
                </a:lnTo>
                <a:lnTo>
                  <a:pt x="1491996" y="8764"/>
                </a:lnTo>
                <a:lnTo>
                  <a:pt x="1447397" y="4347"/>
                </a:lnTo>
                <a:lnTo>
                  <a:pt x="1402733" y="1427"/>
                </a:lnTo>
                <a:lnTo>
                  <a:pt x="1358044" y="0"/>
                </a:lnTo>
                <a:close/>
              </a:path>
              <a:path w="1933575" h="1462404">
                <a:moveTo>
                  <a:pt x="304000" y="883022"/>
                </a:moveTo>
                <a:lnTo>
                  <a:pt x="146232" y="883022"/>
                </a:lnTo>
                <a:lnTo>
                  <a:pt x="329787" y="961736"/>
                </a:lnTo>
                <a:lnTo>
                  <a:pt x="354287" y="904560"/>
                </a:lnTo>
                <a:lnTo>
                  <a:pt x="304000" y="883022"/>
                </a:lnTo>
                <a:close/>
              </a:path>
              <a:path w="1933575" h="1462404">
                <a:moveTo>
                  <a:pt x="502576" y="458712"/>
                </a:moveTo>
                <a:lnTo>
                  <a:pt x="414590" y="458712"/>
                </a:lnTo>
                <a:lnTo>
                  <a:pt x="568927" y="613004"/>
                </a:lnTo>
                <a:lnTo>
                  <a:pt x="612924" y="569047"/>
                </a:lnTo>
                <a:lnTo>
                  <a:pt x="502576" y="458712"/>
                </a:lnTo>
                <a:close/>
              </a:path>
              <a:path w="1933575" h="1462404">
                <a:moveTo>
                  <a:pt x="893295" y="169930"/>
                </a:moveTo>
                <a:lnTo>
                  <a:pt x="825464" y="169930"/>
                </a:lnTo>
                <a:lnTo>
                  <a:pt x="904564" y="354469"/>
                </a:lnTo>
                <a:lnTo>
                  <a:pt x="961730" y="329950"/>
                </a:lnTo>
                <a:lnTo>
                  <a:pt x="893295" y="169930"/>
                </a:lnTo>
                <a:close/>
              </a:path>
              <a:path w="1933575" h="1462404">
                <a:moveTo>
                  <a:pt x="1743022" y="62940"/>
                </a:moveTo>
                <a:lnTo>
                  <a:pt x="1368896" y="62940"/>
                </a:lnTo>
                <a:lnTo>
                  <a:pt x="1417118" y="64973"/>
                </a:lnTo>
                <a:lnTo>
                  <a:pt x="1465165" y="68837"/>
                </a:lnTo>
                <a:lnTo>
                  <a:pt x="1512987" y="74521"/>
                </a:lnTo>
                <a:lnTo>
                  <a:pt x="1560535" y="82016"/>
                </a:lnTo>
                <a:lnTo>
                  <a:pt x="1607754" y="91309"/>
                </a:lnTo>
                <a:lnTo>
                  <a:pt x="1654596" y="102391"/>
                </a:lnTo>
                <a:lnTo>
                  <a:pt x="1701126" y="115289"/>
                </a:lnTo>
                <a:lnTo>
                  <a:pt x="1746992" y="129899"/>
                </a:lnTo>
                <a:lnTo>
                  <a:pt x="1792344" y="146267"/>
                </a:lnTo>
                <a:lnTo>
                  <a:pt x="1713633" y="329769"/>
                </a:lnTo>
                <a:lnTo>
                  <a:pt x="1734413" y="338681"/>
                </a:lnTo>
                <a:lnTo>
                  <a:pt x="1809815" y="263281"/>
                </a:lnTo>
                <a:lnTo>
                  <a:pt x="1849925" y="169723"/>
                </a:lnTo>
                <a:lnTo>
                  <a:pt x="1903376" y="169723"/>
                </a:lnTo>
                <a:lnTo>
                  <a:pt x="1933006" y="140094"/>
                </a:lnTo>
                <a:lnTo>
                  <a:pt x="1925704" y="136342"/>
                </a:lnTo>
                <a:lnTo>
                  <a:pt x="1883934" y="116690"/>
                </a:lnTo>
                <a:lnTo>
                  <a:pt x="1841702" y="98583"/>
                </a:lnTo>
                <a:lnTo>
                  <a:pt x="1799048" y="82015"/>
                </a:lnTo>
                <a:lnTo>
                  <a:pt x="1756013" y="66983"/>
                </a:lnTo>
                <a:lnTo>
                  <a:pt x="1743022" y="62940"/>
                </a:lnTo>
                <a:close/>
              </a:path>
              <a:path w="1933575" h="1462404">
                <a:moveTo>
                  <a:pt x="1368896" y="63069"/>
                </a:moveTo>
                <a:lnTo>
                  <a:pt x="1306674" y="63069"/>
                </a:lnTo>
                <a:lnTo>
                  <a:pt x="1306674" y="280006"/>
                </a:lnTo>
                <a:lnTo>
                  <a:pt x="1368896" y="280006"/>
                </a:lnTo>
                <a:lnTo>
                  <a:pt x="1368896" y="63069"/>
                </a:lnTo>
                <a:close/>
              </a:path>
              <a:path w="1933575" h="1462404">
                <a:moveTo>
                  <a:pt x="1903376" y="169723"/>
                </a:moveTo>
                <a:lnTo>
                  <a:pt x="1849925" y="169723"/>
                </a:lnTo>
                <a:lnTo>
                  <a:pt x="1886403" y="186695"/>
                </a:lnTo>
                <a:lnTo>
                  <a:pt x="1903376" y="16972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defTabSz="685800"/>
            <a:endParaRPr sz="1350" kern="0">
              <a:solidFill>
                <a:sysClr val="windowText" lastClr="000000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4571" y="2319718"/>
            <a:ext cx="2191703" cy="42511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2700" spc="-15" dirty="0">
                <a:solidFill>
                  <a:srgbClr val="FFFFFF"/>
                </a:solidFill>
              </a:rPr>
              <a:t>Cloud</a:t>
            </a:r>
            <a:r>
              <a:rPr sz="2700" spc="-153" dirty="0">
                <a:solidFill>
                  <a:srgbClr val="FFFFFF"/>
                </a:solidFill>
              </a:rPr>
              <a:t> </a:t>
            </a:r>
            <a:r>
              <a:rPr sz="2700" spc="-19" dirty="0">
                <a:solidFill>
                  <a:srgbClr val="FFFFFF"/>
                </a:solidFill>
              </a:rPr>
              <a:t>services</a:t>
            </a:r>
            <a:endParaRPr sz="2700"/>
          </a:p>
        </p:txBody>
      </p:sp>
      <p:sp>
        <p:nvSpPr>
          <p:cNvPr id="3" name="object 3"/>
          <p:cNvSpPr/>
          <p:nvPr/>
        </p:nvSpPr>
        <p:spPr>
          <a:xfrm>
            <a:off x="7711460" y="2150954"/>
            <a:ext cx="762952" cy="814388"/>
          </a:xfrm>
          <a:custGeom>
            <a:avLst/>
            <a:gdLst/>
            <a:ahLst/>
            <a:cxnLst/>
            <a:rect l="l" t="t" r="r" b="b"/>
            <a:pathLst>
              <a:path w="1017270" h="1085850">
                <a:moveTo>
                  <a:pt x="69481" y="1016317"/>
                </a:moveTo>
                <a:lnTo>
                  <a:pt x="0" y="1016317"/>
                </a:lnTo>
                <a:lnTo>
                  <a:pt x="0" y="1085799"/>
                </a:lnTo>
                <a:lnTo>
                  <a:pt x="69481" y="1016317"/>
                </a:lnTo>
                <a:close/>
              </a:path>
              <a:path w="1017270" h="1085850">
                <a:moveTo>
                  <a:pt x="487997" y="597814"/>
                </a:moveTo>
                <a:lnTo>
                  <a:pt x="239217" y="597814"/>
                </a:lnTo>
                <a:lnTo>
                  <a:pt x="239217" y="717384"/>
                </a:lnTo>
                <a:lnTo>
                  <a:pt x="236867" y="729018"/>
                </a:lnTo>
                <a:lnTo>
                  <a:pt x="230466" y="738530"/>
                </a:lnTo>
                <a:lnTo>
                  <a:pt x="220954" y="744931"/>
                </a:lnTo>
                <a:lnTo>
                  <a:pt x="209321" y="747280"/>
                </a:lnTo>
                <a:lnTo>
                  <a:pt x="197675" y="744931"/>
                </a:lnTo>
                <a:lnTo>
                  <a:pt x="188175" y="738530"/>
                </a:lnTo>
                <a:lnTo>
                  <a:pt x="181762" y="729018"/>
                </a:lnTo>
                <a:lnTo>
                  <a:pt x="179412" y="717384"/>
                </a:lnTo>
                <a:lnTo>
                  <a:pt x="181762" y="705751"/>
                </a:lnTo>
                <a:lnTo>
                  <a:pt x="188175" y="696252"/>
                </a:lnTo>
                <a:lnTo>
                  <a:pt x="197675" y="689838"/>
                </a:lnTo>
                <a:lnTo>
                  <a:pt x="209321" y="687501"/>
                </a:lnTo>
                <a:lnTo>
                  <a:pt x="220954" y="689838"/>
                </a:lnTo>
                <a:lnTo>
                  <a:pt x="230454" y="696252"/>
                </a:lnTo>
                <a:lnTo>
                  <a:pt x="236867" y="705751"/>
                </a:lnTo>
                <a:lnTo>
                  <a:pt x="239217" y="717384"/>
                </a:lnTo>
                <a:lnTo>
                  <a:pt x="239217" y="597814"/>
                </a:lnTo>
                <a:lnTo>
                  <a:pt x="113334" y="597814"/>
                </a:lnTo>
                <a:lnTo>
                  <a:pt x="92494" y="602018"/>
                </a:lnTo>
                <a:lnTo>
                  <a:pt x="75488" y="613486"/>
                </a:lnTo>
                <a:lnTo>
                  <a:pt x="64008" y="630491"/>
                </a:lnTo>
                <a:lnTo>
                  <a:pt x="59804" y="651319"/>
                </a:lnTo>
                <a:lnTo>
                  <a:pt x="59804" y="783450"/>
                </a:lnTo>
                <a:lnTo>
                  <a:pt x="64008" y="804278"/>
                </a:lnTo>
                <a:lnTo>
                  <a:pt x="75488" y="821296"/>
                </a:lnTo>
                <a:lnTo>
                  <a:pt x="92494" y="832764"/>
                </a:lnTo>
                <a:lnTo>
                  <a:pt x="113334" y="836968"/>
                </a:lnTo>
                <a:lnTo>
                  <a:pt x="248843" y="836968"/>
                </a:lnTo>
                <a:lnTo>
                  <a:pt x="338518" y="747280"/>
                </a:lnTo>
                <a:lnTo>
                  <a:pt x="343420" y="742391"/>
                </a:lnTo>
                <a:lnTo>
                  <a:pt x="337680" y="738530"/>
                </a:lnTo>
                <a:lnTo>
                  <a:pt x="331279" y="729018"/>
                </a:lnTo>
                <a:lnTo>
                  <a:pt x="328930" y="717384"/>
                </a:lnTo>
                <a:lnTo>
                  <a:pt x="331279" y="705751"/>
                </a:lnTo>
                <a:lnTo>
                  <a:pt x="337680" y="696252"/>
                </a:lnTo>
                <a:lnTo>
                  <a:pt x="347192" y="689838"/>
                </a:lnTo>
                <a:lnTo>
                  <a:pt x="358825" y="687501"/>
                </a:lnTo>
                <a:lnTo>
                  <a:pt x="370471" y="689838"/>
                </a:lnTo>
                <a:lnTo>
                  <a:pt x="379971" y="696252"/>
                </a:lnTo>
                <a:lnTo>
                  <a:pt x="383832" y="701979"/>
                </a:lnTo>
                <a:lnTo>
                  <a:pt x="398310" y="687501"/>
                </a:lnTo>
                <a:lnTo>
                  <a:pt x="487997" y="597814"/>
                </a:lnTo>
                <a:close/>
              </a:path>
              <a:path w="1017270" h="1085850">
                <a:moveTo>
                  <a:pt x="786930" y="298881"/>
                </a:moveTo>
                <a:lnTo>
                  <a:pt x="538238" y="298881"/>
                </a:lnTo>
                <a:lnTo>
                  <a:pt x="538238" y="418452"/>
                </a:lnTo>
                <a:lnTo>
                  <a:pt x="535889" y="430085"/>
                </a:lnTo>
                <a:lnTo>
                  <a:pt x="529475" y="439585"/>
                </a:lnTo>
                <a:lnTo>
                  <a:pt x="519976" y="445998"/>
                </a:lnTo>
                <a:lnTo>
                  <a:pt x="508342" y="448348"/>
                </a:lnTo>
                <a:lnTo>
                  <a:pt x="496697" y="445998"/>
                </a:lnTo>
                <a:lnTo>
                  <a:pt x="487197" y="439585"/>
                </a:lnTo>
                <a:lnTo>
                  <a:pt x="480783" y="430085"/>
                </a:lnTo>
                <a:lnTo>
                  <a:pt x="478434" y="418452"/>
                </a:lnTo>
                <a:lnTo>
                  <a:pt x="480783" y="406819"/>
                </a:lnTo>
                <a:lnTo>
                  <a:pt x="487197" y="397319"/>
                </a:lnTo>
                <a:lnTo>
                  <a:pt x="496697" y="390906"/>
                </a:lnTo>
                <a:lnTo>
                  <a:pt x="508342" y="388556"/>
                </a:lnTo>
                <a:lnTo>
                  <a:pt x="519976" y="390906"/>
                </a:lnTo>
                <a:lnTo>
                  <a:pt x="529475" y="397319"/>
                </a:lnTo>
                <a:lnTo>
                  <a:pt x="535889" y="406819"/>
                </a:lnTo>
                <a:lnTo>
                  <a:pt x="538238" y="418452"/>
                </a:lnTo>
                <a:lnTo>
                  <a:pt x="538238" y="298881"/>
                </a:lnTo>
                <a:lnTo>
                  <a:pt x="388734" y="298881"/>
                </a:lnTo>
                <a:lnTo>
                  <a:pt x="388734" y="418452"/>
                </a:lnTo>
                <a:lnTo>
                  <a:pt x="386384" y="430085"/>
                </a:lnTo>
                <a:lnTo>
                  <a:pt x="379971" y="439585"/>
                </a:lnTo>
                <a:lnTo>
                  <a:pt x="370471" y="445998"/>
                </a:lnTo>
                <a:lnTo>
                  <a:pt x="358825" y="448348"/>
                </a:lnTo>
                <a:lnTo>
                  <a:pt x="347192" y="445998"/>
                </a:lnTo>
                <a:lnTo>
                  <a:pt x="337680" y="439585"/>
                </a:lnTo>
                <a:lnTo>
                  <a:pt x="331279" y="430085"/>
                </a:lnTo>
                <a:lnTo>
                  <a:pt x="328930" y="418452"/>
                </a:lnTo>
                <a:lnTo>
                  <a:pt x="331279" y="406819"/>
                </a:lnTo>
                <a:lnTo>
                  <a:pt x="337680" y="397319"/>
                </a:lnTo>
                <a:lnTo>
                  <a:pt x="347192" y="390906"/>
                </a:lnTo>
                <a:lnTo>
                  <a:pt x="358825" y="388556"/>
                </a:lnTo>
                <a:lnTo>
                  <a:pt x="370471" y="390906"/>
                </a:lnTo>
                <a:lnTo>
                  <a:pt x="379971" y="397319"/>
                </a:lnTo>
                <a:lnTo>
                  <a:pt x="386384" y="406819"/>
                </a:lnTo>
                <a:lnTo>
                  <a:pt x="388734" y="418452"/>
                </a:lnTo>
                <a:lnTo>
                  <a:pt x="388734" y="298881"/>
                </a:lnTo>
                <a:lnTo>
                  <a:pt x="239217" y="298881"/>
                </a:lnTo>
                <a:lnTo>
                  <a:pt x="239217" y="418452"/>
                </a:lnTo>
                <a:lnTo>
                  <a:pt x="236867" y="430085"/>
                </a:lnTo>
                <a:lnTo>
                  <a:pt x="230454" y="439585"/>
                </a:lnTo>
                <a:lnTo>
                  <a:pt x="220954" y="445998"/>
                </a:lnTo>
                <a:lnTo>
                  <a:pt x="209321" y="448348"/>
                </a:lnTo>
                <a:lnTo>
                  <a:pt x="197675" y="445998"/>
                </a:lnTo>
                <a:lnTo>
                  <a:pt x="188175" y="439585"/>
                </a:lnTo>
                <a:lnTo>
                  <a:pt x="181762" y="430085"/>
                </a:lnTo>
                <a:lnTo>
                  <a:pt x="179412" y="418452"/>
                </a:lnTo>
                <a:lnTo>
                  <a:pt x="181762" y="406819"/>
                </a:lnTo>
                <a:lnTo>
                  <a:pt x="188175" y="397319"/>
                </a:lnTo>
                <a:lnTo>
                  <a:pt x="197675" y="390906"/>
                </a:lnTo>
                <a:lnTo>
                  <a:pt x="209321" y="388556"/>
                </a:lnTo>
                <a:lnTo>
                  <a:pt x="220954" y="390906"/>
                </a:lnTo>
                <a:lnTo>
                  <a:pt x="230454" y="397319"/>
                </a:lnTo>
                <a:lnTo>
                  <a:pt x="236867" y="406819"/>
                </a:lnTo>
                <a:lnTo>
                  <a:pt x="239217" y="418452"/>
                </a:lnTo>
                <a:lnTo>
                  <a:pt x="239217" y="298881"/>
                </a:lnTo>
                <a:lnTo>
                  <a:pt x="113334" y="298881"/>
                </a:lnTo>
                <a:lnTo>
                  <a:pt x="92494" y="303085"/>
                </a:lnTo>
                <a:lnTo>
                  <a:pt x="75488" y="314553"/>
                </a:lnTo>
                <a:lnTo>
                  <a:pt x="64008" y="331558"/>
                </a:lnTo>
                <a:lnTo>
                  <a:pt x="59804" y="352386"/>
                </a:lnTo>
                <a:lnTo>
                  <a:pt x="59804" y="484517"/>
                </a:lnTo>
                <a:lnTo>
                  <a:pt x="64008" y="505345"/>
                </a:lnTo>
                <a:lnTo>
                  <a:pt x="75488" y="522363"/>
                </a:lnTo>
                <a:lnTo>
                  <a:pt x="92494" y="533819"/>
                </a:lnTo>
                <a:lnTo>
                  <a:pt x="113334" y="538022"/>
                </a:lnTo>
                <a:lnTo>
                  <a:pt x="547776" y="538022"/>
                </a:lnTo>
                <a:lnTo>
                  <a:pt x="637463" y="448348"/>
                </a:lnTo>
                <a:lnTo>
                  <a:pt x="697255" y="388556"/>
                </a:lnTo>
                <a:lnTo>
                  <a:pt x="786930" y="298881"/>
                </a:lnTo>
                <a:close/>
              </a:path>
              <a:path w="1017270" h="1085850">
                <a:moveTo>
                  <a:pt x="1016673" y="53454"/>
                </a:moveTo>
                <a:lnTo>
                  <a:pt x="1012469" y="32639"/>
                </a:lnTo>
                <a:lnTo>
                  <a:pt x="1001001" y="15646"/>
                </a:lnTo>
                <a:lnTo>
                  <a:pt x="983983" y="4191"/>
                </a:lnTo>
                <a:lnTo>
                  <a:pt x="963155" y="0"/>
                </a:lnTo>
                <a:lnTo>
                  <a:pt x="538238" y="0"/>
                </a:lnTo>
                <a:lnTo>
                  <a:pt x="538238" y="119519"/>
                </a:lnTo>
                <a:lnTo>
                  <a:pt x="535889" y="131152"/>
                </a:lnTo>
                <a:lnTo>
                  <a:pt x="529475" y="140652"/>
                </a:lnTo>
                <a:lnTo>
                  <a:pt x="519976" y="147066"/>
                </a:lnTo>
                <a:lnTo>
                  <a:pt x="508342" y="149415"/>
                </a:lnTo>
                <a:lnTo>
                  <a:pt x="496697" y="147066"/>
                </a:lnTo>
                <a:lnTo>
                  <a:pt x="487197" y="140652"/>
                </a:lnTo>
                <a:lnTo>
                  <a:pt x="480783" y="131152"/>
                </a:lnTo>
                <a:lnTo>
                  <a:pt x="478434" y="119519"/>
                </a:lnTo>
                <a:lnTo>
                  <a:pt x="480783" y="107886"/>
                </a:lnTo>
                <a:lnTo>
                  <a:pt x="487197" y="98386"/>
                </a:lnTo>
                <a:lnTo>
                  <a:pt x="496697" y="91973"/>
                </a:lnTo>
                <a:lnTo>
                  <a:pt x="508342" y="89623"/>
                </a:lnTo>
                <a:lnTo>
                  <a:pt x="519976" y="91973"/>
                </a:lnTo>
                <a:lnTo>
                  <a:pt x="529475" y="98386"/>
                </a:lnTo>
                <a:lnTo>
                  <a:pt x="535889" y="107886"/>
                </a:lnTo>
                <a:lnTo>
                  <a:pt x="538238" y="119519"/>
                </a:lnTo>
                <a:lnTo>
                  <a:pt x="538238" y="0"/>
                </a:lnTo>
                <a:lnTo>
                  <a:pt x="388734" y="0"/>
                </a:lnTo>
                <a:lnTo>
                  <a:pt x="388734" y="119519"/>
                </a:lnTo>
                <a:lnTo>
                  <a:pt x="386384" y="131152"/>
                </a:lnTo>
                <a:lnTo>
                  <a:pt x="379971" y="140652"/>
                </a:lnTo>
                <a:lnTo>
                  <a:pt x="370471" y="147066"/>
                </a:lnTo>
                <a:lnTo>
                  <a:pt x="358825" y="149415"/>
                </a:lnTo>
                <a:lnTo>
                  <a:pt x="347192" y="147066"/>
                </a:lnTo>
                <a:lnTo>
                  <a:pt x="337680" y="140652"/>
                </a:lnTo>
                <a:lnTo>
                  <a:pt x="331279" y="131152"/>
                </a:lnTo>
                <a:lnTo>
                  <a:pt x="328930" y="119519"/>
                </a:lnTo>
                <a:lnTo>
                  <a:pt x="331279" y="107886"/>
                </a:lnTo>
                <a:lnTo>
                  <a:pt x="337680" y="98386"/>
                </a:lnTo>
                <a:lnTo>
                  <a:pt x="347192" y="91973"/>
                </a:lnTo>
                <a:lnTo>
                  <a:pt x="358825" y="89623"/>
                </a:lnTo>
                <a:lnTo>
                  <a:pt x="370471" y="91973"/>
                </a:lnTo>
                <a:lnTo>
                  <a:pt x="379971" y="98386"/>
                </a:lnTo>
                <a:lnTo>
                  <a:pt x="386384" y="107886"/>
                </a:lnTo>
                <a:lnTo>
                  <a:pt x="388734" y="119519"/>
                </a:lnTo>
                <a:lnTo>
                  <a:pt x="388734" y="0"/>
                </a:lnTo>
                <a:lnTo>
                  <a:pt x="239217" y="0"/>
                </a:lnTo>
                <a:lnTo>
                  <a:pt x="239217" y="119519"/>
                </a:lnTo>
                <a:lnTo>
                  <a:pt x="236867" y="131152"/>
                </a:lnTo>
                <a:lnTo>
                  <a:pt x="230454" y="140652"/>
                </a:lnTo>
                <a:lnTo>
                  <a:pt x="220954" y="147066"/>
                </a:lnTo>
                <a:lnTo>
                  <a:pt x="209321" y="149415"/>
                </a:lnTo>
                <a:lnTo>
                  <a:pt x="197675" y="147066"/>
                </a:lnTo>
                <a:lnTo>
                  <a:pt x="188175" y="140652"/>
                </a:lnTo>
                <a:lnTo>
                  <a:pt x="181762" y="131152"/>
                </a:lnTo>
                <a:lnTo>
                  <a:pt x="179412" y="119519"/>
                </a:lnTo>
                <a:lnTo>
                  <a:pt x="181762" y="107886"/>
                </a:lnTo>
                <a:lnTo>
                  <a:pt x="188175" y="98386"/>
                </a:lnTo>
                <a:lnTo>
                  <a:pt x="197675" y="91973"/>
                </a:lnTo>
                <a:lnTo>
                  <a:pt x="209321" y="89623"/>
                </a:lnTo>
                <a:lnTo>
                  <a:pt x="220954" y="91973"/>
                </a:lnTo>
                <a:lnTo>
                  <a:pt x="230454" y="98386"/>
                </a:lnTo>
                <a:lnTo>
                  <a:pt x="236867" y="107886"/>
                </a:lnTo>
                <a:lnTo>
                  <a:pt x="239217" y="119519"/>
                </a:lnTo>
                <a:lnTo>
                  <a:pt x="239217" y="0"/>
                </a:lnTo>
                <a:lnTo>
                  <a:pt x="113334" y="0"/>
                </a:lnTo>
                <a:lnTo>
                  <a:pt x="92494" y="4191"/>
                </a:lnTo>
                <a:lnTo>
                  <a:pt x="75488" y="15646"/>
                </a:lnTo>
                <a:lnTo>
                  <a:pt x="64008" y="32639"/>
                </a:lnTo>
                <a:lnTo>
                  <a:pt x="59804" y="53454"/>
                </a:lnTo>
                <a:lnTo>
                  <a:pt x="59804" y="185585"/>
                </a:lnTo>
                <a:lnTo>
                  <a:pt x="64008" y="206413"/>
                </a:lnTo>
                <a:lnTo>
                  <a:pt x="75488" y="223418"/>
                </a:lnTo>
                <a:lnTo>
                  <a:pt x="92494" y="234886"/>
                </a:lnTo>
                <a:lnTo>
                  <a:pt x="113334" y="239090"/>
                </a:lnTo>
                <a:lnTo>
                  <a:pt x="846721" y="239090"/>
                </a:lnTo>
                <a:lnTo>
                  <a:pt x="936396" y="149415"/>
                </a:lnTo>
                <a:lnTo>
                  <a:pt x="996188" y="89623"/>
                </a:lnTo>
                <a:lnTo>
                  <a:pt x="1016673" y="69138"/>
                </a:lnTo>
                <a:lnTo>
                  <a:pt x="1016673" y="5345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defTabSz="685800"/>
            <a:endParaRPr sz="1350" kern="0">
              <a:solidFill>
                <a:sysClr val="windowText" lastClr="000000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8429" y="258747"/>
            <a:ext cx="6143268" cy="379431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L="9525">
              <a:spcBef>
                <a:spcPts val="79"/>
              </a:spcBef>
            </a:pPr>
            <a:r>
              <a:rPr spc="-23" dirty="0"/>
              <a:t>Cloud</a:t>
            </a:r>
            <a:r>
              <a:rPr spc="-113" dirty="0"/>
              <a:t> </a:t>
            </a:r>
            <a:r>
              <a:rPr spc="-19" dirty="0"/>
              <a:t>Services</a:t>
            </a:r>
            <a:r>
              <a:rPr spc="-120" dirty="0"/>
              <a:t> </a:t>
            </a:r>
            <a:r>
              <a:rPr dirty="0"/>
              <a:t>-</a:t>
            </a:r>
            <a:r>
              <a:rPr spc="-101" dirty="0"/>
              <a:t> </a:t>
            </a:r>
            <a:r>
              <a:rPr spc="-34" dirty="0"/>
              <a:t>Objective</a:t>
            </a:r>
            <a:r>
              <a:rPr spc="-116" dirty="0"/>
              <a:t> </a:t>
            </a:r>
            <a:r>
              <a:rPr spc="-15" dirty="0"/>
              <a:t>Domain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04800" y="1021651"/>
            <a:ext cx="4365308" cy="2228976"/>
          </a:xfrm>
          <a:prstGeom prst="rect">
            <a:avLst/>
          </a:prstGeom>
        </p:spPr>
        <p:txBody>
          <a:bodyPr vert="horz" wrap="square" lIns="0" tIns="104299" rIns="0" bIns="0" rtlCol="0">
            <a:spAutoFit/>
          </a:bodyPr>
          <a:lstStyle/>
          <a:p>
            <a:pPr marL="266224" indent="-256699" defTabSz="685800">
              <a:spcBef>
                <a:spcPts val="821"/>
              </a:spcBef>
              <a:buSzPct val="89583"/>
              <a:buFont typeface="Arial"/>
              <a:buChar char="•"/>
              <a:tabLst>
                <a:tab pos="266224" algn="l"/>
                <a:tab pos="266700" algn="l"/>
              </a:tabLst>
            </a:pPr>
            <a:r>
              <a:rPr kern="0" spc="-34" dirty="0">
                <a:solidFill>
                  <a:sysClr val="windowText" lastClr="000000"/>
                </a:solidFill>
                <a:latin typeface="Segoe UI"/>
                <a:cs typeface="Segoe UI"/>
              </a:rPr>
              <a:t>Describe </a:t>
            </a:r>
            <a:r>
              <a:rPr kern="0" spc="-45" dirty="0">
                <a:solidFill>
                  <a:sysClr val="windowText" lastClr="000000"/>
                </a:solidFill>
                <a:latin typeface="Segoe UI"/>
                <a:cs typeface="Segoe UI"/>
              </a:rPr>
              <a:t>Infrastructure-</a:t>
            </a:r>
            <a:r>
              <a:rPr kern="0" spc="-41" dirty="0">
                <a:solidFill>
                  <a:sysClr val="windowText" lastClr="000000"/>
                </a:solidFill>
                <a:latin typeface="Segoe UI"/>
                <a:cs typeface="Segoe UI"/>
              </a:rPr>
              <a:t>as-</a:t>
            </a:r>
            <a:r>
              <a:rPr kern="0" spc="-38" dirty="0">
                <a:solidFill>
                  <a:sysClr val="windowText" lastClr="000000"/>
                </a:solidFill>
                <a:latin typeface="Segoe UI"/>
                <a:cs typeface="Segoe UI"/>
              </a:rPr>
              <a:t>a-</a:t>
            </a:r>
            <a:r>
              <a:rPr kern="0" spc="-23" dirty="0">
                <a:solidFill>
                  <a:sysClr val="windowText" lastClr="000000"/>
                </a:solidFill>
                <a:latin typeface="Segoe UI"/>
                <a:cs typeface="Segoe UI"/>
              </a:rPr>
              <a:t>Service</a:t>
            </a:r>
            <a:r>
              <a:rPr kern="0" spc="-30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kern="0" spc="-8" dirty="0">
                <a:solidFill>
                  <a:sysClr val="windowText" lastClr="000000"/>
                </a:solidFill>
                <a:latin typeface="Segoe UI"/>
                <a:cs typeface="Segoe UI"/>
              </a:rPr>
              <a:t>(IaaS)</a:t>
            </a:r>
            <a:endParaRPr kern="0">
              <a:solidFill>
                <a:sysClr val="windowText" lastClr="000000"/>
              </a:solidFill>
              <a:latin typeface="Segoe UI"/>
              <a:cs typeface="Segoe UI"/>
            </a:endParaRPr>
          </a:p>
          <a:p>
            <a:pPr marL="266224" indent="-256699" defTabSz="685800">
              <a:spcBef>
                <a:spcPts val="746"/>
              </a:spcBef>
              <a:buSzPct val="89583"/>
              <a:buFont typeface="Arial"/>
              <a:buChar char="•"/>
              <a:tabLst>
                <a:tab pos="266224" algn="l"/>
                <a:tab pos="266700" algn="l"/>
              </a:tabLst>
            </a:pPr>
            <a:r>
              <a:rPr kern="0" spc="-34" dirty="0">
                <a:solidFill>
                  <a:sysClr val="windowText" lastClr="000000"/>
                </a:solidFill>
                <a:latin typeface="Segoe UI"/>
                <a:cs typeface="Segoe UI"/>
              </a:rPr>
              <a:t>Describe</a:t>
            </a:r>
            <a:r>
              <a:rPr kern="0" spc="-83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kern="0" spc="-38" dirty="0">
                <a:solidFill>
                  <a:sysClr val="windowText" lastClr="000000"/>
                </a:solidFill>
                <a:latin typeface="Segoe UI"/>
                <a:cs typeface="Segoe UI"/>
              </a:rPr>
              <a:t>Platform-as-a-</a:t>
            </a:r>
            <a:r>
              <a:rPr kern="0" spc="-23" dirty="0">
                <a:solidFill>
                  <a:sysClr val="windowText" lastClr="000000"/>
                </a:solidFill>
                <a:latin typeface="Segoe UI"/>
                <a:cs typeface="Segoe UI"/>
              </a:rPr>
              <a:t>Service</a:t>
            </a:r>
            <a:r>
              <a:rPr kern="0" spc="-75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kern="0" spc="-8" dirty="0">
                <a:solidFill>
                  <a:sysClr val="windowText" lastClr="000000"/>
                </a:solidFill>
                <a:latin typeface="Segoe UI"/>
                <a:cs typeface="Segoe UI"/>
              </a:rPr>
              <a:t>(PaaS)</a:t>
            </a:r>
            <a:endParaRPr kern="0">
              <a:solidFill>
                <a:sysClr val="windowText" lastClr="000000"/>
              </a:solidFill>
              <a:latin typeface="Segoe UI"/>
              <a:cs typeface="Segoe UI"/>
            </a:endParaRPr>
          </a:p>
          <a:p>
            <a:pPr marL="266224" indent="-256699" defTabSz="685800">
              <a:spcBef>
                <a:spcPts val="746"/>
              </a:spcBef>
              <a:buSzPct val="89583"/>
              <a:buFont typeface="Arial"/>
              <a:buChar char="•"/>
              <a:tabLst>
                <a:tab pos="266224" algn="l"/>
                <a:tab pos="266700" algn="l"/>
              </a:tabLst>
            </a:pPr>
            <a:r>
              <a:rPr kern="0" spc="-34" dirty="0">
                <a:solidFill>
                  <a:sysClr val="windowText" lastClr="000000"/>
                </a:solidFill>
                <a:latin typeface="Segoe UI"/>
                <a:cs typeface="Segoe UI"/>
              </a:rPr>
              <a:t>Describe</a:t>
            </a:r>
            <a:r>
              <a:rPr kern="0" spc="-60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kern="0" spc="-45" dirty="0">
                <a:solidFill>
                  <a:sysClr val="windowText" lastClr="000000"/>
                </a:solidFill>
                <a:latin typeface="Segoe UI"/>
                <a:cs typeface="Segoe UI"/>
              </a:rPr>
              <a:t>Software-</a:t>
            </a:r>
            <a:r>
              <a:rPr kern="0" spc="-38" dirty="0">
                <a:solidFill>
                  <a:sysClr val="windowText" lastClr="000000"/>
                </a:solidFill>
                <a:latin typeface="Segoe UI"/>
                <a:cs typeface="Segoe UI"/>
              </a:rPr>
              <a:t>as-a-</a:t>
            </a:r>
            <a:r>
              <a:rPr kern="0" spc="-23" dirty="0">
                <a:solidFill>
                  <a:sysClr val="windowText" lastClr="000000"/>
                </a:solidFill>
                <a:latin typeface="Segoe UI"/>
                <a:cs typeface="Segoe UI"/>
              </a:rPr>
              <a:t>Service</a:t>
            </a:r>
            <a:r>
              <a:rPr kern="0" spc="-56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kern="0" spc="-8" dirty="0">
                <a:solidFill>
                  <a:sysClr val="windowText" lastClr="000000"/>
                </a:solidFill>
                <a:latin typeface="Segoe UI"/>
                <a:cs typeface="Segoe UI"/>
              </a:rPr>
              <a:t>(SaaS)</a:t>
            </a:r>
            <a:endParaRPr kern="0">
              <a:solidFill>
                <a:sysClr val="windowText" lastClr="000000"/>
              </a:solidFill>
              <a:latin typeface="Segoe UI"/>
              <a:cs typeface="Segoe UI"/>
            </a:endParaRPr>
          </a:p>
          <a:p>
            <a:pPr marL="266224" indent="-256699" defTabSz="685800">
              <a:spcBef>
                <a:spcPts val="761"/>
              </a:spcBef>
              <a:buSzPct val="89583"/>
              <a:buFont typeface="Arial"/>
              <a:buChar char="•"/>
              <a:tabLst>
                <a:tab pos="266224" algn="l"/>
                <a:tab pos="266700" algn="l"/>
              </a:tabLst>
            </a:pPr>
            <a:r>
              <a:rPr kern="0" spc="-30" dirty="0">
                <a:solidFill>
                  <a:sysClr val="windowText" lastClr="000000"/>
                </a:solidFill>
                <a:latin typeface="Segoe UI"/>
                <a:cs typeface="Segoe UI"/>
              </a:rPr>
              <a:t>Identify</a:t>
            </a:r>
            <a:r>
              <a:rPr kern="0" spc="-94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kern="0" dirty="0">
                <a:solidFill>
                  <a:sysClr val="windowText" lastClr="000000"/>
                </a:solidFill>
                <a:latin typeface="Segoe UI"/>
                <a:cs typeface="Segoe UI"/>
              </a:rPr>
              <a:t>a</a:t>
            </a:r>
            <a:r>
              <a:rPr kern="0" spc="-79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kern="0" spc="-23" dirty="0">
                <a:solidFill>
                  <a:sysClr val="windowText" lastClr="000000"/>
                </a:solidFill>
                <a:latin typeface="Segoe UI"/>
                <a:cs typeface="Segoe UI"/>
              </a:rPr>
              <a:t>service</a:t>
            </a:r>
            <a:r>
              <a:rPr kern="0" spc="-83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kern="0" spc="-30" dirty="0">
                <a:solidFill>
                  <a:sysClr val="windowText" lastClr="000000"/>
                </a:solidFill>
                <a:latin typeface="Segoe UI"/>
                <a:cs typeface="Segoe UI"/>
              </a:rPr>
              <a:t>type</a:t>
            </a:r>
            <a:r>
              <a:rPr kern="0" spc="-90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kern="0" spc="-34" dirty="0">
                <a:solidFill>
                  <a:sysClr val="windowText" lastClr="000000"/>
                </a:solidFill>
                <a:latin typeface="Segoe UI"/>
                <a:cs typeface="Segoe UI"/>
              </a:rPr>
              <a:t>based</a:t>
            </a:r>
            <a:r>
              <a:rPr kern="0" spc="-90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kern="0" dirty="0">
                <a:solidFill>
                  <a:sysClr val="windowText" lastClr="000000"/>
                </a:solidFill>
                <a:latin typeface="Segoe UI"/>
                <a:cs typeface="Segoe UI"/>
              </a:rPr>
              <a:t>on</a:t>
            </a:r>
            <a:r>
              <a:rPr kern="0" spc="-64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kern="0" dirty="0">
                <a:solidFill>
                  <a:sysClr val="windowText" lastClr="000000"/>
                </a:solidFill>
                <a:latin typeface="Segoe UI"/>
                <a:cs typeface="Segoe UI"/>
              </a:rPr>
              <a:t>a</a:t>
            </a:r>
            <a:r>
              <a:rPr kern="0" spc="-75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kern="0" spc="-19" dirty="0">
                <a:solidFill>
                  <a:sysClr val="windowText" lastClr="000000"/>
                </a:solidFill>
                <a:latin typeface="Segoe UI"/>
                <a:cs typeface="Segoe UI"/>
              </a:rPr>
              <a:t>use</a:t>
            </a:r>
            <a:r>
              <a:rPr kern="0" spc="-83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kern="0" spc="-15" dirty="0">
                <a:solidFill>
                  <a:sysClr val="windowText" lastClr="000000"/>
                </a:solidFill>
                <a:latin typeface="Segoe UI"/>
                <a:cs typeface="Segoe UI"/>
              </a:rPr>
              <a:t>case</a:t>
            </a:r>
            <a:endParaRPr kern="0">
              <a:solidFill>
                <a:sysClr val="windowText" lastClr="000000"/>
              </a:solidFill>
              <a:latin typeface="Segoe UI"/>
              <a:cs typeface="Segoe UI"/>
            </a:endParaRPr>
          </a:p>
          <a:p>
            <a:pPr marL="266224" indent="-256699" defTabSz="685800">
              <a:spcBef>
                <a:spcPts val="746"/>
              </a:spcBef>
              <a:buSzPct val="89583"/>
              <a:buFont typeface="Arial"/>
              <a:buChar char="•"/>
              <a:tabLst>
                <a:tab pos="266224" algn="l"/>
                <a:tab pos="266700" algn="l"/>
              </a:tabLst>
            </a:pPr>
            <a:r>
              <a:rPr kern="0" spc="-34" dirty="0">
                <a:solidFill>
                  <a:sysClr val="windowText" lastClr="000000"/>
                </a:solidFill>
                <a:latin typeface="Segoe UI"/>
                <a:cs typeface="Segoe UI"/>
              </a:rPr>
              <a:t>Describe</a:t>
            </a:r>
            <a:r>
              <a:rPr kern="0" spc="-94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kern="0" spc="-19" dirty="0">
                <a:solidFill>
                  <a:sysClr val="windowText" lastClr="000000"/>
                </a:solidFill>
                <a:latin typeface="Segoe UI"/>
                <a:cs typeface="Segoe UI"/>
              </a:rPr>
              <a:t>the</a:t>
            </a:r>
            <a:r>
              <a:rPr kern="0" spc="-83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kern="0" spc="-34" dirty="0">
                <a:solidFill>
                  <a:sysClr val="windowText" lastClr="000000"/>
                </a:solidFill>
                <a:latin typeface="Segoe UI"/>
                <a:cs typeface="Segoe UI"/>
              </a:rPr>
              <a:t>shared</a:t>
            </a:r>
            <a:r>
              <a:rPr kern="0" spc="-83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kern="0" spc="-38" dirty="0">
                <a:solidFill>
                  <a:sysClr val="windowText" lastClr="000000"/>
                </a:solidFill>
                <a:latin typeface="Segoe UI"/>
                <a:cs typeface="Segoe UI"/>
              </a:rPr>
              <a:t>responsibility</a:t>
            </a:r>
            <a:r>
              <a:rPr kern="0" spc="-64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kern="0" spc="-8" dirty="0">
                <a:solidFill>
                  <a:sysClr val="windowText" lastClr="000000"/>
                </a:solidFill>
                <a:latin typeface="Segoe UI"/>
                <a:cs typeface="Segoe UI"/>
              </a:rPr>
              <a:t>model</a:t>
            </a:r>
            <a:endParaRPr kern="0">
              <a:solidFill>
                <a:sysClr val="windowText" lastClr="000000"/>
              </a:solidFill>
              <a:latin typeface="Segoe UI"/>
              <a:cs typeface="Segoe UI"/>
            </a:endParaRPr>
          </a:p>
          <a:p>
            <a:pPr marL="266224" indent="-256699" defTabSz="685800">
              <a:spcBef>
                <a:spcPts val="746"/>
              </a:spcBef>
              <a:buSzPct val="89583"/>
              <a:buFont typeface="Arial"/>
              <a:buChar char="•"/>
              <a:tabLst>
                <a:tab pos="266224" algn="l"/>
                <a:tab pos="266700" algn="l"/>
              </a:tabLst>
            </a:pPr>
            <a:r>
              <a:rPr kern="0" spc="-34" dirty="0">
                <a:solidFill>
                  <a:sysClr val="windowText" lastClr="000000"/>
                </a:solidFill>
                <a:latin typeface="Segoe UI"/>
                <a:cs typeface="Segoe UI"/>
              </a:rPr>
              <a:t>Describe</a:t>
            </a:r>
            <a:r>
              <a:rPr kern="0" spc="-68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kern="0" spc="-30" dirty="0">
                <a:solidFill>
                  <a:sysClr val="windowText" lastClr="000000"/>
                </a:solidFill>
                <a:latin typeface="Segoe UI"/>
                <a:cs typeface="Segoe UI"/>
              </a:rPr>
              <a:t>serverless</a:t>
            </a:r>
            <a:r>
              <a:rPr kern="0" spc="-83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kern="0" spc="-8" dirty="0">
                <a:solidFill>
                  <a:sysClr val="windowText" lastClr="000000"/>
                </a:solidFill>
                <a:latin typeface="Segoe UI"/>
                <a:cs typeface="Segoe UI"/>
              </a:rPr>
              <a:t>computing</a:t>
            </a:r>
            <a:endParaRPr kern="0">
              <a:solidFill>
                <a:sysClr val="windowText" lastClr="000000"/>
              </a:solidFill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xfrm>
            <a:off x="228429" y="258747"/>
            <a:ext cx="5159216" cy="379431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L="9525">
              <a:spcBef>
                <a:spcPts val="79"/>
              </a:spcBef>
            </a:pPr>
            <a:r>
              <a:rPr spc="-38" dirty="0"/>
              <a:t>Infrastructure</a:t>
            </a:r>
            <a:r>
              <a:rPr spc="-127" dirty="0"/>
              <a:t> </a:t>
            </a:r>
            <a:r>
              <a:rPr dirty="0"/>
              <a:t>as</a:t>
            </a:r>
            <a:r>
              <a:rPr spc="-94" dirty="0"/>
              <a:t> </a:t>
            </a:r>
            <a:r>
              <a:rPr dirty="0"/>
              <a:t>a</a:t>
            </a:r>
            <a:r>
              <a:rPr spc="-94" dirty="0"/>
              <a:t> </a:t>
            </a:r>
            <a:r>
              <a:rPr spc="-15" dirty="0"/>
              <a:t>Service</a:t>
            </a:r>
            <a:r>
              <a:rPr spc="-105" dirty="0"/>
              <a:t> </a:t>
            </a:r>
            <a:r>
              <a:rPr spc="-15" dirty="0"/>
              <a:t>(IaaS)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04571" y="1085468"/>
            <a:ext cx="7891463" cy="56361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 marR="3810" defTabSz="685800">
              <a:spcBef>
                <a:spcPts val="75"/>
              </a:spcBef>
            </a:pPr>
            <a:r>
              <a:rPr kern="0" spc="-26" dirty="0">
                <a:solidFill>
                  <a:sysClr val="windowText" lastClr="000000"/>
                </a:solidFill>
                <a:latin typeface="Segoe UI"/>
                <a:cs typeface="Segoe UI"/>
              </a:rPr>
              <a:t>Build</a:t>
            </a:r>
            <a:r>
              <a:rPr kern="0" spc="-64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kern="0" spc="-49" dirty="0">
                <a:solidFill>
                  <a:sysClr val="windowText" lastClr="000000"/>
                </a:solidFill>
                <a:latin typeface="Segoe UI"/>
                <a:cs typeface="Segoe UI"/>
              </a:rPr>
              <a:t>pay-</a:t>
            </a:r>
            <a:r>
              <a:rPr kern="0" spc="-38" dirty="0">
                <a:solidFill>
                  <a:sysClr val="windowText" lastClr="000000"/>
                </a:solidFill>
                <a:latin typeface="Segoe UI"/>
                <a:cs typeface="Segoe UI"/>
              </a:rPr>
              <a:t>as-</a:t>
            </a:r>
            <a:r>
              <a:rPr kern="0" spc="-41" dirty="0">
                <a:solidFill>
                  <a:sysClr val="windowText" lastClr="000000"/>
                </a:solidFill>
                <a:latin typeface="Segoe UI"/>
                <a:cs typeface="Segoe UI"/>
              </a:rPr>
              <a:t>you-</a:t>
            </a:r>
            <a:r>
              <a:rPr kern="0" dirty="0">
                <a:solidFill>
                  <a:sysClr val="windowText" lastClr="000000"/>
                </a:solidFill>
                <a:latin typeface="Segoe UI"/>
                <a:cs typeface="Segoe UI"/>
              </a:rPr>
              <a:t>go</a:t>
            </a:r>
            <a:r>
              <a:rPr kern="0" spc="-68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kern="0" dirty="0">
                <a:solidFill>
                  <a:sysClr val="windowText" lastClr="000000"/>
                </a:solidFill>
                <a:latin typeface="Segoe UI"/>
                <a:cs typeface="Segoe UI"/>
              </a:rPr>
              <a:t>IT</a:t>
            </a:r>
            <a:r>
              <a:rPr kern="0" spc="-64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kern="0" spc="-41" dirty="0">
                <a:solidFill>
                  <a:sysClr val="windowText" lastClr="000000"/>
                </a:solidFill>
                <a:latin typeface="Segoe UI"/>
                <a:cs typeface="Segoe UI"/>
              </a:rPr>
              <a:t>infrastructure</a:t>
            </a:r>
            <a:r>
              <a:rPr kern="0" spc="-79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kern="0" dirty="0">
                <a:solidFill>
                  <a:sysClr val="windowText" lastClr="000000"/>
                </a:solidFill>
                <a:latin typeface="Segoe UI"/>
                <a:cs typeface="Segoe UI"/>
              </a:rPr>
              <a:t>by</a:t>
            </a:r>
            <a:r>
              <a:rPr kern="0" spc="-75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kern="0" spc="-41" dirty="0">
                <a:solidFill>
                  <a:sysClr val="windowText" lastClr="000000"/>
                </a:solidFill>
                <a:latin typeface="Segoe UI"/>
                <a:cs typeface="Segoe UI"/>
              </a:rPr>
              <a:t>renting</a:t>
            </a:r>
            <a:r>
              <a:rPr kern="0" spc="-75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kern="0" spc="-26" dirty="0">
                <a:solidFill>
                  <a:sysClr val="windowText" lastClr="000000"/>
                </a:solidFill>
                <a:latin typeface="Segoe UI"/>
                <a:cs typeface="Segoe UI"/>
              </a:rPr>
              <a:t>servers,</a:t>
            </a:r>
            <a:r>
              <a:rPr kern="0" spc="-94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kern="0" spc="-23" dirty="0">
                <a:solidFill>
                  <a:sysClr val="windowText" lastClr="000000"/>
                </a:solidFill>
                <a:latin typeface="Segoe UI"/>
                <a:cs typeface="Segoe UI"/>
              </a:rPr>
              <a:t>virtual</a:t>
            </a:r>
            <a:r>
              <a:rPr kern="0" spc="-71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kern="0" spc="-34" dirty="0">
                <a:solidFill>
                  <a:sysClr val="windowText" lastClr="000000"/>
                </a:solidFill>
                <a:latin typeface="Segoe UI"/>
                <a:cs typeface="Segoe UI"/>
              </a:rPr>
              <a:t>machines,</a:t>
            </a:r>
            <a:r>
              <a:rPr kern="0" spc="-68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kern="0" spc="-23" dirty="0">
                <a:solidFill>
                  <a:sysClr val="windowText" lastClr="000000"/>
                </a:solidFill>
                <a:latin typeface="Segoe UI"/>
                <a:cs typeface="Segoe UI"/>
              </a:rPr>
              <a:t>storage, </a:t>
            </a:r>
            <a:r>
              <a:rPr kern="0" spc="-34" dirty="0">
                <a:solidFill>
                  <a:sysClr val="windowText" lastClr="000000"/>
                </a:solidFill>
                <a:latin typeface="Segoe UI"/>
                <a:cs typeface="Segoe UI"/>
              </a:rPr>
              <a:t>networks,</a:t>
            </a:r>
            <a:r>
              <a:rPr kern="0" spc="-98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kern="0" spc="-15" dirty="0">
                <a:solidFill>
                  <a:sysClr val="windowText" lastClr="000000"/>
                </a:solidFill>
                <a:latin typeface="Segoe UI"/>
                <a:cs typeface="Segoe UI"/>
              </a:rPr>
              <a:t>and</a:t>
            </a:r>
            <a:r>
              <a:rPr kern="0" spc="-86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kern="0" spc="-34" dirty="0">
                <a:solidFill>
                  <a:sysClr val="windowText" lastClr="000000"/>
                </a:solidFill>
                <a:latin typeface="Segoe UI"/>
                <a:cs typeface="Segoe UI"/>
              </a:rPr>
              <a:t>operating</a:t>
            </a:r>
            <a:r>
              <a:rPr kern="0" spc="-79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kern="0" spc="-38" dirty="0">
                <a:solidFill>
                  <a:sysClr val="windowText" lastClr="000000"/>
                </a:solidFill>
                <a:latin typeface="Segoe UI"/>
                <a:cs typeface="Segoe UI"/>
              </a:rPr>
              <a:t>systems</a:t>
            </a:r>
            <a:r>
              <a:rPr kern="0" spc="-105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kern="0" spc="-34" dirty="0">
                <a:solidFill>
                  <a:sysClr val="windowText" lastClr="000000"/>
                </a:solidFill>
                <a:latin typeface="Segoe UI"/>
                <a:cs typeface="Segoe UI"/>
              </a:rPr>
              <a:t>from</a:t>
            </a:r>
            <a:r>
              <a:rPr kern="0" spc="-83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kern="0" dirty="0">
                <a:solidFill>
                  <a:sysClr val="windowText" lastClr="000000"/>
                </a:solidFill>
                <a:latin typeface="Segoe UI"/>
                <a:cs typeface="Segoe UI"/>
              </a:rPr>
              <a:t>a</a:t>
            </a:r>
            <a:r>
              <a:rPr kern="0" spc="-83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kern="0" spc="-23" dirty="0">
                <a:solidFill>
                  <a:sysClr val="windowText" lastClr="000000"/>
                </a:solidFill>
                <a:latin typeface="Segoe UI"/>
                <a:cs typeface="Segoe UI"/>
              </a:rPr>
              <a:t>cloud</a:t>
            </a:r>
            <a:r>
              <a:rPr kern="0" spc="-49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kern="0" spc="-8" dirty="0">
                <a:solidFill>
                  <a:sysClr val="windowText" lastClr="000000"/>
                </a:solidFill>
                <a:latin typeface="Segoe UI"/>
                <a:cs typeface="Segoe UI"/>
              </a:rPr>
              <a:t>provider.</a:t>
            </a:r>
            <a:endParaRPr kern="0">
              <a:solidFill>
                <a:sysClr val="windowText" lastClr="000000"/>
              </a:solidFill>
              <a:latin typeface="Segoe UI"/>
              <a:cs typeface="Segoe U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87167" y="1765883"/>
            <a:ext cx="4017524" cy="249255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4572" y="344996"/>
            <a:ext cx="3724751" cy="379431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L="9525" defTabSz="685800">
              <a:spcBef>
                <a:spcPts val="79"/>
              </a:spcBef>
            </a:pPr>
            <a:r>
              <a:rPr sz="2400" b="1" kern="0" spc="-30" dirty="0">
                <a:solidFill>
                  <a:sysClr val="windowText" lastClr="000000"/>
                </a:solidFill>
                <a:latin typeface="Segoe UI Semibold"/>
                <a:cs typeface="Segoe UI Semibold"/>
              </a:rPr>
              <a:t>Platform</a:t>
            </a:r>
            <a:r>
              <a:rPr sz="2400" b="1" kern="0" spc="-98" dirty="0">
                <a:solidFill>
                  <a:sysClr val="windowText" lastClr="000000"/>
                </a:solidFill>
                <a:latin typeface="Segoe UI Semibold"/>
                <a:cs typeface="Segoe UI Semibold"/>
              </a:rPr>
              <a:t> </a:t>
            </a:r>
            <a:r>
              <a:rPr sz="2400" b="1" kern="0" dirty="0">
                <a:solidFill>
                  <a:sysClr val="windowText" lastClr="000000"/>
                </a:solidFill>
                <a:latin typeface="Segoe UI Semibold"/>
                <a:cs typeface="Segoe UI Semibold"/>
              </a:rPr>
              <a:t>as</a:t>
            </a:r>
            <a:r>
              <a:rPr sz="2400" b="1" kern="0" spc="-105" dirty="0">
                <a:solidFill>
                  <a:sysClr val="windowText" lastClr="000000"/>
                </a:solidFill>
                <a:latin typeface="Segoe UI Semibold"/>
                <a:cs typeface="Segoe UI Semibold"/>
              </a:rPr>
              <a:t> </a:t>
            </a:r>
            <a:r>
              <a:rPr sz="2400" b="1" kern="0" dirty="0">
                <a:solidFill>
                  <a:sysClr val="windowText" lastClr="000000"/>
                </a:solidFill>
                <a:latin typeface="Segoe UI Semibold"/>
                <a:cs typeface="Segoe UI Semibold"/>
              </a:rPr>
              <a:t>a</a:t>
            </a:r>
            <a:r>
              <a:rPr sz="2400" b="1" kern="0" spc="-105" dirty="0">
                <a:solidFill>
                  <a:sysClr val="windowText" lastClr="000000"/>
                </a:solidFill>
                <a:latin typeface="Segoe UI Semibold"/>
                <a:cs typeface="Segoe UI Semibold"/>
              </a:rPr>
              <a:t> </a:t>
            </a:r>
            <a:r>
              <a:rPr sz="2400" b="1" kern="0" spc="-15" dirty="0">
                <a:solidFill>
                  <a:sysClr val="windowText" lastClr="000000"/>
                </a:solidFill>
                <a:latin typeface="Segoe UI Semibold"/>
                <a:cs typeface="Segoe UI Semibold"/>
              </a:rPr>
              <a:t>Service</a:t>
            </a:r>
            <a:r>
              <a:rPr sz="2400" b="1" kern="0" spc="-116" dirty="0">
                <a:solidFill>
                  <a:sysClr val="windowText" lastClr="000000"/>
                </a:solidFill>
                <a:latin typeface="Segoe UI Semibold"/>
                <a:cs typeface="Segoe UI Semibold"/>
              </a:rPr>
              <a:t> </a:t>
            </a:r>
            <a:r>
              <a:rPr sz="2400" b="1" kern="0" spc="-30" dirty="0">
                <a:solidFill>
                  <a:sysClr val="windowText" lastClr="000000"/>
                </a:solidFill>
                <a:latin typeface="Segoe UI Semibold"/>
                <a:cs typeface="Segoe UI Semibold"/>
              </a:rPr>
              <a:t>(PaaS)</a:t>
            </a:r>
            <a:endParaRPr sz="2400" kern="0">
              <a:solidFill>
                <a:sysClr val="windowText" lastClr="000000"/>
              </a:solidFill>
              <a:latin typeface="Segoe UI Semibold"/>
              <a:cs typeface="Segoe UI Semibol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04571" y="930497"/>
            <a:ext cx="8501063" cy="56361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 marR="3810" defTabSz="685800">
              <a:spcBef>
                <a:spcPts val="75"/>
              </a:spcBef>
            </a:pPr>
            <a:r>
              <a:rPr kern="0" spc="-41" dirty="0">
                <a:solidFill>
                  <a:sysClr val="windowText" lastClr="000000"/>
                </a:solidFill>
                <a:latin typeface="Segoe UI"/>
                <a:cs typeface="Segoe UI"/>
              </a:rPr>
              <a:t>Provides</a:t>
            </a:r>
            <a:r>
              <a:rPr kern="0" spc="-83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kern="0" spc="-38" dirty="0">
                <a:solidFill>
                  <a:sysClr val="windowText" lastClr="000000"/>
                </a:solidFill>
                <a:latin typeface="Segoe UI"/>
                <a:cs typeface="Segoe UI"/>
              </a:rPr>
              <a:t>environment</a:t>
            </a:r>
            <a:r>
              <a:rPr kern="0" spc="-71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kern="0" spc="-15" dirty="0">
                <a:solidFill>
                  <a:sysClr val="windowText" lastClr="000000"/>
                </a:solidFill>
                <a:latin typeface="Segoe UI"/>
                <a:cs typeface="Segoe UI"/>
              </a:rPr>
              <a:t>for</a:t>
            </a:r>
            <a:r>
              <a:rPr kern="0" spc="-68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kern="0" spc="-34" dirty="0">
                <a:solidFill>
                  <a:sysClr val="windowText" lastClr="000000"/>
                </a:solidFill>
                <a:latin typeface="Segoe UI"/>
                <a:cs typeface="Segoe UI"/>
              </a:rPr>
              <a:t>building,</a:t>
            </a:r>
            <a:r>
              <a:rPr kern="0" spc="-49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kern="0" spc="-34" dirty="0">
                <a:solidFill>
                  <a:sysClr val="windowText" lastClr="000000"/>
                </a:solidFill>
                <a:latin typeface="Segoe UI"/>
                <a:cs typeface="Segoe UI"/>
              </a:rPr>
              <a:t>testing,</a:t>
            </a:r>
            <a:r>
              <a:rPr kern="0" spc="-75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kern="0" spc="-15" dirty="0">
                <a:solidFill>
                  <a:sysClr val="windowText" lastClr="000000"/>
                </a:solidFill>
                <a:latin typeface="Segoe UI"/>
                <a:cs typeface="Segoe UI"/>
              </a:rPr>
              <a:t>and</a:t>
            </a:r>
            <a:r>
              <a:rPr kern="0" spc="-71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kern="0" spc="-34" dirty="0">
                <a:solidFill>
                  <a:sysClr val="windowText" lastClr="000000"/>
                </a:solidFill>
                <a:latin typeface="Segoe UI"/>
                <a:cs typeface="Segoe UI"/>
              </a:rPr>
              <a:t>deploying</a:t>
            </a:r>
            <a:r>
              <a:rPr kern="0" spc="-60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kern="0" spc="-38" dirty="0">
                <a:solidFill>
                  <a:sysClr val="windowText" lastClr="000000"/>
                </a:solidFill>
                <a:latin typeface="Segoe UI"/>
                <a:cs typeface="Segoe UI"/>
              </a:rPr>
              <a:t>software</a:t>
            </a:r>
            <a:r>
              <a:rPr kern="0" spc="-86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kern="0" spc="-38" dirty="0">
                <a:solidFill>
                  <a:sysClr val="windowText" lastClr="000000"/>
                </a:solidFill>
                <a:latin typeface="Segoe UI"/>
                <a:cs typeface="Segoe UI"/>
              </a:rPr>
              <a:t>applications;</a:t>
            </a:r>
            <a:r>
              <a:rPr kern="0" spc="-49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kern="0" spc="-15" dirty="0">
                <a:solidFill>
                  <a:sysClr val="windowText" lastClr="000000"/>
                </a:solidFill>
                <a:latin typeface="Segoe UI"/>
                <a:cs typeface="Segoe UI"/>
              </a:rPr>
              <a:t>without </a:t>
            </a:r>
            <a:r>
              <a:rPr kern="0" spc="-34" dirty="0">
                <a:solidFill>
                  <a:sysClr val="windowText" lastClr="000000"/>
                </a:solidFill>
                <a:latin typeface="Segoe UI"/>
                <a:cs typeface="Segoe UI"/>
              </a:rPr>
              <a:t>focusing</a:t>
            </a:r>
            <a:r>
              <a:rPr kern="0" spc="-86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kern="0" dirty="0">
                <a:solidFill>
                  <a:sysClr val="windowText" lastClr="000000"/>
                </a:solidFill>
                <a:latin typeface="Segoe UI"/>
                <a:cs typeface="Segoe UI"/>
              </a:rPr>
              <a:t>on</a:t>
            </a:r>
            <a:r>
              <a:rPr kern="0" spc="-75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kern="0" spc="-34" dirty="0">
                <a:solidFill>
                  <a:sysClr val="windowText" lastClr="000000"/>
                </a:solidFill>
                <a:latin typeface="Segoe UI"/>
                <a:cs typeface="Segoe UI"/>
              </a:rPr>
              <a:t>managing</a:t>
            </a:r>
            <a:r>
              <a:rPr kern="0" spc="-75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kern="0" spc="-34" dirty="0">
                <a:solidFill>
                  <a:sysClr val="windowText" lastClr="000000"/>
                </a:solidFill>
                <a:latin typeface="Segoe UI"/>
                <a:cs typeface="Segoe UI"/>
              </a:rPr>
              <a:t>underlying</a:t>
            </a:r>
            <a:r>
              <a:rPr kern="0" spc="-75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kern="0" spc="-8" dirty="0">
                <a:solidFill>
                  <a:sysClr val="windowText" lastClr="000000"/>
                </a:solidFill>
                <a:latin typeface="Segoe UI"/>
                <a:cs typeface="Segoe UI"/>
              </a:rPr>
              <a:t>infrastructure.</a:t>
            </a:r>
            <a:endParaRPr kern="0">
              <a:solidFill>
                <a:sysClr val="windowText" lastClr="000000"/>
              </a:solidFill>
              <a:latin typeface="Segoe UI"/>
              <a:cs typeface="Segoe U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05231" y="1658493"/>
            <a:ext cx="5774535" cy="2385554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8429" y="258747"/>
            <a:ext cx="6143268" cy="379431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L="9525">
              <a:spcBef>
                <a:spcPts val="79"/>
              </a:spcBef>
            </a:pPr>
            <a:r>
              <a:rPr spc="-30" dirty="0"/>
              <a:t>Software</a:t>
            </a:r>
            <a:r>
              <a:rPr spc="-120" dirty="0"/>
              <a:t> </a:t>
            </a:r>
            <a:r>
              <a:rPr dirty="0"/>
              <a:t>as</a:t>
            </a:r>
            <a:r>
              <a:rPr spc="-109" dirty="0"/>
              <a:t> </a:t>
            </a:r>
            <a:r>
              <a:rPr dirty="0"/>
              <a:t>a</a:t>
            </a:r>
            <a:r>
              <a:rPr spc="-101" dirty="0"/>
              <a:t> </a:t>
            </a:r>
            <a:r>
              <a:rPr spc="-15" dirty="0"/>
              <a:t>Service</a:t>
            </a:r>
            <a:r>
              <a:rPr spc="-127" dirty="0"/>
              <a:t> </a:t>
            </a:r>
            <a:r>
              <a:rPr spc="-19" dirty="0"/>
              <a:t>(SaaS)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04572" y="944842"/>
            <a:ext cx="8159591" cy="56361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 defTabSz="685800">
              <a:spcBef>
                <a:spcPts val="75"/>
              </a:spcBef>
            </a:pPr>
            <a:r>
              <a:rPr kern="0" spc="-30" dirty="0">
                <a:solidFill>
                  <a:sysClr val="windowText" lastClr="000000"/>
                </a:solidFill>
                <a:latin typeface="Segoe UI"/>
                <a:cs typeface="Segoe UI"/>
              </a:rPr>
              <a:t>Users</a:t>
            </a:r>
            <a:r>
              <a:rPr kern="0" spc="-94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kern="0" spc="-30" dirty="0">
                <a:solidFill>
                  <a:sysClr val="windowText" lastClr="000000"/>
                </a:solidFill>
                <a:latin typeface="Segoe UI"/>
                <a:cs typeface="Segoe UI"/>
              </a:rPr>
              <a:t>connect</a:t>
            </a:r>
            <a:r>
              <a:rPr kern="0" spc="-79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kern="0" dirty="0">
                <a:solidFill>
                  <a:sysClr val="windowText" lastClr="000000"/>
                </a:solidFill>
                <a:latin typeface="Segoe UI"/>
                <a:cs typeface="Segoe UI"/>
              </a:rPr>
              <a:t>to</a:t>
            </a:r>
            <a:r>
              <a:rPr kern="0" spc="-83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kern="0" spc="-15" dirty="0">
                <a:solidFill>
                  <a:sysClr val="windowText" lastClr="000000"/>
                </a:solidFill>
                <a:latin typeface="Segoe UI"/>
                <a:cs typeface="Segoe UI"/>
              </a:rPr>
              <a:t>and</a:t>
            </a:r>
            <a:r>
              <a:rPr kern="0" spc="-83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kern="0" spc="-19" dirty="0">
                <a:solidFill>
                  <a:sysClr val="windowText" lastClr="000000"/>
                </a:solidFill>
                <a:latin typeface="Segoe UI"/>
                <a:cs typeface="Segoe UI"/>
              </a:rPr>
              <a:t>use</a:t>
            </a:r>
            <a:r>
              <a:rPr kern="0" spc="-90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kern="0" spc="-45" dirty="0">
                <a:solidFill>
                  <a:sysClr val="windowText" lastClr="000000"/>
                </a:solidFill>
                <a:latin typeface="Segoe UI"/>
                <a:cs typeface="Segoe UI"/>
              </a:rPr>
              <a:t>cloud-</a:t>
            </a:r>
            <a:r>
              <a:rPr kern="0" spc="-38" dirty="0">
                <a:solidFill>
                  <a:sysClr val="windowText" lastClr="000000"/>
                </a:solidFill>
                <a:latin typeface="Segoe UI"/>
                <a:cs typeface="Segoe UI"/>
              </a:rPr>
              <a:t>based</a:t>
            </a:r>
            <a:r>
              <a:rPr kern="0" spc="-83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kern="0" spc="-30" dirty="0">
                <a:solidFill>
                  <a:sysClr val="windowText" lastClr="000000"/>
                </a:solidFill>
                <a:latin typeface="Segoe UI"/>
                <a:cs typeface="Segoe UI"/>
              </a:rPr>
              <a:t>apps</a:t>
            </a:r>
            <a:r>
              <a:rPr kern="0" spc="-90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kern="0" spc="-26" dirty="0">
                <a:solidFill>
                  <a:sysClr val="windowText" lastClr="000000"/>
                </a:solidFill>
                <a:latin typeface="Segoe UI"/>
                <a:cs typeface="Segoe UI"/>
              </a:rPr>
              <a:t>over</a:t>
            </a:r>
            <a:r>
              <a:rPr kern="0" spc="-86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kern="0" spc="-19" dirty="0">
                <a:solidFill>
                  <a:sysClr val="windowText" lastClr="000000"/>
                </a:solidFill>
                <a:latin typeface="Segoe UI"/>
                <a:cs typeface="Segoe UI"/>
              </a:rPr>
              <a:t>the</a:t>
            </a:r>
            <a:r>
              <a:rPr kern="0" spc="-94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kern="0" spc="-38" dirty="0">
                <a:solidFill>
                  <a:sysClr val="windowText" lastClr="000000"/>
                </a:solidFill>
                <a:latin typeface="Segoe UI"/>
                <a:cs typeface="Segoe UI"/>
              </a:rPr>
              <a:t>internet:</a:t>
            </a:r>
            <a:r>
              <a:rPr kern="0" spc="-83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kern="0" spc="-15" dirty="0">
                <a:solidFill>
                  <a:sysClr val="windowText" lastClr="000000"/>
                </a:solidFill>
                <a:latin typeface="Segoe UI"/>
                <a:cs typeface="Segoe UI"/>
              </a:rPr>
              <a:t>for</a:t>
            </a:r>
            <a:r>
              <a:rPr kern="0" spc="-83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kern="0" spc="-34" dirty="0">
                <a:solidFill>
                  <a:sysClr val="windowText" lastClr="000000"/>
                </a:solidFill>
                <a:latin typeface="Segoe UI"/>
                <a:cs typeface="Segoe UI"/>
              </a:rPr>
              <a:t>example,</a:t>
            </a:r>
            <a:r>
              <a:rPr kern="0" spc="-86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kern="0" spc="-15" dirty="0">
                <a:solidFill>
                  <a:sysClr val="windowText" lastClr="000000"/>
                </a:solidFill>
                <a:latin typeface="Segoe UI"/>
                <a:cs typeface="Segoe UI"/>
              </a:rPr>
              <a:t>Microsoft</a:t>
            </a:r>
            <a:endParaRPr kern="0">
              <a:solidFill>
                <a:sysClr val="windowText" lastClr="000000"/>
              </a:solidFill>
              <a:latin typeface="Segoe UI"/>
              <a:cs typeface="Segoe UI"/>
            </a:endParaRPr>
          </a:p>
          <a:p>
            <a:pPr marL="9525" defTabSz="685800">
              <a:spcBef>
                <a:spcPts val="4"/>
              </a:spcBef>
            </a:pPr>
            <a:r>
              <a:rPr kern="0" spc="-30" dirty="0">
                <a:solidFill>
                  <a:sysClr val="windowText" lastClr="000000"/>
                </a:solidFill>
                <a:latin typeface="Segoe UI"/>
                <a:cs typeface="Segoe UI"/>
              </a:rPr>
              <a:t>Office</a:t>
            </a:r>
            <a:r>
              <a:rPr kern="0" spc="-101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kern="0" spc="-19" dirty="0">
                <a:solidFill>
                  <a:sysClr val="windowText" lastClr="000000"/>
                </a:solidFill>
                <a:latin typeface="Segoe UI"/>
                <a:cs typeface="Segoe UI"/>
              </a:rPr>
              <a:t>365,</a:t>
            </a:r>
            <a:r>
              <a:rPr kern="0" spc="-90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kern="0" spc="-30" dirty="0">
                <a:solidFill>
                  <a:sysClr val="windowText" lastClr="000000"/>
                </a:solidFill>
                <a:latin typeface="Segoe UI"/>
                <a:cs typeface="Segoe UI"/>
              </a:rPr>
              <a:t>email,</a:t>
            </a:r>
            <a:r>
              <a:rPr kern="0" spc="-90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kern="0" spc="-15" dirty="0">
                <a:solidFill>
                  <a:sysClr val="windowText" lastClr="000000"/>
                </a:solidFill>
                <a:latin typeface="Segoe UI"/>
                <a:cs typeface="Segoe UI"/>
              </a:rPr>
              <a:t>and</a:t>
            </a:r>
            <a:r>
              <a:rPr kern="0" spc="-83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kern="0" spc="-8" dirty="0">
                <a:solidFill>
                  <a:sysClr val="windowText" lastClr="000000"/>
                </a:solidFill>
                <a:latin typeface="Segoe UI"/>
                <a:cs typeface="Segoe UI"/>
              </a:rPr>
              <a:t>calendars.</a:t>
            </a:r>
            <a:endParaRPr kern="0">
              <a:solidFill>
                <a:sysClr val="windowText" lastClr="000000"/>
              </a:solidFill>
              <a:latin typeface="Segoe UI"/>
              <a:cs typeface="Segoe U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742951" y="1943100"/>
            <a:ext cx="7386161" cy="2971800"/>
            <a:chOff x="1121663" y="1903476"/>
            <a:chExt cx="9848215" cy="396240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69684" y="2265041"/>
              <a:ext cx="9139793" cy="335739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21663" y="1903476"/>
              <a:ext cx="9848088" cy="39624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8429" y="258747"/>
            <a:ext cx="6143268" cy="379431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L="9525">
              <a:spcBef>
                <a:spcPts val="79"/>
              </a:spcBef>
            </a:pPr>
            <a:r>
              <a:rPr spc="-23" dirty="0"/>
              <a:t>Cloud</a:t>
            </a:r>
            <a:r>
              <a:rPr spc="-127" dirty="0"/>
              <a:t> </a:t>
            </a:r>
            <a:r>
              <a:rPr spc="-15" dirty="0"/>
              <a:t>service</a:t>
            </a:r>
            <a:r>
              <a:rPr spc="-131" dirty="0"/>
              <a:t> </a:t>
            </a:r>
            <a:r>
              <a:rPr spc="-30" dirty="0"/>
              <a:t>comparison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119248" y="1092708"/>
            <a:ext cx="2722721" cy="396743"/>
          </a:xfrm>
          <a:prstGeom prst="rect">
            <a:avLst/>
          </a:prstGeom>
          <a:solidFill>
            <a:srgbClr val="23395E"/>
          </a:solidFill>
        </p:spPr>
        <p:txBody>
          <a:bodyPr vert="horz" wrap="square" lIns="0" tIns="27146" rIns="0" bIns="0" rtlCol="0">
            <a:spAutoFit/>
          </a:bodyPr>
          <a:lstStyle/>
          <a:p>
            <a:pPr marL="3810" algn="ctr" defTabSz="685800">
              <a:spcBef>
                <a:spcPts val="214"/>
              </a:spcBef>
            </a:pPr>
            <a:r>
              <a:rPr sz="2400" b="1" kern="0" spc="-15" dirty="0">
                <a:solidFill>
                  <a:srgbClr val="FFFFFF"/>
                </a:solidFill>
                <a:latin typeface="Segoe UI Semibold"/>
                <a:cs typeface="Segoe UI Semibold"/>
              </a:rPr>
              <a:t>PaaS</a:t>
            </a:r>
            <a:endParaRPr sz="2400" kern="0">
              <a:solidFill>
                <a:sysClr val="windowText" lastClr="000000"/>
              </a:solidFill>
              <a:latin typeface="Segoe UI Semibold"/>
              <a:cs typeface="Segoe UI Semibold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178778" y="1733740"/>
            <a:ext cx="2395538" cy="159979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 marR="385286" defTabSz="685800">
              <a:spcBef>
                <a:spcPts val="75"/>
              </a:spcBef>
            </a:pPr>
            <a:r>
              <a:rPr kern="0" spc="-26" dirty="0">
                <a:solidFill>
                  <a:sysClr val="windowText" lastClr="000000"/>
                </a:solidFill>
                <a:latin typeface="Segoe UI"/>
                <a:cs typeface="Segoe UI"/>
              </a:rPr>
              <a:t>Focus</a:t>
            </a:r>
            <a:r>
              <a:rPr kern="0" spc="-105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kern="0" dirty="0">
                <a:solidFill>
                  <a:sysClr val="windowText" lastClr="000000"/>
                </a:solidFill>
                <a:latin typeface="Segoe UI"/>
                <a:cs typeface="Segoe UI"/>
              </a:rPr>
              <a:t>on</a:t>
            </a:r>
            <a:r>
              <a:rPr kern="0" spc="-94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kern="0" spc="-41" dirty="0">
                <a:solidFill>
                  <a:sysClr val="windowText" lastClr="000000"/>
                </a:solidFill>
                <a:latin typeface="Segoe UI"/>
                <a:cs typeface="Segoe UI"/>
              </a:rPr>
              <a:t>application </a:t>
            </a:r>
            <a:r>
              <a:rPr kern="0" spc="-8" dirty="0">
                <a:solidFill>
                  <a:sysClr val="windowText" lastClr="000000"/>
                </a:solidFill>
                <a:latin typeface="Segoe UI"/>
                <a:cs typeface="Segoe UI"/>
              </a:rPr>
              <a:t>development.</a:t>
            </a:r>
            <a:endParaRPr kern="0">
              <a:solidFill>
                <a:sysClr val="windowText" lastClr="000000"/>
              </a:solidFill>
              <a:latin typeface="Segoe UI"/>
              <a:cs typeface="Segoe UI"/>
            </a:endParaRPr>
          </a:p>
          <a:p>
            <a:pPr marL="9525" marR="3810" defTabSz="685800">
              <a:spcBef>
                <a:spcPts val="1579"/>
              </a:spcBef>
            </a:pPr>
            <a:r>
              <a:rPr kern="0" spc="-34" dirty="0">
                <a:solidFill>
                  <a:sysClr val="windowText" lastClr="000000"/>
                </a:solidFill>
                <a:latin typeface="Segoe UI"/>
                <a:cs typeface="Segoe UI"/>
              </a:rPr>
              <a:t>Platform</a:t>
            </a:r>
            <a:r>
              <a:rPr kern="0" spc="-71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kern="0" spc="-38" dirty="0">
                <a:solidFill>
                  <a:sysClr val="windowText" lastClr="000000"/>
                </a:solidFill>
                <a:latin typeface="Segoe UI"/>
                <a:cs typeface="Segoe UI"/>
              </a:rPr>
              <a:t>management</a:t>
            </a:r>
            <a:r>
              <a:rPr kern="0" spc="-71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kern="0" spc="-19" dirty="0">
                <a:solidFill>
                  <a:sysClr val="windowText" lastClr="000000"/>
                </a:solidFill>
                <a:latin typeface="Segoe UI"/>
                <a:cs typeface="Segoe UI"/>
              </a:rPr>
              <a:t>is </a:t>
            </a:r>
            <a:r>
              <a:rPr kern="0" spc="-38" dirty="0">
                <a:solidFill>
                  <a:sysClr val="windowText" lastClr="000000"/>
                </a:solidFill>
                <a:latin typeface="Segoe UI"/>
                <a:cs typeface="Segoe UI"/>
              </a:rPr>
              <a:t>handled</a:t>
            </a:r>
            <a:r>
              <a:rPr kern="0" spc="-90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kern="0" dirty="0">
                <a:solidFill>
                  <a:sysClr val="windowText" lastClr="000000"/>
                </a:solidFill>
                <a:latin typeface="Segoe UI"/>
                <a:cs typeface="Segoe UI"/>
              </a:rPr>
              <a:t>by</a:t>
            </a:r>
            <a:r>
              <a:rPr kern="0" spc="-79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kern="0" spc="-19" dirty="0">
                <a:solidFill>
                  <a:sysClr val="windowText" lastClr="000000"/>
                </a:solidFill>
                <a:latin typeface="Segoe UI"/>
                <a:cs typeface="Segoe UI"/>
              </a:rPr>
              <a:t>the</a:t>
            </a:r>
            <a:r>
              <a:rPr kern="0" spc="-86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kern="0" spc="-8" dirty="0">
                <a:solidFill>
                  <a:sysClr val="windowText" lastClr="000000"/>
                </a:solidFill>
                <a:latin typeface="Segoe UI"/>
                <a:cs typeface="Segoe UI"/>
              </a:rPr>
              <a:t>cloud provider.</a:t>
            </a:r>
            <a:endParaRPr kern="0">
              <a:solidFill>
                <a:sysClr val="windowText" lastClr="000000"/>
              </a:solidFill>
              <a:latin typeface="Segoe UI"/>
              <a:cs typeface="Segoe U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076759" y="1733740"/>
            <a:ext cx="2547938" cy="162544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 marR="387668" defTabSz="685800">
              <a:spcBef>
                <a:spcPts val="75"/>
              </a:spcBef>
            </a:pPr>
            <a:r>
              <a:rPr kern="0" spc="-56" dirty="0">
                <a:solidFill>
                  <a:sysClr val="windowText" lastClr="000000"/>
                </a:solidFill>
                <a:latin typeface="Segoe UI"/>
                <a:cs typeface="Segoe UI"/>
              </a:rPr>
              <a:t>Pay-</a:t>
            </a:r>
            <a:r>
              <a:rPr kern="0" spc="-38" dirty="0">
                <a:solidFill>
                  <a:sysClr val="windowText" lastClr="000000"/>
                </a:solidFill>
                <a:latin typeface="Segoe UI"/>
                <a:cs typeface="Segoe UI"/>
              </a:rPr>
              <a:t>as-</a:t>
            </a:r>
            <a:r>
              <a:rPr kern="0" spc="-45" dirty="0">
                <a:solidFill>
                  <a:sysClr val="windowText" lastClr="000000"/>
                </a:solidFill>
                <a:latin typeface="Segoe UI"/>
                <a:cs typeface="Segoe UI"/>
              </a:rPr>
              <a:t>you-</a:t>
            </a:r>
            <a:r>
              <a:rPr kern="0" dirty="0">
                <a:solidFill>
                  <a:sysClr val="windowText" lastClr="000000"/>
                </a:solidFill>
                <a:latin typeface="Segoe UI"/>
                <a:cs typeface="Segoe UI"/>
              </a:rPr>
              <a:t>go</a:t>
            </a:r>
            <a:r>
              <a:rPr kern="0" spc="-60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kern="0" spc="-38" dirty="0">
                <a:solidFill>
                  <a:sysClr val="windowText" lastClr="000000"/>
                </a:solidFill>
                <a:latin typeface="Segoe UI"/>
                <a:cs typeface="Segoe UI"/>
              </a:rPr>
              <a:t>pricing </a:t>
            </a:r>
            <a:r>
              <a:rPr kern="0" spc="-8" dirty="0">
                <a:solidFill>
                  <a:sysClr val="windowText" lastClr="000000"/>
                </a:solidFill>
                <a:latin typeface="Segoe UI"/>
                <a:cs typeface="Segoe UI"/>
              </a:rPr>
              <a:t>model.</a:t>
            </a:r>
            <a:endParaRPr kern="0">
              <a:solidFill>
                <a:sysClr val="windowText" lastClr="000000"/>
              </a:solidFill>
              <a:latin typeface="Segoe UI"/>
              <a:cs typeface="Segoe UI"/>
            </a:endParaRPr>
          </a:p>
          <a:p>
            <a:pPr marL="9525" marR="3810" algn="just" defTabSz="685800">
              <a:spcBef>
                <a:spcPts val="1793"/>
              </a:spcBef>
            </a:pPr>
            <a:r>
              <a:rPr kern="0" spc="-34" dirty="0">
                <a:solidFill>
                  <a:sysClr val="windowText" lastClr="000000"/>
                </a:solidFill>
                <a:latin typeface="Segoe UI"/>
                <a:cs typeface="Segoe UI"/>
              </a:rPr>
              <a:t>Users</a:t>
            </a:r>
            <a:r>
              <a:rPr kern="0" spc="-90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kern="0" spc="-30" dirty="0">
                <a:solidFill>
                  <a:sysClr val="windowText" lastClr="000000"/>
                </a:solidFill>
                <a:latin typeface="Segoe UI"/>
                <a:cs typeface="Segoe UI"/>
              </a:rPr>
              <a:t>pay</a:t>
            </a:r>
            <a:r>
              <a:rPr kern="0" spc="-86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kern="0" spc="-15" dirty="0">
                <a:solidFill>
                  <a:sysClr val="windowText" lastClr="000000"/>
                </a:solidFill>
                <a:latin typeface="Segoe UI"/>
                <a:cs typeface="Segoe UI"/>
              </a:rPr>
              <a:t>for</a:t>
            </a:r>
            <a:r>
              <a:rPr kern="0" spc="-75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kern="0" spc="-19" dirty="0">
                <a:solidFill>
                  <a:sysClr val="windowText" lastClr="000000"/>
                </a:solidFill>
                <a:latin typeface="Segoe UI"/>
                <a:cs typeface="Segoe UI"/>
              </a:rPr>
              <a:t>the</a:t>
            </a:r>
            <a:r>
              <a:rPr kern="0" spc="-86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kern="0" spc="-26" dirty="0">
                <a:solidFill>
                  <a:sysClr val="windowText" lastClr="000000"/>
                </a:solidFill>
                <a:latin typeface="Segoe UI"/>
                <a:cs typeface="Segoe UI"/>
              </a:rPr>
              <a:t>software </a:t>
            </a:r>
            <a:r>
              <a:rPr kern="0" spc="-30" dirty="0">
                <a:solidFill>
                  <a:sysClr val="windowText" lastClr="000000"/>
                </a:solidFill>
                <a:latin typeface="Segoe UI"/>
                <a:cs typeface="Segoe UI"/>
              </a:rPr>
              <a:t>they</a:t>
            </a:r>
            <a:r>
              <a:rPr kern="0" spc="-94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kern="0" spc="-19" dirty="0">
                <a:solidFill>
                  <a:sysClr val="windowText" lastClr="000000"/>
                </a:solidFill>
                <a:latin typeface="Segoe UI"/>
                <a:cs typeface="Segoe UI"/>
              </a:rPr>
              <a:t>use</a:t>
            </a:r>
            <a:r>
              <a:rPr kern="0" spc="-94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kern="0" dirty="0">
                <a:solidFill>
                  <a:sysClr val="windowText" lastClr="000000"/>
                </a:solidFill>
                <a:latin typeface="Segoe UI"/>
                <a:cs typeface="Segoe UI"/>
              </a:rPr>
              <a:t>on</a:t>
            </a:r>
            <a:r>
              <a:rPr kern="0" spc="-79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kern="0" dirty="0">
                <a:solidFill>
                  <a:sysClr val="windowText" lastClr="000000"/>
                </a:solidFill>
                <a:latin typeface="Segoe UI"/>
                <a:cs typeface="Segoe UI"/>
              </a:rPr>
              <a:t>a</a:t>
            </a:r>
            <a:r>
              <a:rPr kern="0" spc="-83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kern="0" spc="-38" dirty="0">
                <a:solidFill>
                  <a:sysClr val="windowText" lastClr="000000"/>
                </a:solidFill>
                <a:latin typeface="Segoe UI"/>
                <a:cs typeface="Segoe UI"/>
              </a:rPr>
              <a:t>subscription </a:t>
            </a:r>
            <a:r>
              <a:rPr kern="0" spc="-8" dirty="0">
                <a:solidFill>
                  <a:sysClr val="windowText" lastClr="000000"/>
                </a:solidFill>
                <a:latin typeface="Segoe UI"/>
                <a:cs typeface="Segoe UI"/>
              </a:rPr>
              <a:t>model.</a:t>
            </a:r>
            <a:endParaRPr kern="0">
              <a:solidFill>
                <a:sysClr val="windowText" lastClr="000000"/>
              </a:solidFill>
              <a:latin typeface="Segoe UI"/>
              <a:cs typeface="Segoe U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016752" y="1092708"/>
            <a:ext cx="2722721" cy="396743"/>
          </a:xfrm>
          <a:prstGeom prst="rect">
            <a:avLst/>
          </a:prstGeom>
          <a:solidFill>
            <a:srgbClr val="23395E"/>
          </a:solidFill>
        </p:spPr>
        <p:txBody>
          <a:bodyPr vert="horz" wrap="square" lIns="0" tIns="27146" rIns="0" bIns="0" rtlCol="0">
            <a:spAutoFit/>
          </a:bodyPr>
          <a:lstStyle/>
          <a:p>
            <a:pPr marL="5715" algn="ctr" defTabSz="685800">
              <a:spcBef>
                <a:spcPts val="214"/>
              </a:spcBef>
            </a:pPr>
            <a:r>
              <a:rPr sz="2400" b="1" kern="0" spc="-15" dirty="0">
                <a:solidFill>
                  <a:srgbClr val="FFFFFF"/>
                </a:solidFill>
                <a:latin typeface="Segoe UI Semibold"/>
                <a:cs typeface="Segoe UI Semibold"/>
              </a:rPr>
              <a:t>SaaS</a:t>
            </a:r>
            <a:endParaRPr sz="2400" kern="0">
              <a:solidFill>
                <a:sysClr val="windowText" lastClr="000000"/>
              </a:solidFill>
              <a:latin typeface="Segoe UI Semibold"/>
              <a:cs typeface="Segoe UI Semibold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80796" y="1733740"/>
            <a:ext cx="2466975" cy="1522853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 marR="215741" defTabSz="685800">
              <a:spcBef>
                <a:spcPts val="75"/>
              </a:spcBef>
            </a:pPr>
            <a:r>
              <a:rPr kern="0" spc="-15" dirty="0">
                <a:solidFill>
                  <a:sysClr val="windowText" lastClr="000000"/>
                </a:solidFill>
                <a:latin typeface="Segoe UI"/>
                <a:cs typeface="Segoe UI"/>
              </a:rPr>
              <a:t>The</a:t>
            </a:r>
            <a:r>
              <a:rPr kern="0" spc="-105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kern="0" spc="-26" dirty="0">
                <a:solidFill>
                  <a:sysClr val="windowText" lastClr="000000"/>
                </a:solidFill>
                <a:latin typeface="Segoe UI"/>
                <a:cs typeface="Segoe UI"/>
              </a:rPr>
              <a:t>most</a:t>
            </a:r>
            <a:r>
              <a:rPr kern="0" spc="-98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kern="0" spc="-30" dirty="0">
                <a:solidFill>
                  <a:sysClr val="windowText" lastClr="000000"/>
                </a:solidFill>
                <a:latin typeface="Segoe UI"/>
                <a:cs typeface="Segoe UI"/>
              </a:rPr>
              <a:t>flexible</a:t>
            </a:r>
            <a:r>
              <a:rPr kern="0" spc="-90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kern="0" spc="-34" dirty="0">
                <a:solidFill>
                  <a:sysClr val="windowText" lastClr="000000"/>
                </a:solidFill>
                <a:latin typeface="Segoe UI"/>
                <a:cs typeface="Segoe UI"/>
              </a:rPr>
              <a:t>cloud </a:t>
            </a:r>
            <a:r>
              <a:rPr kern="0" spc="-8" dirty="0">
                <a:solidFill>
                  <a:sysClr val="windowText" lastClr="000000"/>
                </a:solidFill>
                <a:latin typeface="Segoe UI"/>
                <a:cs typeface="Segoe UI"/>
              </a:rPr>
              <a:t>service.</a:t>
            </a:r>
            <a:endParaRPr kern="0">
              <a:solidFill>
                <a:sysClr val="windowText" lastClr="000000"/>
              </a:solidFill>
              <a:latin typeface="Segoe UI"/>
              <a:cs typeface="Segoe UI"/>
            </a:endParaRPr>
          </a:p>
          <a:p>
            <a:pPr marL="9525" marR="3810" defTabSz="685800">
              <a:spcBef>
                <a:spcPts val="1046"/>
              </a:spcBef>
            </a:pPr>
            <a:r>
              <a:rPr kern="0" spc="-83" dirty="0">
                <a:solidFill>
                  <a:sysClr val="windowText" lastClr="000000"/>
                </a:solidFill>
                <a:latin typeface="Segoe UI"/>
                <a:cs typeface="Segoe UI"/>
              </a:rPr>
              <a:t>You</a:t>
            </a:r>
            <a:r>
              <a:rPr kern="0" spc="-68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kern="0" spc="-38" dirty="0">
                <a:solidFill>
                  <a:sysClr val="windowText" lastClr="000000"/>
                </a:solidFill>
                <a:latin typeface="Segoe UI"/>
                <a:cs typeface="Segoe UI"/>
              </a:rPr>
              <a:t>configure</a:t>
            </a:r>
            <a:r>
              <a:rPr kern="0" spc="-53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kern="0" spc="-19" dirty="0">
                <a:solidFill>
                  <a:sysClr val="windowText" lastClr="000000"/>
                </a:solidFill>
                <a:latin typeface="Segoe UI"/>
                <a:cs typeface="Segoe UI"/>
              </a:rPr>
              <a:t>and </a:t>
            </a:r>
            <a:r>
              <a:rPr kern="0" spc="-38" dirty="0">
                <a:solidFill>
                  <a:sysClr val="windowText" lastClr="000000"/>
                </a:solidFill>
                <a:latin typeface="Segoe UI"/>
                <a:cs typeface="Segoe UI"/>
              </a:rPr>
              <a:t>manage</a:t>
            </a:r>
            <a:r>
              <a:rPr kern="0" spc="-79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kern="0" spc="-19" dirty="0">
                <a:solidFill>
                  <a:sysClr val="windowText" lastClr="000000"/>
                </a:solidFill>
                <a:latin typeface="Segoe UI"/>
                <a:cs typeface="Segoe UI"/>
              </a:rPr>
              <a:t>the</a:t>
            </a:r>
            <a:r>
              <a:rPr kern="0" spc="-79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kern="0" spc="-38" dirty="0">
                <a:solidFill>
                  <a:sysClr val="windowText" lastClr="000000"/>
                </a:solidFill>
                <a:latin typeface="Segoe UI"/>
                <a:cs typeface="Segoe UI"/>
              </a:rPr>
              <a:t>hardware</a:t>
            </a:r>
            <a:r>
              <a:rPr kern="0" spc="-68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kern="0" spc="-23" dirty="0">
                <a:solidFill>
                  <a:sysClr val="windowText" lastClr="000000"/>
                </a:solidFill>
                <a:latin typeface="Segoe UI"/>
                <a:cs typeface="Segoe UI"/>
              </a:rPr>
              <a:t>for your</a:t>
            </a:r>
            <a:r>
              <a:rPr kern="0" spc="-98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kern="0" spc="-8" dirty="0">
                <a:solidFill>
                  <a:sysClr val="windowText" lastClr="000000"/>
                </a:solidFill>
                <a:latin typeface="Segoe UI"/>
                <a:cs typeface="Segoe UI"/>
              </a:rPr>
              <a:t>application.</a:t>
            </a:r>
            <a:endParaRPr kern="0">
              <a:solidFill>
                <a:sysClr val="windowText" lastClr="000000"/>
              </a:solidFill>
              <a:latin typeface="Segoe UI"/>
              <a:cs typeface="Segoe U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21742" y="1092708"/>
            <a:ext cx="2721769" cy="396743"/>
          </a:xfrm>
          <a:prstGeom prst="rect">
            <a:avLst/>
          </a:prstGeom>
          <a:solidFill>
            <a:srgbClr val="23395E"/>
          </a:solidFill>
        </p:spPr>
        <p:txBody>
          <a:bodyPr vert="horz" wrap="square" lIns="0" tIns="27146" rIns="0" bIns="0" rtlCol="0">
            <a:spAutoFit/>
          </a:bodyPr>
          <a:lstStyle/>
          <a:p>
            <a:pPr marL="3810" algn="ctr" defTabSz="685800">
              <a:spcBef>
                <a:spcPts val="214"/>
              </a:spcBef>
            </a:pPr>
            <a:r>
              <a:rPr sz="2400" b="1" kern="0" spc="-15" dirty="0">
                <a:solidFill>
                  <a:srgbClr val="FFFFFF"/>
                </a:solidFill>
                <a:latin typeface="Segoe UI Semibold"/>
                <a:cs typeface="Segoe UI Semibold"/>
              </a:rPr>
              <a:t>IaaS</a:t>
            </a:r>
            <a:endParaRPr sz="2400" kern="0">
              <a:solidFill>
                <a:sysClr val="windowText" lastClr="000000"/>
              </a:solidFill>
              <a:latin typeface="Segoe UI Semibold"/>
              <a:cs typeface="Segoe UI Semibol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4571" y="2319718"/>
            <a:ext cx="2124075" cy="42511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2700" spc="-15" dirty="0">
                <a:solidFill>
                  <a:srgbClr val="FFFFFF"/>
                </a:solidFill>
              </a:rPr>
              <a:t>Cloud</a:t>
            </a:r>
            <a:r>
              <a:rPr sz="2700" spc="-161" dirty="0">
                <a:solidFill>
                  <a:srgbClr val="FFFFFF"/>
                </a:solidFill>
              </a:rPr>
              <a:t> </a:t>
            </a:r>
            <a:r>
              <a:rPr sz="2700" spc="-30" dirty="0">
                <a:solidFill>
                  <a:srgbClr val="FFFFFF"/>
                </a:solidFill>
              </a:rPr>
              <a:t>Models</a:t>
            </a:r>
            <a:endParaRPr sz="2700"/>
          </a:p>
        </p:txBody>
      </p:sp>
      <p:sp>
        <p:nvSpPr>
          <p:cNvPr id="3" name="object 3"/>
          <p:cNvSpPr/>
          <p:nvPr/>
        </p:nvSpPr>
        <p:spPr>
          <a:xfrm>
            <a:off x="7612142" y="2151703"/>
            <a:ext cx="860584" cy="843915"/>
          </a:xfrm>
          <a:custGeom>
            <a:avLst/>
            <a:gdLst/>
            <a:ahLst/>
            <a:cxnLst/>
            <a:rect l="l" t="t" r="r" b="b"/>
            <a:pathLst>
              <a:path w="1147445" h="1125220">
                <a:moveTo>
                  <a:pt x="573700" y="0"/>
                </a:moveTo>
                <a:lnTo>
                  <a:pt x="349816" y="134398"/>
                </a:lnTo>
                <a:lnTo>
                  <a:pt x="349816" y="376271"/>
                </a:lnTo>
                <a:lnTo>
                  <a:pt x="217853" y="439374"/>
                </a:lnTo>
                <a:lnTo>
                  <a:pt x="213189" y="441918"/>
                </a:lnTo>
                <a:lnTo>
                  <a:pt x="210180" y="446703"/>
                </a:lnTo>
                <a:lnTo>
                  <a:pt x="209889" y="452001"/>
                </a:lnTo>
                <a:lnTo>
                  <a:pt x="209869" y="596565"/>
                </a:lnTo>
                <a:lnTo>
                  <a:pt x="0" y="722596"/>
                </a:lnTo>
                <a:lnTo>
                  <a:pt x="0" y="990553"/>
                </a:lnTo>
                <a:lnTo>
                  <a:pt x="223891" y="1124987"/>
                </a:lnTo>
                <a:lnTo>
                  <a:pt x="292363" y="1083871"/>
                </a:lnTo>
                <a:lnTo>
                  <a:pt x="237949" y="1083859"/>
                </a:lnTo>
                <a:lnTo>
                  <a:pt x="209784" y="1083859"/>
                </a:lnTo>
                <a:lnTo>
                  <a:pt x="28002" y="974692"/>
                </a:lnTo>
                <a:lnTo>
                  <a:pt x="28076" y="755320"/>
                </a:lnTo>
                <a:lnTo>
                  <a:pt x="82448" y="755320"/>
                </a:lnTo>
                <a:lnTo>
                  <a:pt x="41361" y="730648"/>
                </a:lnTo>
                <a:lnTo>
                  <a:pt x="41365" y="730415"/>
                </a:lnTo>
                <a:lnTo>
                  <a:pt x="209889" y="629219"/>
                </a:lnTo>
                <a:lnTo>
                  <a:pt x="292257" y="629219"/>
                </a:lnTo>
                <a:lnTo>
                  <a:pt x="237874" y="596565"/>
                </a:lnTo>
                <a:lnTo>
                  <a:pt x="237874" y="460848"/>
                </a:lnTo>
                <a:lnTo>
                  <a:pt x="354411" y="405121"/>
                </a:lnTo>
                <a:lnTo>
                  <a:pt x="408824" y="405121"/>
                </a:lnTo>
                <a:lnTo>
                  <a:pt x="384705" y="390638"/>
                </a:lnTo>
                <a:lnTo>
                  <a:pt x="442736" y="362885"/>
                </a:lnTo>
                <a:lnTo>
                  <a:pt x="377802" y="362885"/>
                </a:lnTo>
                <a:lnTo>
                  <a:pt x="377895" y="167122"/>
                </a:lnTo>
                <a:lnTo>
                  <a:pt x="432267" y="167122"/>
                </a:lnTo>
                <a:lnTo>
                  <a:pt x="391180" y="142451"/>
                </a:lnTo>
                <a:lnTo>
                  <a:pt x="391184" y="142217"/>
                </a:lnTo>
                <a:lnTo>
                  <a:pt x="573700" y="32677"/>
                </a:lnTo>
                <a:lnTo>
                  <a:pt x="628136" y="32677"/>
                </a:lnTo>
                <a:lnTo>
                  <a:pt x="573700" y="0"/>
                </a:lnTo>
                <a:close/>
              </a:path>
              <a:path w="1147445" h="1125220">
                <a:moveTo>
                  <a:pt x="777647" y="1004732"/>
                </a:moveTo>
                <a:lnTo>
                  <a:pt x="723237" y="1004732"/>
                </a:lnTo>
                <a:lnTo>
                  <a:pt x="923520" y="1124987"/>
                </a:lnTo>
                <a:lnTo>
                  <a:pt x="991982" y="1083871"/>
                </a:lnTo>
                <a:lnTo>
                  <a:pt x="937587" y="1083859"/>
                </a:lnTo>
                <a:lnTo>
                  <a:pt x="909422" y="1083859"/>
                </a:lnTo>
                <a:lnTo>
                  <a:pt x="777647" y="1004732"/>
                </a:lnTo>
                <a:close/>
              </a:path>
              <a:path w="1147445" h="1125220">
                <a:moveTo>
                  <a:pt x="478639" y="1002912"/>
                </a:moveTo>
                <a:lnTo>
                  <a:pt x="427185" y="1002912"/>
                </a:lnTo>
                <a:lnTo>
                  <a:pt x="569736" y="1095343"/>
                </a:lnTo>
                <a:lnTo>
                  <a:pt x="575543" y="1095425"/>
                </a:lnTo>
                <a:lnTo>
                  <a:pt x="626555" y="1064101"/>
                </a:lnTo>
                <a:lnTo>
                  <a:pt x="573025" y="1064101"/>
                </a:lnTo>
                <a:lnTo>
                  <a:pt x="478639" y="1002912"/>
                </a:lnTo>
                <a:close/>
              </a:path>
              <a:path w="1147445" h="1125220">
                <a:moveTo>
                  <a:pt x="379050" y="938070"/>
                </a:moveTo>
                <a:lnTo>
                  <a:pt x="370328" y="939657"/>
                </a:lnTo>
                <a:lnTo>
                  <a:pt x="361535" y="952378"/>
                </a:lnTo>
                <a:lnTo>
                  <a:pt x="363121" y="961096"/>
                </a:lnTo>
                <a:lnTo>
                  <a:pt x="369943" y="965823"/>
                </a:lnTo>
                <a:lnTo>
                  <a:pt x="401018" y="985954"/>
                </a:lnTo>
                <a:lnTo>
                  <a:pt x="237968" y="1083871"/>
                </a:lnTo>
                <a:lnTo>
                  <a:pt x="292363" y="1083871"/>
                </a:lnTo>
                <a:lnTo>
                  <a:pt x="427185" y="1002912"/>
                </a:lnTo>
                <a:lnTo>
                  <a:pt x="478639" y="1002912"/>
                </a:lnTo>
                <a:lnTo>
                  <a:pt x="447766" y="982897"/>
                </a:lnTo>
                <a:lnTo>
                  <a:pt x="447766" y="964761"/>
                </a:lnTo>
                <a:lnTo>
                  <a:pt x="419780" y="964761"/>
                </a:lnTo>
                <a:lnTo>
                  <a:pt x="385405" y="942470"/>
                </a:lnTo>
                <a:lnTo>
                  <a:pt x="379050" y="938070"/>
                </a:lnTo>
                <a:close/>
              </a:path>
              <a:path w="1147445" h="1125220">
                <a:moveTo>
                  <a:pt x="1147381" y="755332"/>
                </a:moveTo>
                <a:lnTo>
                  <a:pt x="1119279" y="755332"/>
                </a:lnTo>
                <a:lnTo>
                  <a:pt x="1119395" y="974692"/>
                </a:lnTo>
                <a:lnTo>
                  <a:pt x="937606" y="1083871"/>
                </a:lnTo>
                <a:lnTo>
                  <a:pt x="991982" y="1083871"/>
                </a:lnTo>
                <a:lnTo>
                  <a:pt x="1147362" y="990553"/>
                </a:lnTo>
                <a:lnTo>
                  <a:pt x="1147381" y="755332"/>
                </a:lnTo>
                <a:close/>
              </a:path>
              <a:path w="1147445" h="1125220">
                <a:moveTo>
                  <a:pt x="82448" y="755320"/>
                </a:moveTo>
                <a:lnTo>
                  <a:pt x="28076" y="755320"/>
                </a:lnTo>
                <a:lnTo>
                  <a:pt x="209889" y="864499"/>
                </a:lnTo>
                <a:lnTo>
                  <a:pt x="209784" y="1083859"/>
                </a:lnTo>
                <a:lnTo>
                  <a:pt x="237949" y="1083859"/>
                </a:lnTo>
                <a:lnTo>
                  <a:pt x="237874" y="864499"/>
                </a:lnTo>
                <a:lnTo>
                  <a:pt x="278262" y="840247"/>
                </a:lnTo>
                <a:lnTo>
                  <a:pt x="223882" y="840247"/>
                </a:lnTo>
                <a:lnTo>
                  <a:pt x="82448" y="755320"/>
                </a:lnTo>
                <a:close/>
              </a:path>
              <a:path w="1147445" h="1125220">
                <a:moveTo>
                  <a:pt x="782087" y="755320"/>
                </a:moveTo>
                <a:lnTo>
                  <a:pt x="727714" y="755320"/>
                </a:lnTo>
                <a:lnTo>
                  <a:pt x="909527" y="864499"/>
                </a:lnTo>
                <a:lnTo>
                  <a:pt x="909422" y="1083859"/>
                </a:lnTo>
                <a:lnTo>
                  <a:pt x="937587" y="1083859"/>
                </a:lnTo>
                <a:lnTo>
                  <a:pt x="937513" y="864499"/>
                </a:lnTo>
                <a:lnTo>
                  <a:pt x="977892" y="840247"/>
                </a:lnTo>
                <a:lnTo>
                  <a:pt x="923520" y="840247"/>
                </a:lnTo>
                <a:lnTo>
                  <a:pt x="782087" y="755320"/>
                </a:lnTo>
                <a:close/>
              </a:path>
              <a:path w="1147445" h="1125220">
                <a:moveTo>
                  <a:pt x="857917" y="405121"/>
                </a:moveTo>
                <a:lnTo>
                  <a:pt x="792979" y="405121"/>
                </a:lnTo>
                <a:lnTo>
                  <a:pt x="909527" y="460848"/>
                </a:lnTo>
                <a:lnTo>
                  <a:pt x="909527" y="596565"/>
                </a:lnTo>
                <a:lnTo>
                  <a:pt x="699636" y="722596"/>
                </a:lnTo>
                <a:lnTo>
                  <a:pt x="699636" y="986351"/>
                </a:lnTo>
                <a:lnTo>
                  <a:pt x="573025" y="1064101"/>
                </a:lnTo>
                <a:lnTo>
                  <a:pt x="626555" y="1064101"/>
                </a:lnTo>
                <a:lnTo>
                  <a:pt x="723237" y="1004732"/>
                </a:lnTo>
                <a:lnTo>
                  <a:pt x="777647" y="1004732"/>
                </a:lnTo>
                <a:lnTo>
                  <a:pt x="750126" y="988207"/>
                </a:lnTo>
                <a:lnTo>
                  <a:pt x="781142" y="969160"/>
                </a:lnTo>
                <a:lnTo>
                  <a:pt x="727621" y="969160"/>
                </a:lnTo>
                <a:lnTo>
                  <a:pt x="727714" y="755320"/>
                </a:lnTo>
                <a:lnTo>
                  <a:pt x="782087" y="755320"/>
                </a:lnTo>
                <a:lnTo>
                  <a:pt x="741000" y="730649"/>
                </a:lnTo>
                <a:lnTo>
                  <a:pt x="741004" y="730415"/>
                </a:lnTo>
                <a:lnTo>
                  <a:pt x="909527" y="629219"/>
                </a:lnTo>
                <a:lnTo>
                  <a:pt x="991903" y="629219"/>
                </a:lnTo>
                <a:lnTo>
                  <a:pt x="937532" y="596565"/>
                </a:lnTo>
                <a:lnTo>
                  <a:pt x="937512" y="452002"/>
                </a:lnTo>
                <a:lnTo>
                  <a:pt x="937221" y="446703"/>
                </a:lnTo>
                <a:lnTo>
                  <a:pt x="934213" y="441918"/>
                </a:lnTo>
                <a:lnTo>
                  <a:pt x="929548" y="439374"/>
                </a:lnTo>
                <a:lnTo>
                  <a:pt x="857917" y="405121"/>
                </a:lnTo>
                <a:close/>
              </a:path>
              <a:path w="1147445" h="1125220">
                <a:moveTo>
                  <a:pt x="768877" y="943835"/>
                </a:moveTo>
                <a:lnTo>
                  <a:pt x="727621" y="969160"/>
                </a:lnTo>
                <a:lnTo>
                  <a:pt x="781142" y="969160"/>
                </a:lnTo>
                <a:lnTo>
                  <a:pt x="783499" y="967713"/>
                </a:lnTo>
                <a:lnTo>
                  <a:pt x="785563" y="959100"/>
                </a:lnTo>
                <a:lnTo>
                  <a:pt x="777482" y="945913"/>
                </a:lnTo>
                <a:lnTo>
                  <a:pt x="768877" y="943835"/>
                </a:lnTo>
                <a:close/>
              </a:path>
              <a:path w="1147445" h="1125220">
                <a:moveTo>
                  <a:pt x="447766" y="755332"/>
                </a:moveTo>
                <a:lnTo>
                  <a:pt x="419675" y="755332"/>
                </a:lnTo>
                <a:lnTo>
                  <a:pt x="419780" y="964761"/>
                </a:lnTo>
                <a:lnTo>
                  <a:pt x="447766" y="964761"/>
                </a:lnTo>
                <a:lnTo>
                  <a:pt x="447766" y="755332"/>
                </a:lnTo>
                <a:close/>
              </a:path>
              <a:path w="1147445" h="1125220">
                <a:moveTo>
                  <a:pt x="292257" y="629219"/>
                </a:moveTo>
                <a:lnTo>
                  <a:pt x="237874" y="629219"/>
                </a:lnTo>
                <a:lnTo>
                  <a:pt x="406370" y="730415"/>
                </a:lnTo>
                <a:lnTo>
                  <a:pt x="406386" y="730649"/>
                </a:lnTo>
                <a:lnTo>
                  <a:pt x="223882" y="840247"/>
                </a:lnTo>
                <a:lnTo>
                  <a:pt x="278262" y="840247"/>
                </a:lnTo>
                <a:lnTo>
                  <a:pt x="419675" y="755332"/>
                </a:lnTo>
                <a:lnTo>
                  <a:pt x="447766" y="755332"/>
                </a:lnTo>
                <a:lnTo>
                  <a:pt x="447766" y="722596"/>
                </a:lnTo>
                <a:lnTo>
                  <a:pt x="292257" y="629219"/>
                </a:lnTo>
                <a:close/>
              </a:path>
              <a:path w="1147445" h="1125220">
                <a:moveTo>
                  <a:pt x="991903" y="629219"/>
                </a:moveTo>
                <a:lnTo>
                  <a:pt x="937513" y="629219"/>
                </a:lnTo>
                <a:lnTo>
                  <a:pt x="1105986" y="730415"/>
                </a:lnTo>
                <a:lnTo>
                  <a:pt x="1105986" y="730649"/>
                </a:lnTo>
                <a:lnTo>
                  <a:pt x="923520" y="840247"/>
                </a:lnTo>
                <a:lnTo>
                  <a:pt x="977892" y="840247"/>
                </a:lnTo>
                <a:lnTo>
                  <a:pt x="1119279" y="755332"/>
                </a:lnTo>
                <a:lnTo>
                  <a:pt x="1147381" y="755332"/>
                </a:lnTo>
                <a:lnTo>
                  <a:pt x="1147381" y="722596"/>
                </a:lnTo>
                <a:lnTo>
                  <a:pt x="991903" y="629219"/>
                </a:lnTo>
                <a:close/>
              </a:path>
              <a:path w="1147445" h="1125220">
                <a:moveTo>
                  <a:pt x="237874" y="629219"/>
                </a:moveTo>
                <a:lnTo>
                  <a:pt x="209889" y="629219"/>
                </a:lnTo>
                <a:lnTo>
                  <a:pt x="209889" y="692299"/>
                </a:lnTo>
                <a:lnTo>
                  <a:pt x="216150" y="698566"/>
                </a:lnTo>
                <a:lnTo>
                  <a:pt x="231601" y="698566"/>
                </a:lnTo>
                <a:lnTo>
                  <a:pt x="237874" y="692299"/>
                </a:lnTo>
                <a:lnTo>
                  <a:pt x="237874" y="629219"/>
                </a:lnTo>
                <a:close/>
              </a:path>
              <a:path w="1147445" h="1125220">
                <a:moveTo>
                  <a:pt x="937513" y="629219"/>
                </a:moveTo>
                <a:lnTo>
                  <a:pt x="909527" y="629219"/>
                </a:lnTo>
                <a:lnTo>
                  <a:pt x="909527" y="692299"/>
                </a:lnTo>
                <a:lnTo>
                  <a:pt x="915789" y="698566"/>
                </a:lnTo>
                <a:lnTo>
                  <a:pt x="931239" y="698566"/>
                </a:lnTo>
                <a:lnTo>
                  <a:pt x="937513" y="692299"/>
                </a:lnTo>
                <a:lnTo>
                  <a:pt x="937513" y="629219"/>
                </a:lnTo>
                <a:close/>
              </a:path>
              <a:path w="1147445" h="1125220">
                <a:moveTo>
                  <a:pt x="408824" y="405121"/>
                </a:moveTo>
                <a:lnTo>
                  <a:pt x="354411" y="405121"/>
                </a:lnTo>
                <a:lnTo>
                  <a:pt x="573701" y="536788"/>
                </a:lnTo>
                <a:lnTo>
                  <a:pt x="642174" y="495673"/>
                </a:lnTo>
                <a:lnTo>
                  <a:pt x="587768" y="495661"/>
                </a:lnTo>
                <a:lnTo>
                  <a:pt x="559603" y="495661"/>
                </a:lnTo>
                <a:lnTo>
                  <a:pt x="408824" y="405121"/>
                </a:lnTo>
                <a:close/>
              </a:path>
              <a:path w="1147445" h="1125220">
                <a:moveTo>
                  <a:pt x="714258" y="336428"/>
                </a:moveTo>
                <a:lnTo>
                  <a:pt x="705909" y="339392"/>
                </a:lnTo>
                <a:lnTo>
                  <a:pt x="699239" y="353350"/>
                </a:lnTo>
                <a:lnTo>
                  <a:pt x="702201" y="361706"/>
                </a:lnTo>
                <a:lnTo>
                  <a:pt x="762684" y="390638"/>
                </a:lnTo>
                <a:lnTo>
                  <a:pt x="587787" y="495673"/>
                </a:lnTo>
                <a:lnTo>
                  <a:pt x="642174" y="495673"/>
                </a:lnTo>
                <a:lnTo>
                  <a:pt x="792979" y="405121"/>
                </a:lnTo>
                <a:lnTo>
                  <a:pt x="857917" y="405121"/>
                </a:lnTo>
                <a:lnTo>
                  <a:pt x="797585" y="376271"/>
                </a:lnTo>
                <a:lnTo>
                  <a:pt x="797585" y="362897"/>
                </a:lnTo>
                <a:lnTo>
                  <a:pt x="769575" y="362885"/>
                </a:lnTo>
                <a:lnTo>
                  <a:pt x="714258" y="336428"/>
                </a:lnTo>
                <a:close/>
              </a:path>
              <a:path w="1147445" h="1125220">
                <a:moveTo>
                  <a:pt x="432267" y="167122"/>
                </a:moveTo>
                <a:lnTo>
                  <a:pt x="377895" y="167122"/>
                </a:lnTo>
                <a:lnTo>
                  <a:pt x="559708" y="276301"/>
                </a:lnTo>
                <a:lnTo>
                  <a:pt x="559603" y="495661"/>
                </a:lnTo>
                <a:lnTo>
                  <a:pt x="587768" y="495661"/>
                </a:lnTo>
                <a:lnTo>
                  <a:pt x="587693" y="276301"/>
                </a:lnTo>
                <a:lnTo>
                  <a:pt x="628080" y="252049"/>
                </a:lnTo>
                <a:lnTo>
                  <a:pt x="573700" y="252049"/>
                </a:lnTo>
                <a:lnTo>
                  <a:pt x="432267" y="167122"/>
                </a:lnTo>
                <a:close/>
              </a:path>
              <a:path w="1147445" h="1125220">
                <a:moveTo>
                  <a:pt x="797585" y="167134"/>
                </a:moveTo>
                <a:lnTo>
                  <a:pt x="769494" y="167134"/>
                </a:lnTo>
                <a:lnTo>
                  <a:pt x="769599" y="362897"/>
                </a:lnTo>
                <a:lnTo>
                  <a:pt x="797585" y="362897"/>
                </a:lnTo>
                <a:lnTo>
                  <a:pt x="797585" y="167134"/>
                </a:lnTo>
                <a:close/>
              </a:path>
              <a:path w="1147445" h="1125220">
                <a:moveTo>
                  <a:pt x="433131" y="336439"/>
                </a:moveTo>
                <a:lnTo>
                  <a:pt x="377802" y="362885"/>
                </a:lnTo>
                <a:lnTo>
                  <a:pt x="442736" y="362885"/>
                </a:lnTo>
                <a:lnTo>
                  <a:pt x="445200" y="361706"/>
                </a:lnTo>
                <a:lnTo>
                  <a:pt x="448150" y="353350"/>
                </a:lnTo>
                <a:lnTo>
                  <a:pt x="441480" y="339392"/>
                </a:lnTo>
                <a:lnTo>
                  <a:pt x="433131" y="336439"/>
                </a:lnTo>
                <a:close/>
              </a:path>
              <a:path w="1147445" h="1125220">
                <a:moveTo>
                  <a:pt x="628136" y="32677"/>
                </a:moveTo>
                <a:lnTo>
                  <a:pt x="573700" y="32677"/>
                </a:lnTo>
                <a:lnTo>
                  <a:pt x="756189" y="142217"/>
                </a:lnTo>
                <a:lnTo>
                  <a:pt x="756189" y="142451"/>
                </a:lnTo>
                <a:lnTo>
                  <a:pt x="573700" y="252049"/>
                </a:lnTo>
                <a:lnTo>
                  <a:pt x="628080" y="252049"/>
                </a:lnTo>
                <a:lnTo>
                  <a:pt x="769494" y="167134"/>
                </a:lnTo>
                <a:lnTo>
                  <a:pt x="797585" y="167134"/>
                </a:lnTo>
                <a:lnTo>
                  <a:pt x="797585" y="134398"/>
                </a:lnTo>
                <a:lnTo>
                  <a:pt x="628136" y="326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defTabSz="685800"/>
            <a:endParaRPr sz="1350" kern="0">
              <a:solidFill>
                <a:sysClr val="windowText" lastClr="000000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9600" y="215837"/>
            <a:ext cx="3746659" cy="37895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pc="-30" dirty="0"/>
              <a:t>Shared</a:t>
            </a:r>
            <a:r>
              <a:rPr spc="-105" dirty="0"/>
              <a:t> </a:t>
            </a:r>
            <a:r>
              <a:rPr spc="-38" dirty="0"/>
              <a:t>responsibility</a:t>
            </a:r>
            <a:r>
              <a:rPr spc="-120" dirty="0"/>
              <a:t> </a:t>
            </a:r>
            <a:r>
              <a:rPr spc="-8" dirty="0"/>
              <a:t>model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657082" y="793099"/>
            <a:ext cx="6086951" cy="3427095"/>
            <a:chOff x="876109" y="1057465"/>
            <a:chExt cx="8115934" cy="4569460"/>
          </a:xfrm>
        </p:grpSpPr>
        <p:sp>
          <p:nvSpPr>
            <p:cNvPr id="4" name="object 4"/>
            <p:cNvSpPr/>
            <p:nvPr/>
          </p:nvSpPr>
          <p:spPr>
            <a:xfrm>
              <a:off x="2950464" y="1062227"/>
              <a:ext cx="6036945" cy="4559935"/>
            </a:xfrm>
            <a:custGeom>
              <a:avLst/>
              <a:gdLst/>
              <a:ahLst/>
              <a:cxnLst/>
              <a:rect l="l" t="t" r="r" b="b"/>
              <a:pathLst>
                <a:path w="6036945" h="4559935">
                  <a:moveTo>
                    <a:pt x="6036564" y="0"/>
                  </a:moveTo>
                  <a:lnTo>
                    <a:pt x="0" y="0"/>
                  </a:lnTo>
                  <a:lnTo>
                    <a:pt x="0" y="4559808"/>
                  </a:lnTo>
                  <a:lnTo>
                    <a:pt x="6036564" y="4559808"/>
                  </a:lnTo>
                  <a:lnTo>
                    <a:pt x="6036564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pPr defTabSz="685800"/>
              <a:endParaRPr sz="135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2950464" y="1062227"/>
              <a:ext cx="6036945" cy="4559935"/>
            </a:xfrm>
            <a:custGeom>
              <a:avLst/>
              <a:gdLst/>
              <a:ahLst/>
              <a:cxnLst/>
              <a:rect l="l" t="t" r="r" b="b"/>
              <a:pathLst>
                <a:path w="6036945" h="4559935">
                  <a:moveTo>
                    <a:pt x="0" y="4559808"/>
                  </a:moveTo>
                  <a:lnTo>
                    <a:pt x="6036564" y="4559808"/>
                  </a:lnTo>
                  <a:lnTo>
                    <a:pt x="6036564" y="0"/>
                  </a:lnTo>
                  <a:lnTo>
                    <a:pt x="0" y="0"/>
                  </a:lnTo>
                  <a:lnTo>
                    <a:pt x="0" y="4559808"/>
                  </a:lnTo>
                  <a:close/>
                </a:path>
              </a:pathLst>
            </a:custGeom>
            <a:ln w="952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pPr defTabSz="685800"/>
              <a:endParaRPr sz="1350" kern="0">
                <a:solidFill>
                  <a:sysClr val="windowText" lastClr="000000"/>
                </a:solidFill>
              </a:endParaRPr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16757" y="1649222"/>
              <a:ext cx="1250060" cy="180466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11982" y="1350263"/>
              <a:ext cx="1471167" cy="194056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3272027" y="4561331"/>
              <a:ext cx="1557655" cy="353695"/>
            </a:xfrm>
            <a:custGeom>
              <a:avLst/>
              <a:gdLst/>
              <a:ahLst/>
              <a:cxnLst/>
              <a:rect l="l" t="t" r="r" b="b"/>
              <a:pathLst>
                <a:path w="1557654" h="353695">
                  <a:moveTo>
                    <a:pt x="1557527" y="0"/>
                  </a:moveTo>
                  <a:lnTo>
                    <a:pt x="0" y="0"/>
                  </a:lnTo>
                  <a:lnTo>
                    <a:pt x="0" y="353568"/>
                  </a:lnTo>
                  <a:lnTo>
                    <a:pt x="1557527" y="353568"/>
                  </a:lnTo>
                  <a:lnTo>
                    <a:pt x="1557527" y="0"/>
                  </a:lnTo>
                  <a:close/>
                </a:path>
              </a:pathLst>
            </a:custGeom>
            <a:solidFill>
              <a:srgbClr val="0078D3"/>
            </a:solidFill>
          </p:spPr>
          <p:txBody>
            <a:bodyPr wrap="square" lIns="0" tIns="0" rIns="0" bIns="0" rtlCol="0"/>
            <a:lstStyle/>
            <a:p>
              <a:pPr defTabSz="685800"/>
              <a:endParaRPr sz="135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3577082" y="4651248"/>
              <a:ext cx="948055" cy="186055"/>
            </a:xfrm>
            <a:custGeom>
              <a:avLst/>
              <a:gdLst/>
              <a:ahLst/>
              <a:cxnLst/>
              <a:rect l="l" t="t" r="r" b="b"/>
              <a:pathLst>
                <a:path w="948054" h="186054">
                  <a:moveTo>
                    <a:pt x="20319" y="7619"/>
                  </a:moveTo>
                  <a:lnTo>
                    <a:pt x="0" y="7619"/>
                  </a:lnTo>
                  <a:lnTo>
                    <a:pt x="0" y="141096"/>
                  </a:lnTo>
                  <a:lnTo>
                    <a:pt x="15620" y="141096"/>
                  </a:lnTo>
                  <a:lnTo>
                    <a:pt x="15594" y="34670"/>
                  </a:lnTo>
                  <a:lnTo>
                    <a:pt x="15366" y="29209"/>
                  </a:lnTo>
                  <a:lnTo>
                    <a:pt x="14858" y="26415"/>
                  </a:lnTo>
                  <a:lnTo>
                    <a:pt x="32318" y="26415"/>
                  </a:lnTo>
                  <a:lnTo>
                    <a:pt x="20319" y="7619"/>
                  </a:lnTo>
                  <a:close/>
                </a:path>
                <a:path w="948054" h="186054">
                  <a:moveTo>
                    <a:pt x="32318" y="26415"/>
                  </a:moveTo>
                  <a:lnTo>
                    <a:pt x="15493" y="26415"/>
                  </a:lnTo>
                  <a:lnTo>
                    <a:pt x="16509" y="29209"/>
                  </a:lnTo>
                  <a:lnTo>
                    <a:pt x="18033" y="32003"/>
                  </a:lnTo>
                  <a:lnTo>
                    <a:pt x="19684" y="34670"/>
                  </a:lnTo>
                  <a:lnTo>
                    <a:pt x="88391" y="141096"/>
                  </a:lnTo>
                  <a:lnTo>
                    <a:pt x="107568" y="141096"/>
                  </a:lnTo>
                  <a:lnTo>
                    <a:pt x="107568" y="121284"/>
                  </a:lnTo>
                  <a:lnTo>
                    <a:pt x="92455" y="121284"/>
                  </a:lnTo>
                  <a:lnTo>
                    <a:pt x="91693" y="119633"/>
                  </a:lnTo>
                  <a:lnTo>
                    <a:pt x="89915" y="116585"/>
                  </a:lnTo>
                  <a:lnTo>
                    <a:pt x="87121" y="112268"/>
                  </a:lnTo>
                  <a:lnTo>
                    <a:pt x="32318" y="26415"/>
                  </a:lnTo>
                  <a:close/>
                </a:path>
                <a:path w="948054" h="186054">
                  <a:moveTo>
                    <a:pt x="107568" y="7619"/>
                  </a:moveTo>
                  <a:lnTo>
                    <a:pt x="91947" y="7619"/>
                  </a:lnTo>
                  <a:lnTo>
                    <a:pt x="92002" y="112268"/>
                  </a:lnTo>
                  <a:lnTo>
                    <a:pt x="92201" y="117347"/>
                  </a:lnTo>
                  <a:lnTo>
                    <a:pt x="92837" y="121284"/>
                  </a:lnTo>
                  <a:lnTo>
                    <a:pt x="107568" y="121284"/>
                  </a:lnTo>
                  <a:lnTo>
                    <a:pt x="107568" y="7619"/>
                  </a:lnTo>
                  <a:close/>
                </a:path>
                <a:path w="948054" h="186054">
                  <a:moveTo>
                    <a:pt x="178562" y="43560"/>
                  </a:moveTo>
                  <a:lnTo>
                    <a:pt x="141819" y="65081"/>
                  </a:lnTo>
                  <a:lnTo>
                    <a:pt x="134746" y="93852"/>
                  </a:lnTo>
                  <a:lnTo>
                    <a:pt x="135463" y="104923"/>
                  </a:lnTo>
                  <a:lnTo>
                    <a:pt x="159924" y="140017"/>
                  </a:lnTo>
                  <a:lnTo>
                    <a:pt x="177926" y="143256"/>
                  </a:lnTo>
                  <a:lnTo>
                    <a:pt x="187787" y="142684"/>
                  </a:lnTo>
                  <a:lnTo>
                    <a:pt x="196611" y="140969"/>
                  </a:lnTo>
                  <a:lnTo>
                    <a:pt x="204412" y="138112"/>
                  </a:lnTo>
                  <a:lnTo>
                    <a:pt x="211200" y="134112"/>
                  </a:lnTo>
                  <a:lnTo>
                    <a:pt x="211200" y="130428"/>
                  </a:lnTo>
                  <a:lnTo>
                    <a:pt x="172084" y="130428"/>
                  </a:lnTo>
                  <a:lnTo>
                    <a:pt x="164591" y="127507"/>
                  </a:lnTo>
                  <a:lnTo>
                    <a:pt x="150494" y="97281"/>
                  </a:lnTo>
                  <a:lnTo>
                    <a:pt x="217804" y="97281"/>
                  </a:lnTo>
                  <a:lnTo>
                    <a:pt x="217804" y="89281"/>
                  </a:lnTo>
                  <a:lnTo>
                    <a:pt x="217491" y="84327"/>
                  </a:lnTo>
                  <a:lnTo>
                    <a:pt x="150748" y="84327"/>
                  </a:lnTo>
                  <a:lnTo>
                    <a:pt x="151891" y="75945"/>
                  </a:lnTo>
                  <a:lnTo>
                    <a:pt x="154939" y="69214"/>
                  </a:lnTo>
                  <a:lnTo>
                    <a:pt x="160019" y="64134"/>
                  </a:lnTo>
                  <a:lnTo>
                    <a:pt x="164972" y="58927"/>
                  </a:lnTo>
                  <a:lnTo>
                    <a:pt x="171195" y="56387"/>
                  </a:lnTo>
                  <a:lnTo>
                    <a:pt x="208032" y="56387"/>
                  </a:lnTo>
                  <a:lnTo>
                    <a:pt x="207517" y="55625"/>
                  </a:lnTo>
                  <a:lnTo>
                    <a:pt x="201922" y="50365"/>
                  </a:lnTo>
                  <a:lnTo>
                    <a:pt x="195230" y="46593"/>
                  </a:lnTo>
                  <a:lnTo>
                    <a:pt x="187444" y="44321"/>
                  </a:lnTo>
                  <a:lnTo>
                    <a:pt x="178562" y="43560"/>
                  </a:lnTo>
                  <a:close/>
                </a:path>
                <a:path w="948054" h="186054">
                  <a:moveTo>
                    <a:pt x="211200" y="119887"/>
                  </a:moveTo>
                  <a:lnTo>
                    <a:pt x="204273" y="124481"/>
                  </a:lnTo>
                  <a:lnTo>
                    <a:pt x="197024" y="127777"/>
                  </a:lnTo>
                  <a:lnTo>
                    <a:pt x="189466" y="129764"/>
                  </a:lnTo>
                  <a:lnTo>
                    <a:pt x="181609" y="130428"/>
                  </a:lnTo>
                  <a:lnTo>
                    <a:pt x="211200" y="130428"/>
                  </a:lnTo>
                  <a:lnTo>
                    <a:pt x="211200" y="119887"/>
                  </a:lnTo>
                  <a:close/>
                </a:path>
                <a:path w="948054" h="186054">
                  <a:moveTo>
                    <a:pt x="208032" y="56387"/>
                  </a:moveTo>
                  <a:lnTo>
                    <a:pt x="185800" y="56387"/>
                  </a:lnTo>
                  <a:lnTo>
                    <a:pt x="191642" y="58800"/>
                  </a:lnTo>
                  <a:lnTo>
                    <a:pt x="200025" y="68706"/>
                  </a:lnTo>
                  <a:lnTo>
                    <a:pt x="202056" y="75437"/>
                  </a:lnTo>
                  <a:lnTo>
                    <a:pt x="202183" y="84327"/>
                  </a:lnTo>
                  <a:lnTo>
                    <a:pt x="217491" y="84327"/>
                  </a:lnTo>
                  <a:lnTo>
                    <a:pt x="217162" y="79111"/>
                  </a:lnTo>
                  <a:lnTo>
                    <a:pt x="215233" y="70119"/>
                  </a:lnTo>
                  <a:lnTo>
                    <a:pt x="212018" y="62295"/>
                  </a:lnTo>
                  <a:lnTo>
                    <a:pt x="208032" y="56387"/>
                  </a:lnTo>
                  <a:close/>
                </a:path>
                <a:path w="948054" h="186054">
                  <a:moveTo>
                    <a:pt x="260476" y="58800"/>
                  </a:moveTo>
                  <a:lnTo>
                    <a:pt x="245237" y="58800"/>
                  </a:lnTo>
                  <a:lnTo>
                    <a:pt x="245237" y="115188"/>
                  </a:lnTo>
                  <a:lnTo>
                    <a:pt x="246788" y="127377"/>
                  </a:lnTo>
                  <a:lnTo>
                    <a:pt x="251459" y="136112"/>
                  </a:lnTo>
                  <a:lnTo>
                    <a:pt x="259274" y="141370"/>
                  </a:lnTo>
                  <a:lnTo>
                    <a:pt x="270255" y="143128"/>
                  </a:lnTo>
                  <a:lnTo>
                    <a:pt x="276097" y="143128"/>
                  </a:lnTo>
                  <a:lnTo>
                    <a:pt x="280923" y="142112"/>
                  </a:lnTo>
                  <a:lnTo>
                    <a:pt x="284479" y="140081"/>
                  </a:lnTo>
                  <a:lnTo>
                    <a:pt x="284479" y="130301"/>
                  </a:lnTo>
                  <a:lnTo>
                    <a:pt x="269493" y="130301"/>
                  </a:lnTo>
                  <a:lnTo>
                    <a:pt x="265938" y="128904"/>
                  </a:lnTo>
                  <a:lnTo>
                    <a:pt x="263778" y="126110"/>
                  </a:lnTo>
                  <a:lnTo>
                    <a:pt x="261492" y="123443"/>
                  </a:lnTo>
                  <a:lnTo>
                    <a:pt x="260476" y="118871"/>
                  </a:lnTo>
                  <a:lnTo>
                    <a:pt x="260476" y="58800"/>
                  </a:lnTo>
                  <a:close/>
                </a:path>
                <a:path w="948054" h="186054">
                  <a:moveTo>
                    <a:pt x="284479" y="127126"/>
                  </a:moveTo>
                  <a:lnTo>
                    <a:pt x="281685" y="129158"/>
                  </a:lnTo>
                  <a:lnTo>
                    <a:pt x="278383" y="130301"/>
                  </a:lnTo>
                  <a:lnTo>
                    <a:pt x="284479" y="130301"/>
                  </a:lnTo>
                  <a:lnTo>
                    <a:pt x="284479" y="127126"/>
                  </a:lnTo>
                  <a:close/>
                </a:path>
                <a:path w="948054" h="186054">
                  <a:moveTo>
                    <a:pt x="284479" y="45846"/>
                  </a:moveTo>
                  <a:lnTo>
                    <a:pt x="228853" y="45846"/>
                  </a:lnTo>
                  <a:lnTo>
                    <a:pt x="228853" y="58800"/>
                  </a:lnTo>
                  <a:lnTo>
                    <a:pt x="284479" y="58800"/>
                  </a:lnTo>
                  <a:lnTo>
                    <a:pt x="284479" y="45846"/>
                  </a:lnTo>
                  <a:close/>
                </a:path>
                <a:path w="948054" h="186054">
                  <a:moveTo>
                    <a:pt x="260476" y="17652"/>
                  </a:moveTo>
                  <a:lnTo>
                    <a:pt x="245237" y="22606"/>
                  </a:lnTo>
                  <a:lnTo>
                    <a:pt x="245237" y="45846"/>
                  </a:lnTo>
                  <a:lnTo>
                    <a:pt x="260476" y="45846"/>
                  </a:lnTo>
                  <a:lnTo>
                    <a:pt x="260476" y="17652"/>
                  </a:lnTo>
                  <a:close/>
                </a:path>
                <a:path w="948054" h="186054">
                  <a:moveTo>
                    <a:pt x="307085" y="45846"/>
                  </a:moveTo>
                  <a:lnTo>
                    <a:pt x="291083" y="45846"/>
                  </a:lnTo>
                  <a:lnTo>
                    <a:pt x="319913" y="141096"/>
                  </a:lnTo>
                  <a:lnTo>
                    <a:pt x="335152" y="141096"/>
                  </a:lnTo>
                  <a:lnTo>
                    <a:pt x="339863" y="125983"/>
                  </a:lnTo>
                  <a:lnTo>
                    <a:pt x="328040" y="125983"/>
                  </a:lnTo>
                  <a:lnTo>
                    <a:pt x="327913" y="122427"/>
                  </a:lnTo>
                  <a:lnTo>
                    <a:pt x="327405" y="119633"/>
                  </a:lnTo>
                  <a:lnTo>
                    <a:pt x="326701" y="117220"/>
                  </a:lnTo>
                  <a:lnTo>
                    <a:pt x="307085" y="45846"/>
                  </a:lnTo>
                  <a:close/>
                </a:path>
                <a:path w="948054" h="186054">
                  <a:moveTo>
                    <a:pt x="371409" y="64007"/>
                  </a:moveTo>
                  <a:lnTo>
                    <a:pt x="358775" y="64007"/>
                  </a:lnTo>
                  <a:lnTo>
                    <a:pt x="359028" y="67309"/>
                  </a:lnTo>
                  <a:lnTo>
                    <a:pt x="359537" y="70231"/>
                  </a:lnTo>
                  <a:lnTo>
                    <a:pt x="379856" y="141096"/>
                  </a:lnTo>
                  <a:lnTo>
                    <a:pt x="395731" y="141096"/>
                  </a:lnTo>
                  <a:lnTo>
                    <a:pt x="400227" y="126110"/>
                  </a:lnTo>
                  <a:lnTo>
                    <a:pt x="387603" y="126110"/>
                  </a:lnTo>
                  <a:lnTo>
                    <a:pt x="387222" y="122808"/>
                  </a:lnTo>
                  <a:lnTo>
                    <a:pt x="386658" y="119633"/>
                  </a:lnTo>
                  <a:lnTo>
                    <a:pt x="386206" y="117601"/>
                  </a:lnTo>
                  <a:lnTo>
                    <a:pt x="371409" y="64007"/>
                  </a:lnTo>
                  <a:close/>
                </a:path>
                <a:path w="948054" h="186054">
                  <a:moveTo>
                    <a:pt x="424306" y="45846"/>
                  </a:moveTo>
                  <a:lnTo>
                    <a:pt x="409193" y="45846"/>
                  </a:lnTo>
                  <a:lnTo>
                    <a:pt x="389000" y="120903"/>
                  </a:lnTo>
                  <a:lnTo>
                    <a:pt x="388365" y="123697"/>
                  </a:lnTo>
                  <a:lnTo>
                    <a:pt x="388238" y="126110"/>
                  </a:lnTo>
                  <a:lnTo>
                    <a:pt x="400227" y="126110"/>
                  </a:lnTo>
                  <a:lnTo>
                    <a:pt x="424306" y="45846"/>
                  </a:lnTo>
                  <a:close/>
                </a:path>
                <a:path w="948054" h="186054">
                  <a:moveTo>
                    <a:pt x="366394" y="45846"/>
                  </a:moveTo>
                  <a:lnTo>
                    <a:pt x="352425" y="45846"/>
                  </a:lnTo>
                  <a:lnTo>
                    <a:pt x="330459" y="117601"/>
                  </a:lnTo>
                  <a:lnTo>
                    <a:pt x="329564" y="120395"/>
                  </a:lnTo>
                  <a:lnTo>
                    <a:pt x="329126" y="122808"/>
                  </a:lnTo>
                  <a:lnTo>
                    <a:pt x="329010" y="123697"/>
                  </a:lnTo>
                  <a:lnTo>
                    <a:pt x="328802" y="125983"/>
                  </a:lnTo>
                  <a:lnTo>
                    <a:pt x="339863" y="125983"/>
                  </a:lnTo>
                  <a:lnTo>
                    <a:pt x="356488" y="72643"/>
                  </a:lnTo>
                  <a:lnTo>
                    <a:pt x="357631" y="69087"/>
                  </a:lnTo>
                  <a:lnTo>
                    <a:pt x="358266" y="66293"/>
                  </a:lnTo>
                  <a:lnTo>
                    <a:pt x="358393" y="64007"/>
                  </a:lnTo>
                  <a:lnTo>
                    <a:pt x="371409" y="64007"/>
                  </a:lnTo>
                  <a:lnTo>
                    <a:pt x="366394" y="45846"/>
                  </a:lnTo>
                  <a:close/>
                </a:path>
                <a:path w="948054" h="186054">
                  <a:moveTo>
                    <a:pt x="483488" y="43560"/>
                  </a:moveTo>
                  <a:lnTo>
                    <a:pt x="442315" y="64430"/>
                  </a:lnTo>
                  <a:lnTo>
                    <a:pt x="434975" y="94487"/>
                  </a:lnTo>
                  <a:lnTo>
                    <a:pt x="435760" y="104989"/>
                  </a:lnTo>
                  <a:lnTo>
                    <a:pt x="462279" y="139922"/>
                  </a:lnTo>
                  <a:lnTo>
                    <a:pt x="481202" y="143256"/>
                  </a:lnTo>
                  <a:lnTo>
                    <a:pt x="491513" y="142398"/>
                  </a:lnTo>
                  <a:lnTo>
                    <a:pt x="500729" y="139826"/>
                  </a:lnTo>
                  <a:lnTo>
                    <a:pt x="508849" y="135540"/>
                  </a:lnTo>
                  <a:lnTo>
                    <a:pt x="514833" y="130428"/>
                  </a:lnTo>
                  <a:lnTo>
                    <a:pt x="472693" y="130428"/>
                  </a:lnTo>
                  <a:lnTo>
                    <a:pt x="464946" y="127126"/>
                  </a:lnTo>
                  <a:lnTo>
                    <a:pt x="450629" y="94487"/>
                  </a:lnTo>
                  <a:lnTo>
                    <a:pt x="450652" y="93090"/>
                  </a:lnTo>
                  <a:lnTo>
                    <a:pt x="472566" y="56387"/>
                  </a:lnTo>
                  <a:lnTo>
                    <a:pt x="516472" y="56387"/>
                  </a:lnTo>
                  <a:lnTo>
                    <a:pt x="510188" y="50901"/>
                  </a:lnTo>
                  <a:lnTo>
                    <a:pt x="502459" y="46815"/>
                  </a:lnTo>
                  <a:lnTo>
                    <a:pt x="493563" y="44372"/>
                  </a:lnTo>
                  <a:lnTo>
                    <a:pt x="483488" y="43560"/>
                  </a:lnTo>
                  <a:close/>
                </a:path>
                <a:path w="948054" h="186054">
                  <a:moveTo>
                    <a:pt x="516472" y="56387"/>
                  </a:moveTo>
                  <a:lnTo>
                    <a:pt x="492251" y="56387"/>
                  </a:lnTo>
                  <a:lnTo>
                    <a:pt x="499871" y="59562"/>
                  </a:lnTo>
                  <a:lnTo>
                    <a:pt x="505078" y="66039"/>
                  </a:lnTo>
                  <a:lnTo>
                    <a:pt x="508579" y="71399"/>
                  </a:lnTo>
                  <a:lnTo>
                    <a:pt x="511079" y="77771"/>
                  </a:lnTo>
                  <a:lnTo>
                    <a:pt x="512579" y="85167"/>
                  </a:lnTo>
                  <a:lnTo>
                    <a:pt x="513049" y="93090"/>
                  </a:lnTo>
                  <a:lnTo>
                    <a:pt x="513026" y="94487"/>
                  </a:lnTo>
                  <a:lnTo>
                    <a:pt x="492251" y="130428"/>
                  </a:lnTo>
                  <a:lnTo>
                    <a:pt x="514833" y="130428"/>
                  </a:lnTo>
                  <a:lnTo>
                    <a:pt x="528701" y="93090"/>
                  </a:lnTo>
                  <a:lnTo>
                    <a:pt x="527960" y="82091"/>
                  </a:lnTo>
                  <a:lnTo>
                    <a:pt x="525732" y="72342"/>
                  </a:lnTo>
                  <a:lnTo>
                    <a:pt x="522003" y="63855"/>
                  </a:lnTo>
                  <a:lnTo>
                    <a:pt x="516763" y="56641"/>
                  </a:lnTo>
                  <a:lnTo>
                    <a:pt x="516472" y="56387"/>
                  </a:lnTo>
                  <a:close/>
                </a:path>
                <a:path w="948054" h="186054">
                  <a:moveTo>
                    <a:pt x="567943" y="45846"/>
                  </a:moveTo>
                  <a:lnTo>
                    <a:pt x="552703" y="45846"/>
                  </a:lnTo>
                  <a:lnTo>
                    <a:pt x="552703" y="141096"/>
                  </a:lnTo>
                  <a:lnTo>
                    <a:pt x="567943" y="141096"/>
                  </a:lnTo>
                  <a:lnTo>
                    <a:pt x="567943" y="92456"/>
                  </a:lnTo>
                  <a:lnTo>
                    <a:pt x="568350" y="84957"/>
                  </a:lnTo>
                  <a:lnTo>
                    <a:pt x="569579" y="78279"/>
                  </a:lnTo>
                  <a:lnTo>
                    <a:pt x="571640" y="72435"/>
                  </a:lnTo>
                  <a:lnTo>
                    <a:pt x="574547" y="67437"/>
                  </a:lnTo>
                  <a:lnTo>
                    <a:pt x="575957" y="65404"/>
                  </a:lnTo>
                  <a:lnTo>
                    <a:pt x="567943" y="65404"/>
                  </a:lnTo>
                  <a:lnTo>
                    <a:pt x="567943" y="45846"/>
                  </a:lnTo>
                  <a:close/>
                </a:path>
                <a:path w="948054" h="186054">
                  <a:moveTo>
                    <a:pt x="597280" y="44068"/>
                  </a:moveTo>
                  <a:lnTo>
                    <a:pt x="587755" y="44068"/>
                  </a:lnTo>
                  <a:lnTo>
                    <a:pt x="582802" y="45974"/>
                  </a:lnTo>
                  <a:lnTo>
                    <a:pt x="573785" y="53466"/>
                  </a:lnTo>
                  <a:lnTo>
                    <a:pt x="570483" y="58674"/>
                  </a:lnTo>
                  <a:lnTo>
                    <a:pt x="568325" y="65404"/>
                  </a:lnTo>
                  <a:lnTo>
                    <a:pt x="575957" y="65404"/>
                  </a:lnTo>
                  <a:lnTo>
                    <a:pt x="578865" y="61213"/>
                  </a:lnTo>
                  <a:lnTo>
                    <a:pt x="584326" y="58165"/>
                  </a:lnTo>
                  <a:lnTo>
                    <a:pt x="602360" y="58165"/>
                  </a:lnTo>
                  <a:lnTo>
                    <a:pt x="602360" y="45465"/>
                  </a:lnTo>
                  <a:lnTo>
                    <a:pt x="600328" y="44576"/>
                  </a:lnTo>
                  <a:lnTo>
                    <a:pt x="597280" y="44068"/>
                  </a:lnTo>
                  <a:close/>
                </a:path>
                <a:path w="948054" h="186054">
                  <a:moveTo>
                    <a:pt x="602360" y="58165"/>
                  </a:moveTo>
                  <a:lnTo>
                    <a:pt x="595883" y="58165"/>
                  </a:lnTo>
                  <a:lnTo>
                    <a:pt x="599693" y="59181"/>
                  </a:lnTo>
                  <a:lnTo>
                    <a:pt x="602360" y="61213"/>
                  </a:lnTo>
                  <a:lnTo>
                    <a:pt x="602360" y="58165"/>
                  </a:lnTo>
                  <a:close/>
                </a:path>
                <a:path w="948054" h="186054">
                  <a:moveTo>
                    <a:pt x="633476" y="0"/>
                  </a:moveTo>
                  <a:lnTo>
                    <a:pt x="618235" y="0"/>
                  </a:lnTo>
                  <a:lnTo>
                    <a:pt x="618235" y="141096"/>
                  </a:lnTo>
                  <a:lnTo>
                    <a:pt x="633476" y="141096"/>
                  </a:lnTo>
                  <a:lnTo>
                    <a:pt x="633476" y="95250"/>
                  </a:lnTo>
                  <a:lnTo>
                    <a:pt x="653160" y="95250"/>
                  </a:lnTo>
                  <a:lnTo>
                    <a:pt x="649731" y="91693"/>
                  </a:lnTo>
                  <a:lnTo>
                    <a:pt x="651929" y="89407"/>
                  </a:lnTo>
                  <a:lnTo>
                    <a:pt x="633476" y="89407"/>
                  </a:lnTo>
                  <a:lnTo>
                    <a:pt x="633476" y="0"/>
                  </a:lnTo>
                  <a:close/>
                </a:path>
                <a:path w="948054" h="186054">
                  <a:moveTo>
                    <a:pt x="653160" y="95250"/>
                  </a:moveTo>
                  <a:lnTo>
                    <a:pt x="633856" y="95250"/>
                  </a:lnTo>
                  <a:lnTo>
                    <a:pt x="675893" y="141096"/>
                  </a:lnTo>
                  <a:lnTo>
                    <a:pt x="697356" y="141096"/>
                  </a:lnTo>
                  <a:lnTo>
                    <a:pt x="653160" y="95250"/>
                  </a:lnTo>
                  <a:close/>
                </a:path>
                <a:path w="948054" h="186054">
                  <a:moveTo>
                    <a:pt x="693801" y="45846"/>
                  </a:moveTo>
                  <a:lnTo>
                    <a:pt x="673862" y="45846"/>
                  </a:lnTo>
                  <a:lnTo>
                    <a:pt x="633856" y="89407"/>
                  </a:lnTo>
                  <a:lnTo>
                    <a:pt x="651929" y="89407"/>
                  </a:lnTo>
                  <a:lnTo>
                    <a:pt x="693801" y="45846"/>
                  </a:lnTo>
                  <a:close/>
                </a:path>
                <a:path w="948054" h="186054">
                  <a:moveTo>
                    <a:pt x="723264" y="1777"/>
                  </a:moveTo>
                  <a:lnTo>
                    <a:pt x="717803" y="1777"/>
                  </a:lnTo>
                  <a:lnTo>
                    <a:pt x="715517" y="2793"/>
                  </a:lnTo>
                  <a:lnTo>
                    <a:pt x="713613" y="4699"/>
                  </a:lnTo>
                  <a:lnTo>
                    <a:pt x="711580" y="6476"/>
                  </a:lnTo>
                  <a:lnTo>
                    <a:pt x="710691" y="8889"/>
                  </a:lnTo>
                  <a:lnTo>
                    <a:pt x="710691" y="14604"/>
                  </a:lnTo>
                  <a:lnTo>
                    <a:pt x="711580" y="17018"/>
                  </a:lnTo>
                  <a:lnTo>
                    <a:pt x="713613" y="18795"/>
                  </a:lnTo>
                  <a:lnTo>
                    <a:pt x="715517" y="20700"/>
                  </a:lnTo>
                  <a:lnTo>
                    <a:pt x="717803" y="21589"/>
                  </a:lnTo>
                  <a:lnTo>
                    <a:pt x="723264" y="21589"/>
                  </a:lnTo>
                  <a:lnTo>
                    <a:pt x="725677" y="20700"/>
                  </a:lnTo>
                  <a:lnTo>
                    <a:pt x="729614" y="16763"/>
                  </a:lnTo>
                  <a:lnTo>
                    <a:pt x="730574" y="14604"/>
                  </a:lnTo>
                  <a:lnTo>
                    <a:pt x="730630" y="8889"/>
                  </a:lnTo>
                  <a:lnTo>
                    <a:pt x="729614" y="6476"/>
                  </a:lnTo>
                  <a:lnTo>
                    <a:pt x="725677" y="2793"/>
                  </a:lnTo>
                  <a:lnTo>
                    <a:pt x="723264" y="1777"/>
                  </a:lnTo>
                  <a:close/>
                </a:path>
                <a:path w="948054" h="186054">
                  <a:moveTo>
                    <a:pt x="727963" y="45846"/>
                  </a:moveTo>
                  <a:lnTo>
                    <a:pt x="712723" y="45846"/>
                  </a:lnTo>
                  <a:lnTo>
                    <a:pt x="712723" y="141096"/>
                  </a:lnTo>
                  <a:lnTo>
                    <a:pt x="727963" y="141096"/>
                  </a:lnTo>
                  <a:lnTo>
                    <a:pt x="727963" y="45846"/>
                  </a:lnTo>
                  <a:close/>
                </a:path>
                <a:path w="948054" h="186054">
                  <a:moveTo>
                    <a:pt x="773683" y="45846"/>
                  </a:moveTo>
                  <a:lnTo>
                    <a:pt x="758443" y="45846"/>
                  </a:lnTo>
                  <a:lnTo>
                    <a:pt x="758443" y="141096"/>
                  </a:lnTo>
                  <a:lnTo>
                    <a:pt x="773683" y="141096"/>
                  </a:lnTo>
                  <a:lnTo>
                    <a:pt x="773683" y="77977"/>
                  </a:lnTo>
                  <a:lnTo>
                    <a:pt x="776223" y="70738"/>
                  </a:lnTo>
                  <a:lnTo>
                    <a:pt x="784148" y="61594"/>
                  </a:lnTo>
                  <a:lnTo>
                    <a:pt x="773683" y="61594"/>
                  </a:lnTo>
                  <a:lnTo>
                    <a:pt x="773683" y="45846"/>
                  </a:lnTo>
                  <a:close/>
                </a:path>
                <a:path w="948054" h="186054">
                  <a:moveTo>
                    <a:pt x="830946" y="56387"/>
                  </a:moveTo>
                  <a:lnTo>
                    <a:pt x="800100" y="56387"/>
                  </a:lnTo>
                  <a:lnTo>
                    <a:pt x="809767" y="58291"/>
                  </a:lnTo>
                  <a:lnTo>
                    <a:pt x="816673" y="63992"/>
                  </a:lnTo>
                  <a:lnTo>
                    <a:pt x="820816" y="73479"/>
                  </a:lnTo>
                  <a:lnTo>
                    <a:pt x="822197" y="86740"/>
                  </a:lnTo>
                  <a:lnTo>
                    <a:pt x="822197" y="141096"/>
                  </a:lnTo>
                  <a:lnTo>
                    <a:pt x="837564" y="141096"/>
                  </a:lnTo>
                  <a:lnTo>
                    <a:pt x="837564" y="82803"/>
                  </a:lnTo>
                  <a:lnTo>
                    <a:pt x="837041" y="73830"/>
                  </a:lnTo>
                  <a:lnTo>
                    <a:pt x="835469" y="65976"/>
                  </a:lnTo>
                  <a:lnTo>
                    <a:pt x="832850" y="59265"/>
                  </a:lnTo>
                  <a:lnTo>
                    <a:pt x="830946" y="56387"/>
                  </a:lnTo>
                  <a:close/>
                </a:path>
                <a:path w="948054" h="186054">
                  <a:moveTo>
                    <a:pt x="805306" y="43560"/>
                  </a:moveTo>
                  <a:lnTo>
                    <a:pt x="795710" y="44682"/>
                  </a:lnTo>
                  <a:lnTo>
                    <a:pt x="787304" y="48053"/>
                  </a:lnTo>
                  <a:lnTo>
                    <a:pt x="780063" y="53720"/>
                  </a:lnTo>
                  <a:lnTo>
                    <a:pt x="774064" y="61594"/>
                  </a:lnTo>
                  <a:lnTo>
                    <a:pt x="784148" y="61594"/>
                  </a:lnTo>
                  <a:lnTo>
                    <a:pt x="786129" y="59308"/>
                  </a:lnTo>
                  <a:lnTo>
                    <a:pt x="792479" y="56387"/>
                  </a:lnTo>
                  <a:lnTo>
                    <a:pt x="830946" y="56387"/>
                  </a:lnTo>
                  <a:lnTo>
                    <a:pt x="829148" y="53687"/>
                  </a:lnTo>
                  <a:lnTo>
                    <a:pt x="824612" y="49293"/>
                  </a:lnTo>
                  <a:lnTo>
                    <a:pt x="819102" y="46116"/>
                  </a:lnTo>
                  <a:lnTo>
                    <a:pt x="812663" y="44201"/>
                  </a:lnTo>
                  <a:lnTo>
                    <a:pt x="805306" y="43560"/>
                  </a:lnTo>
                  <a:close/>
                </a:path>
                <a:path w="948054" h="186054">
                  <a:moveTo>
                    <a:pt x="866775" y="163956"/>
                  </a:moveTo>
                  <a:lnTo>
                    <a:pt x="866775" y="179196"/>
                  </a:lnTo>
                  <a:lnTo>
                    <a:pt x="873706" y="182123"/>
                  </a:lnTo>
                  <a:lnTo>
                    <a:pt x="881173" y="184229"/>
                  </a:lnTo>
                  <a:lnTo>
                    <a:pt x="889188" y="185501"/>
                  </a:lnTo>
                  <a:lnTo>
                    <a:pt x="897763" y="185927"/>
                  </a:lnTo>
                  <a:lnTo>
                    <a:pt x="919692" y="182643"/>
                  </a:lnTo>
                  <a:lnTo>
                    <a:pt x="935295" y="172846"/>
                  </a:lnTo>
                  <a:lnTo>
                    <a:pt x="897508" y="172846"/>
                  </a:lnTo>
                  <a:lnTo>
                    <a:pt x="890152" y="172297"/>
                  </a:lnTo>
                  <a:lnTo>
                    <a:pt x="882570" y="170640"/>
                  </a:lnTo>
                  <a:lnTo>
                    <a:pt x="874774" y="167864"/>
                  </a:lnTo>
                  <a:lnTo>
                    <a:pt x="866775" y="163956"/>
                  </a:lnTo>
                  <a:close/>
                </a:path>
                <a:path w="948054" h="186054">
                  <a:moveTo>
                    <a:pt x="947927" y="125094"/>
                  </a:moveTo>
                  <a:lnTo>
                    <a:pt x="932688" y="125094"/>
                  </a:lnTo>
                  <a:lnTo>
                    <a:pt x="932604" y="136130"/>
                  </a:lnTo>
                  <a:lnTo>
                    <a:pt x="930495" y="151844"/>
                  </a:lnTo>
                  <a:lnTo>
                    <a:pt x="923909" y="163512"/>
                  </a:lnTo>
                  <a:lnTo>
                    <a:pt x="912917" y="170513"/>
                  </a:lnTo>
                  <a:lnTo>
                    <a:pt x="897508" y="172846"/>
                  </a:lnTo>
                  <a:lnTo>
                    <a:pt x="935295" y="172846"/>
                  </a:lnTo>
                  <a:lnTo>
                    <a:pt x="944786" y="156406"/>
                  </a:lnTo>
                  <a:lnTo>
                    <a:pt x="947927" y="133476"/>
                  </a:lnTo>
                  <a:lnTo>
                    <a:pt x="947927" y="125094"/>
                  </a:lnTo>
                  <a:close/>
                </a:path>
                <a:path w="948054" h="186054">
                  <a:moveTo>
                    <a:pt x="903731" y="43560"/>
                  </a:moveTo>
                  <a:lnTo>
                    <a:pt x="866707" y="65676"/>
                  </a:lnTo>
                  <a:lnTo>
                    <a:pt x="860234" y="95503"/>
                  </a:lnTo>
                  <a:lnTo>
                    <a:pt x="860271" y="98043"/>
                  </a:lnTo>
                  <a:lnTo>
                    <a:pt x="876823" y="136130"/>
                  </a:lnTo>
                  <a:lnTo>
                    <a:pt x="899540" y="143256"/>
                  </a:lnTo>
                  <a:lnTo>
                    <a:pt x="909804" y="142114"/>
                  </a:lnTo>
                  <a:lnTo>
                    <a:pt x="918686" y="138699"/>
                  </a:lnTo>
                  <a:lnTo>
                    <a:pt x="926187" y="133022"/>
                  </a:lnTo>
                  <a:lnTo>
                    <a:pt x="928189" y="130428"/>
                  </a:lnTo>
                  <a:lnTo>
                    <a:pt x="895350" y="130428"/>
                  </a:lnTo>
                  <a:lnTo>
                    <a:pt x="888491" y="127253"/>
                  </a:lnTo>
                  <a:lnTo>
                    <a:pt x="875791" y="95503"/>
                  </a:lnTo>
                  <a:lnTo>
                    <a:pt x="876292" y="86766"/>
                  </a:lnTo>
                  <a:lnTo>
                    <a:pt x="896492" y="56387"/>
                  </a:lnTo>
                  <a:lnTo>
                    <a:pt x="930221" y="56387"/>
                  </a:lnTo>
                  <a:lnTo>
                    <a:pt x="927020" y="52294"/>
                  </a:lnTo>
                  <a:lnTo>
                    <a:pt x="920495" y="47450"/>
                  </a:lnTo>
                  <a:lnTo>
                    <a:pt x="912733" y="44535"/>
                  </a:lnTo>
                  <a:lnTo>
                    <a:pt x="903731" y="43560"/>
                  </a:lnTo>
                  <a:close/>
                </a:path>
                <a:path w="948054" h="186054">
                  <a:moveTo>
                    <a:pt x="930221" y="56387"/>
                  </a:moveTo>
                  <a:lnTo>
                    <a:pt x="913510" y="56387"/>
                  </a:lnTo>
                  <a:lnTo>
                    <a:pt x="919860" y="59054"/>
                  </a:lnTo>
                  <a:lnTo>
                    <a:pt x="930147" y="69850"/>
                  </a:lnTo>
                  <a:lnTo>
                    <a:pt x="932688" y="76326"/>
                  </a:lnTo>
                  <a:lnTo>
                    <a:pt x="932688" y="107441"/>
                  </a:lnTo>
                  <a:lnTo>
                    <a:pt x="930020" y="115188"/>
                  </a:lnTo>
                  <a:lnTo>
                    <a:pt x="924687" y="121284"/>
                  </a:lnTo>
                  <a:lnTo>
                    <a:pt x="919226" y="127381"/>
                  </a:lnTo>
                  <a:lnTo>
                    <a:pt x="912367" y="130428"/>
                  </a:lnTo>
                  <a:lnTo>
                    <a:pt x="928189" y="130428"/>
                  </a:lnTo>
                  <a:lnTo>
                    <a:pt x="932306" y="125094"/>
                  </a:lnTo>
                  <a:lnTo>
                    <a:pt x="947927" y="125094"/>
                  </a:lnTo>
                  <a:lnTo>
                    <a:pt x="947927" y="59054"/>
                  </a:lnTo>
                  <a:lnTo>
                    <a:pt x="932306" y="59054"/>
                  </a:lnTo>
                  <a:lnTo>
                    <a:pt x="930221" y="56387"/>
                  </a:lnTo>
                  <a:close/>
                </a:path>
                <a:path w="948054" h="186054">
                  <a:moveTo>
                    <a:pt x="947927" y="45846"/>
                  </a:moveTo>
                  <a:lnTo>
                    <a:pt x="932688" y="45846"/>
                  </a:lnTo>
                  <a:lnTo>
                    <a:pt x="932688" y="59054"/>
                  </a:lnTo>
                  <a:lnTo>
                    <a:pt x="947927" y="59054"/>
                  </a:lnTo>
                  <a:lnTo>
                    <a:pt x="947927" y="45846"/>
                  </a:lnTo>
                  <a:close/>
                </a:path>
              </a:pathLst>
            </a:custGeom>
            <a:solidFill>
              <a:srgbClr val="FFFFFF">
                <a:alpha val="98823"/>
              </a:srgbClr>
            </a:solidFill>
          </p:spPr>
          <p:txBody>
            <a:bodyPr wrap="square" lIns="0" tIns="0" rIns="0" bIns="0" rtlCol="0"/>
            <a:lstStyle/>
            <a:p>
              <a:pPr defTabSz="685800"/>
              <a:endParaRPr sz="135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3272027" y="4137660"/>
              <a:ext cx="1557655" cy="353695"/>
            </a:xfrm>
            <a:custGeom>
              <a:avLst/>
              <a:gdLst/>
              <a:ahLst/>
              <a:cxnLst/>
              <a:rect l="l" t="t" r="r" b="b"/>
              <a:pathLst>
                <a:path w="1557654" h="353695">
                  <a:moveTo>
                    <a:pt x="1557527" y="0"/>
                  </a:moveTo>
                  <a:lnTo>
                    <a:pt x="0" y="0"/>
                  </a:lnTo>
                  <a:lnTo>
                    <a:pt x="0" y="353568"/>
                  </a:lnTo>
                  <a:lnTo>
                    <a:pt x="1557527" y="353568"/>
                  </a:lnTo>
                  <a:lnTo>
                    <a:pt x="1557527" y="0"/>
                  </a:lnTo>
                  <a:close/>
                </a:path>
              </a:pathLst>
            </a:custGeom>
            <a:solidFill>
              <a:srgbClr val="0078D3"/>
            </a:solidFill>
          </p:spPr>
          <p:txBody>
            <a:bodyPr wrap="square" lIns="0" tIns="0" rIns="0" bIns="0" rtlCol="0"/>
            <a:lstStyle/>
            <a:p>
              <a:pPr defTabSz="685800"/>
              <a:endParaRPr sz="135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3671951" y="4233545"/>
              <a:ext cx="758825" cy="179705"/>
            </a:xfrm>
            <a:custGeom>
              <a:avLst/>
              <a:gdLst/>
              <a:ahLst/>
              <a:cxnLst/>
              <a:rect l="l" t="t" r="r" b="b"/>
              <a:pathLst>
                <a:path w="758825" h="179704">
                  <a:moveTo>
                    <a:pt x="68072" y="0"/>
                  </a:moveTo>
                  <a:lnTo>
                    <a:pt x="29567" y="11144"/>
                  </a:lnTo>
                  <a:lnTo>
                    <a:pt x="4841" y="42560"/>
                  </a:lnTo>
                  <a:lnTo>
                    <a:pt x="0" y="71500"/>
                  </a:lnTo>
                  <a:lnTo>
                    <a:pt x="1071" y="85647"/>
                  </a:lnTo>
                  <a:lnTo>
                    <a:pt x="26412" y="127634"/>
                  </a:lnTo>
                  <a:lnTo>
                    <a:pt x="62737" y="137921"/>
                  </a:lnTo>
                  <a:lnTo>
                    <a:pt x="73261" y="137423"/>
                  </a:lnTo>
                  <a:lnTo>
                    <a:pt x="82915" y="135937"/>
                  </a:lnTo>
                  <a:lnTo>
                    <a:pt x="91688" y="133475"/>
                  </a:lnTo>
                  <a:lnTo>
                    <a:pt x="99568" y="130047"/>
                  </a:lnTo>
                  <a:lnTo>
                    <a:pt x="99568" y="123824"/>
                  </a:lnTo>
                  <a:lnTo>
                    <a:pt x="64770" y="123824"/>
                  </a:lnTo>
                  <a:lnTo>
                    <a:pt x="54435" y="122920"/>
                  </a:lnTo>
                  <a:lnTo>
                    <a:pt x="19716" y="92408"/>
                  </a:lnTo>
                  <a:lnTo>
                    <a:pt x="16383" y="70611"/>
                  </a:lnTo>
                  <a:lnTo>
                    <a:pt x="17266" y="58398"/>
                  </a:lnTo>
                  <a:lnTo>
                    <a:pt x="38298" y="22850"/>
                  </a:lnTo>
                  <a:lnTo>
                    <a:pt x="67945" y="14223"/>
                  </a:lnTo>
                  <a:lnTo>
                    <a:pt x="99568" y="14223"/>
                  </a:lnTo>
                  <a:lnTo>
                    <a:pt x="99568" y="5587"/>
                  </a:lnTo>
                  <a:lnTo>
                    <a:pt x="92896" y="3161"/>
                  </a:lnTo>
                  <a:lnTo>
                    <a:pt x="85439" y="1412"/>
                  </a:lnTo>
                  <a:lnTo>
                    <a:pt x="77172" y="355"/>
                  </a:lnTo>
                  <a:lnTo>
                    <a:pt x="68072" y="0"/>
                  </a:lnTo>
                  <a:close/>
                </a:path>
                <a:path w="758825" h="179704">
                  <a:moveTo>
                    <a:pt x="99568" y="114934"/>
                  </a:moveTo>
                  <a:lnTo>
                    <a:pt x="91880" y="118842"/>
                  </a:lnTo>
                  <a:lnTo>
                    <a:pt x="83502" y="121618"/>
                  </a:lnTo>
                  <a:lnTo>
                    <a:pt x="74457" y="123275"/>
                  </a:lnTo>
                  <a:lnTo>
                    <a:pt x="64770" y="123824"/>
                  </a:lnTo>
                  <a:lnTo>
                    <a:pt x="99568" y="123824"/>
                  </a:lnTo>
                  <a:lnTo>
                    <a:pt x="99568" y="114934"/>
                  </a:lnTo>
                  <a:close/>
                </a:path>
                <a:path w="758825" h="179704">
                  <a:moveTo>
                    <a:pt x="99568" y="14223"/>
                  </a:moveTo>
                  <a:lnTo>
                    <a:pt x="67945" y="14223"/>
                  </a:lnTo>
                  <a:lnTo>
                    <a:pt x="76368" y="14724"/>
                  </a:lnTo>
                  <a:lnTo>
                    <a:pt x="84470" y="16224"/>
                  </a:lnTo>
                  <a:lnTo>
                    <a:pt x="92215" y="18724"/>
                  </a:lnTo>
                  <a:lnTo>
                    <a:pt x="99568" y="22224"/>
                  </a:lnTo>
                  <a:lnTo>
                    <a:pt x="99568" y="14223"/>
                  </a:lnTo>
                  <a:close/>
                </a:path>
                <a:path w="758825" h="179704">
                  <a:moveTo>
                    <a:pt x="166115" y="38226"/>
                  </a:moveTo>
                  <a:lnTo>
                    <a:pt x="124922" y="59096"/>
                  </a:lnTo>
                  <a:lnTo>
                    <a:pt x="117475" y="89153"/>
                  </a:lnTo>
                  <a:lnTo>
                    <a:pt x="118280" y="99655"/>
                  </a:lnTo>
                  <a:lnTo>
                    <a:pt x="144859" y="134588"/>
                  </a:lnTo>
                  <a:lnTo>
                    <a:pt x="163829" y="137921"/>
                  </a:lnTo>
                  <a:lnTo>
                    <a:pt x="174138" y="137064"/>
                  </a:lnTo>
                  <a:lnTo>
                    <a:pt x="183340" y="134492"/>
                  </a:lnTo>
                  <a:lnTo>
                    <a:pt x="191422" y="130206"/>
                  </a:lnTo>
                  <a:lnTo>
                    <a:pt x="197344" y="125094"/>
                  </a:lnTo>
                  <a:lnTo>
                    <a:pt x="155321" y="125094"/>
                  </a:lnTo>
                  <a:lnTo>
                    <a:pt x="147574" y="121792"/>
                  </a:lnTo>
                  <a:lnTo>
                    <a:pt x="133256" y="89153"/>
                  </a:lnTo>
                  <a:lnTo>
                    <a:pt x="133286" y="87629"/>
                  </a:lnTo>
                  <a:lnTo>
                    <a:pt x="155194" y="51053"/>
                  </a:lnTo>
                  <a:lnTo>
                    <a:pt x="199099" y="51053"/>
                  </a:lnTo>
                  <a:lnTo>
                    <a:pt x="192815" y="45567"/>
                  </a:lnTo>
                  <a:lnTo>
                    <a:pt x="185086" y="41481"/>
                  </a:lnTo>
                  <a:lnTo>
                    <a:pt x="176190" y="39038"/>
                  </a:lnTo>
                  <a:lnTo>
                    <a:pt x="166115" y="38226"/>
                  </a:lnTo>
                  <a:close/>
                </a:path>
                <a:path w="758825" h="179704">
                  <a:moveTo>
                    <a:pt x="199099" y="51053"/>
                  </a:moveTo>
                  <a:lnTo>
                    <a:pt x="174878" y="51053"/>
                  </a:lnTo>
                  <a:lnTo>
                    <a:pt x="182372" y="54228"/>
                  </a:lnTo>
                  <a:lnTo>
                    <a:pt x="187706" y="60705"/>
                  </a:lnTo>
                  <a:lnTo>
                    <a:pt x="191206" y="66065"/>
                  </a:lnTo>
                  <a:lnTo>
                    <a:pt x="193706" y="72437"/>
                  </a:lnTo>
                  <a:lnTo>
                    <a:pt x="195206" y="79833"/>
                  </a:lnTo>
                  <a:lnTo>
                    <a:pt x="195669" y="87629"/>
                  </a:lnTo>
                  <a:lnTo>
                    <a:pt x="195653" y="89153"/>
                  </a:lnTo>
                  <a:lnTo>
                    <a:pt x="174878" y="125094"/>
                  </a:lnTo>
                  <a:lnTo>
                    <a:pt x="197344" y="125094"/>
                  </a:lnTo>
                  <a:lnTo>
                    <a:pt x="211327" y="87629"/>
                  </a:lnTo>
                  <a:lnTo>
                    <a:pt x="210569" y="76650"/>
                  </a:lnTo>
                  <a:lnTo>
                    <a:pt x="208311" y="66944"/>
                  </a:lnTo>
                  <a:lnTo>
                    <a:pt x="204577" y="58501"/>
                  </a:lnTo>
                  <a:lnTo>
                    <a:pt x="199389" y="51307"/>
                  </a:lnTo>
                  <a:lnTo>
                    <a:pt x="199099" y="51053"/>
                  </a:lnTo>
                  <a:close/>
                </a:path>
                <a:path w="758825" h="179704">
                  <a:moveTo>
                    <a:pt x="250571" y="40385"/>
                  </a:moveTo>
                  <a:lnTo>
                    <a:pt x="235331" y="40385"/>
                  </a:lnTo>
                  <a:lnTo>
                    <a:pt x="235331" y="135635"/>
                  </a:lnTo>
                  <a:lnTo>
                    <a:pt x="250571" y="135635"/>
                  </a:lnTo>
                  <a:lnTo>
                    <a:pt x="250571" y="72389"/>
                  </a:lnTo>
                  <a:lnTo>
                    <a:pt x="252729" y="65023"/>
                  </a:lnTo>
                  <a:lnTo>
                    <a:pt x="260090" y="55498"/>
                  </a:lnTo>
                  <a:lnTo>
                    <a:pt x="250571" y="55498"/>
                  </a:lnTo>
                  <a:lnTo>
                    <a:pt x="250571" y="40385"/>
                  </a:lnTo>
                  <a:close/>
                </a:path>
                <a:path w="758825" h="179704">
                  <a:moveTo>
                    <a:pt x="304993" y="51053"/>
                  </a:moveTo>
                  <a:lnTo>
                    <a:pt x="273685" y="51053"/>
                  </a:lnTo>
                  <a:lnTo>
                    <a:pt x="283112" y="52796"/>
                  </a:lnTo>
                  <a:lnTo>
                    <a:pt x="289861" y="58038"/>
                  </a:lnTo>
                  <a:lnTo>
                    <a:pt x="293919" y="66805"/>
                  </a:lnTo>
                  <a:lnTo>
                    <a:pt x="295275" y="79120"/>
                  </a:lnTo>
                  <a:lnTo>
                    <a:pt x="295275" y="135635"/>
                  </a:lnTo>
                  <a:lnTo>
                    <a:pt x="310514" y="135635"/>
                  </a:lnTo>
                  <a:lnTo>
                    <a:pt x="310514" y="73024"/>
                  </a:lnTo>
                  <a:lnTo>
                    <a:pt x="312800" y="65912"/>
                  </a:lnTo>
                  <a:lnTo>
                    <a:pt x="318929" y="57911"/>
                  </a:lnTo>
                  <a:lnTo>
                    <a:pt x="307466" y="57911"/>
                  </a:lnTo>
                  <a:lnTo>
                    <a:pt x="305688" y="52069"/>
                  </a:lnTo>
                  <a:lnTo>
                    <a:pt x="304993" y="51053"/>
                  </a:lnTo>
                  <a:close/>
                </a:path>
                <a:path w="758825" h="179704">
                  <a:moveTo>
                    <a:pt x="364248" y="51053"/>
                  </a:moveTo>
                  <a:lnTo>
                    <a:pt x="341629" y="51053"/>
                  </a:lnTo>
                  <a:lnTo>
                    <a:pt x="347090" y="53339"/>
                  </a:lnTo>
                  <a:lnTo>
                    <a:pt x="350393" y="58038"/>
                  </a:lnTo>
                  <a:lnTo>
                    <a:pt x="353695" y="62864"/>
                  </a:lnTo>
                  <a:lnTo>
                    <a:pt x="355346" y="70484"/>
                  </a:lnTo>
                  <a:lnTo>
                    <a:pt x="355346" y="135635"/>
                  </a:lnTo>
                  <a:lnTo>
                    <a:pt x="370586" y="135635"/>
                  </a:lnTo>
                  <a:lnTo>
                    <a:pt x="370586" y="76961"/>
                  </a:lnTo>
                  <a:lnTo>
                    <a:pt x="368611" y="59979"/>
                  </a:lnTo>
                  <a:lnTo>
                    <a:pt x="364248" y="51053"/>
                  </a:lnTo>
                  <a:close/>
                </a:path>
                <a:path w="758825" h="179704">
                  <a:moveTo>
                    <a:pt x="339089" y="38226"/>
                  </a:moveTo>
                  <a:lnTo>
                    <a:pt x="329255" y="39445"/>
                  </a:lnTo>
                  <a:lnTo>
                    <a:pt x="320706" y="43116"/>
                  </a:lnTo>
                  <a:lnTo>
                    <a:pt x="313443" y="49264"/>
                  </a:lnTo>
                  <a:lnTo>
                    <a:pt x="307466" y="57911"/>
                  </a:lnTo>
                  <a:lnTo>
                    <a:pt x="318929" y="57911"/>
                  </a:lnTo>
                  <a:lnTo>
                    <a:pt x="321945" y="53974"/>
                  </a:lnTo>
                  <a:lnTo>
                    <a:pt x="327533" y="51053"/>
                  </a:lnTo>
                  <a:lnTo>
                    <a:pt x="364248" y="51053"/>
                  </a:lnTo>
                  <a:lnTo>
                    <a:pt x="362696" y="47878"/>
                  </a:lnTo>
                  <a:lnTo>
                    <a:pt x="352851" y="40636"/>
                  </a:lnTo>
                  <a:lnTo>
                    <a:pt x="339089" y="38226"/>
                  </a:lnTo>
                  <a:close/>
                </a:path>
                <a:path w="758825" h="179704">
                  <a:moveTo>
                    <a:pt x="287020" y="38226"/>
                  </a:moveTo>
                  <a:lnTo>
                    <a:pt x="280543" y="38226"/>
                  </a:lnTo>
                  <a:lnTo>
                    <a:pt x="271400" y="39300"/>
                  </a:lnTo>
                  <a:lnTo>
                    <a:pt x="263413" y="42529"/>
                  </a:lnTo>
                  <a:lnTo>
                    <a:pt x="256593" y="47924"/>
                  </a:lnTo>
                  <a:lnTo>
                    <a:pt x="250951" y="55498"/>
                  </a:lnTo>
                  <a:lnTo>
                    <a:pt x="260090" y="55498"/>
                  </a:lnTo>
                  <a:lnTo>
                    <a:pt x="261365" y="53847"/>
                  </a:lnTo>
                  <a:lnTo>
                    <a:pt x="266953" y="51053"/>
                  </a:lnTo>
                  <a:lnTo>
                    <a:pt x="304993" y="51053"/>
                  </a:lnTo>
                  <a:lnTo>
                    <a:pt x="302387" y="47243"/>
                  </a:lnTo>
                  <a:lnTo>
                    <a:pt x="297561" y="43687"/>
                  </a:lnTo>
                  <a:lnTo>
                    <a:pt x="292735" y="40004"/>
                  </a:lnTo>
                  <a:lnTo>
                    <a:pt x="287020" y="38226"/>
                  </a:lnTo>
                  <a:close/>
                </a:path>
                <a:path w="758825" h="179704">
                  <a:moveTo>
                    <a:pt x="415163" y="40385"/>
                  </a:moveTo>
                  <a:lnTo>
                    <a:pt x="399923" y="40385"/>
                  </a:lnTo>
                  <a:lnTo>
                    <a:pt x="399923" y="179450"/>
                  </a:lnTo>
                  <a:lnTo>
                    <a:pt x="415163" y="179450"/>
                  </a:lnTo>
                  <a:lnTo>
                    <a:pt x="415163" y="121919"/>
                  </a:lnTo>
                  <a:lnTo>
                    <a:pt x="427626" y="121919"/>
                  </a:lnTo>
                  <a:lnTo>
                    <a:pt x="422783" y="116839"/>
                  </a:lnTo>
                  <a:lnTo>
                    <a:pt x="417702" y="111378"/>
                  </a:lnTo>
                  <a:lnTo>
                    <a:pt x="415163" y="104647"/>
                  </a:lnTo>
                  <a:lnTo>
                    <a:pt x="415163" y="74167"/>
                  </a:lnTo>
                  <a:lnTo>
                    <a:pt x="417829" y="66420"/>
                  </a:lnTo>
                  <a:lnTo>
                    <a:pt x="423290" y="60324"/>
                  </a:lnTo>
                  <a:lnTo>
                    <a:pt x="426012" y="57149"/>
                  </a:lnTo>
                  <a:lnTo>
                    <a:pt x="415163" y="57149"/>
                  </a:lnTo>
                  <a:lnTo>
                    <a:pt x="415163" y="40385"/>
                  </a:lnTo>
                  <a:close/>
                </a:path>
                <a:path w="758825" h="179704">
                  <a:moveTo>
                    <a:pt x="427626" y="121919"/>
                  </a:moveTo>
                  <a:lnTo>
                    <a:pt x="415544" y="121919"/>
                  </a:lnTo>
                  <a:lnTo>
                    <a:pt x="421098" y="128920"/>
                  </a:lnTo>
                  <a:lnTo>
                    <a:pt x="427688" y="133921"/>
                  </a:lnTo>
                  <a:lnTo>
                    <a:pt x="435350" y="136921"/>
                  </a:lnTo>
                  <a:lnTo>
                    <a:pt x="444119" y="137921"/>
                  </a:lnTo>
                  <a:lnTo>
                    <a:pt x="453669" y="137019"/>
                  </a:lnTo>
                  <a:lnTo>
                    <a:pt x="462137" y="134318"/>
                  </a:lnTo>
                  <a:lnTo>
                    <a:pt x="469532" y="129831"/>
                  </a:lnTo>
                  <a:lnTo>
                    <a:pt x="474326" y="125094"/>
                  </a:lnTo>
                  <a:lnTo>
                    <a:pt x="434466" y="125094"/>
                  </a:lnTo>
                  <a:lnTo>
                    <a:pt x="427989" y="122300"/>
                  </a:lnTo>
                  <a:lnTo>
                    <a:pt x="427626" y="121919"/>
                  </a:lnTo>
                  <a:close/>
                </a:path>
                <a:path w="758825" h="179704">
                  <a:moveTo>
                    <a:pt x="477222" y="51053"/>
                  </a:moveTo>
                  <a:lnTo>
                    <a:pt x="453009" y="51053"/>
                  </a:lnTo>
                  <a:lnTo>
                    <a:pt x="459613" y="53974"/>
                  </a:lnTo>
                  <a:lnTo>
                    <a:pt x="464565" y="60070"/>
                  </a:lnTo>
                  <a:lnTo>
                    <a:pt x="471917" y="85216"/>
                  </a:lnTo>
                  <a:lnTo>
                    <a:pt x="471433" y="93888"/>
                  </a:lnTo>
                  <a:lnTo>
                    <a:pt x="451485" y="125094"/>
                  </a:lnTo>
                  <a:lnTo>
                    <a:pt x="474326" y="125094"/>
                  </a:lnTo>
                  <a:lnTo>
                    <a:pt x="487552" y="85216"/>
                  </a:lnTo>
                  <a:lnTo>
                    <a:pt x="486908" y="75019"/>
                  </a:lnTo>
                  <a:lnTo>
                    <a:pt x="484965" y="65928"/>
                  </a:lnTo>
                  <a:lnTo>
                    <a:pt x="481712" y="57910"/>
                  </a:lnTo>
                  <a:lnTo>
                    <a:pt x="477222" y="51053"/>
                  </a:lnTo>
                  <a:close/>
                </a:path>
                <a:path w="758825" h="179704">
                  <a:moveTo>
                    <a:pt x="448437" y="38226"/>
                  </a:moveTo>
                  <a:lnTo>
                    <a:pt x="438243" y="39397"/>
                  </a:lnTo>
                  <a:lnTo>
                    <a:pt x="429371" y="42925"/>
                  </a:lnTo>
                  <a:lnTo>
                    <a:pt x="421808" y="48835"/>
                  </a:lnTo>
                  <a:lnTo>
                    <a:pt x="415544" y="57149"/>
                  </a:lnTo>
                  <a:lnTo>
                    <a:pt x="426012" y="57149"/>
                  </a:lnTo>
                  <a:lnTo>
                    <a:pt x="428625" y="54101"/>
                  </a:lnTo>
                  <a:lnTo>
                    <a:pt x="435737" y="51053"/>
                  </a:lnTo>
                  <a:lnTo>
                    <a:pt x="477222" y="51053"/>
                  </a:lnTo>
                  <a:lnTo>
                    <a:pt x="471493" y="45352"/>
                  </a:lnTo>
                  <a:lnTo>
                    <a:pt x="464835" y="41386"/>
                  </a:lnTo>
                  <a:lnTo>
                    <a:pt x="457154" y="39014"/>
                  </a:lnTo>
                  <a:lnTo>
                    <a:pt x="448437" y="38226"/>
                  </a:lnTo>
                  <a:close/>
                </a:path>
                <a:path w="758825" h="179704">
                  <a:moveTo>
                    <a:pt x="524256" y="40385"/>
                  </a:moveTo>
                  <a:lnTo>
                    <a:pt x="509143" y="40385"/>
                  </a:lnTo>
                  <a:lnTo>
                    <a:pt x="509143" y="97281"/>
                  </a:lnTo>
                  <a:lnTo>
                    <a:pt x="511264" y="115044"/>
                  </a:lnTo>
                  <a:lnTo>
                    <a:pt x="517636" y="127746"/>
                  </a:lnTo>
                  <a:lnTo>
                    <a:pt x="528270" y="135376"/>
                  </a:lnTo>
                  <a:lnTo>
                    <a:pt x="543178" y="137921"/>
                  </a:lnTo>
                  <a:lnTo>
                    <a:pt x="552442" y="136830"/>
                  </a:lnTo>
                  <a:lnTo>
                    <a:pt x="560419" y="133572"/>
                  </a:lnTo>
                  <a:lnTo>
                    <a:pt x="567110" y="128170"/>
                  </a:lnTo>
                  <a:lnTo>
                    <a:pt x="569321" y="125094"/>
                  </a:lnTo>
                  <a:lnTo>
                    <a:pt x="547370" y="125094"/>
                  </a:lnTo>
                  <a:lnTo>
                    <a:pt x="537275" y="123211"/>
                  </a:lnTo>
                  <a:lnTo>
                    <a:pt x="530050" y="117554"/>
                  </a:lnTo>
                  <a:lnTo>
                    <a:pt x="525706" y="108110"/>
                  </a:lnTo>
                  <a:lnTo>
                    <a:pt x="524256" y="94868"/>
                  </a:lnTo>
                  <a:lnTo>
                    <a:pt x="524256" y="40385"/>
                  </a:lnTo>
                  <a:close/>
                </a:path>
                <a:path w="758825" h="179704">
                  <a:moveTo>
                    <a:pt x="588137" y="120649"/>
                  </a:moveTo>
                  <a:lnTo>
                    <a:pt x="572897" y="120649"/>
                  </a:lnTo>
                  <a:lnTo>
                    <a:pt x="572897" y="135635"/>
                  </a:lnTo>
                  <a:lnTo>
                    <a:pt x="588137" y="135635"/>
                  </a:lnTo>
                  <a:lnTo>
                    <a:pt x="588137" y="120649"/>
                  </a:lnTo>
                  <a:close/>
                </a:path>
                <a:path w="758825" h="179704">
                  <a:moveTo>
                    <a:pt x="588137" y="40385"/>
                  </a:moveTo>
                  <a:lnTo>
                    <a:pt x="572897" y="40385"/>
                  </a:lnTo>
                  <a:lnTo>
                    <a:pt x="572897" y="104139"/>
                  </a:lnTo>
                  <a:lnTo>
                    <a:pt x="570484" y="111378"/>
                  </a:lnTo>
                  <a:lnTo>
                    <a:pt x="560832" y="122300"/>
                  </a:lnTo>
                  <a:lnTo>
                    <a:pt x="554736" y="125094"/>
                  </a:lnTo>
                  <a:lnTo>
                    <a:pt x="569321" y="125094"/>
                  </a:lnTo>
                  <a:lnTo>
                    <a:pt x="572515" y="120649"/>
                  </a:lnTo>
                  <a:lnTo>
                    <a:pt x="588137" y="120649"/>
                  </a:lnTo>
                  <a:lnTo>
                    <a:pt x="588137" y="40385"/>
                  </a:lnTo>
                  <a:close/>
                </a:path>
                <a:path w="758825" h="179704">
                  <a:moveTo>
                    <a:pt x="639572" y="53466"/>
                  </a:moveTo>
                  <a:lnTo>
                    <a:pt x="624332" y="53466"/>
                  </a:lnTo>
                  <a:lnTo>
                    <a:pt x="624332" y="109854"/>
                  </a:lnTo>
                  <a:lnTo>
                    <a:pt x="625883" y="122023"/>
                  </a:lnTo>
                  <a:lnTo>
                    <a:pt x="630554" y="130714"/>
                  </a:lnTo>
                  <a:lnTo>
                    <a:pt x="638369" y="135929"/>
                  </a:lnTo>
                  <a:lnTo>
                    <a:pt x="649351" y="137667"/>
                  </a:lnTo>
                  <a:lnTo>
                    <a:pt x="655193" y="137667"/>
                  </a:lnTo>
                  <a:lnTo>
                    <a:pt x="659891" y="136778"/>
                  </a:lnTo>
                  <a:lnTo>
                    <a:pt x="663575" y="134746"/>
                  </a:lnTo>
                  <a:lnTo>
                    <a:pt x="663575" y="124840"/>
                  </a:lnTo>
                  <a:lnTo>
                    <a:pt x="648588" y="124840"/>
                  </a:lnTo>
                  <a:lnTo>
                    <a:pt x="644906" y="123570"/>
                  </a:lnTo>
                  <a:lnTo>
                    <a:pt x="642747" y="120776"/>
                  </a:lnTo>
                  <a:lnTo>
                    <a:pt x="640588" y="118109"/>
                  </a:lnTo>
                  <a:lnTo>
                    <a:pt x="639572" y="113537"/>
                  </a:lnTo>
                  <a:lnTo>
                    <a:pt x="639572" y="53466"/>
                  </a:lnTo>
                  <a:close/>
                </a:path>
                <a:path w="758825" h="179704">
                  <a:moveTo>
                    <a:pt x="663575" y="121665"/>
                  </a:moveTo>
                  <a:lnTo>
                    <a:pt x="660781" y="123824"/>
                  </a:lnTo>
                  <a:lnTo>
                    <a:pt x="657478" y="124840"/>
                  </a:lnTo>
                  <a:lnTo>
                    <a:pt x="663575" y="124840"/>
                  </a:lnTo>
                  <a:lnTo>
                    <a:pt x="663575" y="121665"/>
                  </a:lnTo>
                  <a:close/>
                </a:path>
                <a:path w="758825" h="179704">
                  <a:moveTo>
                    <a:pt x="663575" y="40385"/>
                  </a:moveTo>
                  <a:lnTo>
                    <a:pt x="607949" y="40385"/>
                  </a:lnTo>
                  <a:lnTo>
                    <a:pt x="607949" y="53466"/>
                  </a:lnTo>
                  <a:lnTo>
                    <a:pt x="663575" y="53466"/>
                  </a:lnTo>
                  <a:lnTo>
                    <a:pt x="663575" y="40385"/>
                  </a:lnTo>
                  <a:close/>
                </a:path>
                <a:path w="758825" h="179704">
                  <a:moveTo>
                    <a:pt x="639572" y="12191"/>
                  </a:moveTo>
                  <a:lnTo>
                    <a:pt x="624332" y="17144"/>
                  </a:lnTo>
                  <a:lnTo>
                    <a:pt x="624332" y="40385"/>
                  </a:lnTo>
                  <a:lnTo>
                    <a:pt x="639572" y="40385"/>
                  </a:lnTo>
                  <a:lnTo>
                    <a:pt x="639572" y="12191"/>
                  </a:lnTo>
                  <a:close/>
                </a:path>
                <a:path w="758825" h="179704">
                  <a:moveTo>
                    <a:pt x="719201" y="38226"/>
                  </a:moveTo>
                  <a:lnTo>
                    <a:pt x="682438" y="59674"/>
                  </a:lnTo>
                  <a:lnTo>
                    <a:pt x="675259" y="88391"/>
                  </a:lnTo>
                  <a:lnTo>
                    <a:pt x="675993" y="99536"/>
                  </a:lnTo>
                  <a:lnTo>
                    <a:pt x="700547" y="134683"/>
                  </a:lnTo>
                  <a:lnTo>
                    <a:pt x="718565" y="137921"/>
                  </a:lnTo>
                  <a:lnTo>
                    <a:pt x="728372" y="137350"/>
                  </a:lnTo>
                  <a:lnTo>
                    <a:pt x="737203" y="135635"/>
                  </a:lnTo>
                  <a:lnTo>
                    <a:pt x="745033" y="132778"/>
                  </a:lnTo>
                  <a:lnTo>
                    <a:pt x="751839" y="128777"/>
                  </a:lnTo>
                  <a:lnTo>
                    <a:pt x="751839" y="125094"/>
                  </a:lnTo>
                  <a:lnTo>
                    <a:pt x="712597" y="125094"/>
                  </a:lnTo>
                  <a:lnTo>
                    <a:pt x="705103" y="122173"/>
                  </a:lnTo>
                  <a:lnTo>
                    <a:pt x="691134" y="91820"/>
                  </a:lnTo>
                  <a:lnTo>
                    <a:pt x="758444" y="91820"/>
                  </a:lnTo>
                  <a:lnTo>
                    <a:pt x="758444" y="83819"/>
                  </a:lnTo>
                  <a:lnTo>
                    <a:pt x="758129" y="78866"/>
                  </a:lnTo>
                  <a:lnTo>
                    <a:pt x="691261" y="78866"/>
                  </a:lnTo>
                  <a:lnTo>
                    <a:pt x="692531" y="70611"/>
                  </a:lnTo>
                  <a:lnTo>
                    <a:pt x="695578" y="63880"/>
                  </a:lnTo>
                  <a:lnTo>
                    <a:pt x="700659" y="58800"/>
                  </a:lnTo>
                  <a:lnTo>
                    <a:pt x="705612" y="53593"/>
                  </a:lnTo>
                  <a:lnTo>
                    <a:pt x="711708" y="51053"/>
                  </a:lnTo>
                  <a:lnTo>
                    <a:pt x="748675" y="51053"/>
                  </a:lnTo>
                  <a:lnTo>
                    <a:pt x="748157" y="50291"/>
                  </a:lnTo>
                  <a:lnTo>
                    <a:pt x="742489" y="44977"/>
                  </a:lnTo>
                  <a:lnTo>
                    <a:pt x="735774" y="41211"/>
                  </a:lnTo>
                  <a:lnTo>
                    <a:pt x="728011" y="38969"/>
                  </a:lnTo>
                  <a:lnTo>
                    <a:pt x="719201" y="38226"/>
                  </a:lnTo>
                  <a:close/>
                </a:path>
                <a:path w="758825" h="179704">
                  <a:moveTo>
                    <a:pt x="751839" y="114426"/>
                  </a:moveTo>
                  <a:lnTo>
                    <a:pt x="744912" y="119094"/>
                  </a:lnTo>
                  <a:lnTo>
                    <a:pt x="737663" y="122427"/>
                  </a:lnTo>
                  <a:lnTo>
                    <a:pt x="730105" y="124428"/>
                  </a:lnTo>
                  <a:lnTo>
                    <a:pt x="722249" y="125094"/>
                  </a:lnTo>
                  <a:lnTo>
                    <a:pt x="751839" y="125094"/>
                  </a:lnTo>
                  <a:lnTo>
                    <a:pt x="751839" y="114426"/>
                  </a:lnTo>
                  <a:close/>
                </a:path>
                <a:path w="758825" h="179704">
                  <a:moveTo>
                    <a:pt x="748675" y="51053"/>
                  </a:moveTo>
                  <a:lnTo>
                    <a:pt x="726439" y="51053"/>
                  </a:lnTo>
                  <a:lnTo>
                    <a:pt x="732154" y="53466"/>
                  </a:lnTo>
                  <a:lnTo>
                    <a:pt x="736346" y="58419"/>
                  </a:lnTo>
                  <a:lnTo>
                    <a:pt x="740537" y="63245"/>
                  </a:lnTo>
                  <a:lnTo>
                    <a:pt x="742696" y="70103"/>
                  </a:lnTo>
                  <a:lnTo>
                    <a:pt x="742696" y="78866"/>
                  </a:lnTo>
                  <a:lnTo>
                    <a:pt x="758129" y="78866"/>
                  </a:lnTo>
                  <a:lnTo>
                    <a:pt x="757801" y="73705"/>
                  </a:lnTo>
                  <a:lnTo>
                    <a:pt x="755872" y="64722"/>
                  </a:lnTo>
                  <a:lnTo>
                    <a:pt x="752657" y="56905"/>
                  </a:lnTo>
                  <a:lnTo>
                    <a:pt x="748675" y="51053"/>
                  </a:lnTo>
                  <a:close/>
                </a:path>
              </a:pathLst>
            </a:custGeom>
            <a:solidFill>
              <a:srgbClr val="FFFFFF">
                <a:alpha val="98823"/>
              </a:srgbClr>
            </a:solidFill>
          </p:spPr>
          <p:txBody>
            <a:bodyPr wrap="square" lIns="0" tIns="0" rIns="0" bIns="0" rtlCol="0"/>
            <a:lstStyle/>
            <a:p>
              <a:pPr defTabSz="685800"/>
              <a:endParaRPr sz="135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2" name="object 12"/>
            <p:cNvSpPr/>
            <p:nvPr/>
          </p:nvSpPr>
          <p:spPr>
            <a:xfrm>
              <a:off x="3272027" y="4983480"/>
              <a:ext cx="1557655" cy="355600"/>
            </a:xfrm>
            <a:custGeom>
              <a:avLst/>
              <a:gdLst/>
              <a:ahLst/>
              <a:cxnLst/>
              <a:rect l="l" t="t" r="r" b="b"/>
              <a:pathLst>
                <a:path w="1557654" h="355600">
                  <a:moveTo>
                    <a:pt x="1557527" y="0"/>
                  </a:moveTo>
                  <a:lnTo>
                    <a:pt x="0" y="0"/>
                  </a:lnTo>
                  <a:lnTo>
                    <a:pt x="0" y="355092"/>
                  </a:lnTo>
                  <a:lnTo>
                    <a:pt x="1557527" y="355092"/>
                  </a:lnTo>
                  <a:lnTo>
                    <a:pt x="1557527" y="0"/>
                  </a:lnTo>
                  <a:close/>
                </a:path>
              </a:pathLst>
            </a:custGeom>
            <a:solidFill>
              <a:srgbClr val="0078D3"/>
            </a:solidFill>
          </p:spPr>
          <p:txBody>
            <a:bodyPr wrap="square" lIns="0" tIns="0" rIns="0" bIns="0" rtlCol="0"/>
            <a:lstStyle/>
            <a:p>
              <a:pPr defTabSz="685800"/>
              <a:endParaRPr sz="135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3740023" y="5079745"/>
              <a:ext cx="624840" cy="180975"/>
            </a:xfrm>
            <a:custGeom>
              <a:avLst/>
              <a:gdLst/>
              <a:ahLst/>
              <a:cxnLst/>
              <a:rect l="l" t="t" r="r" b="b"/>
              <a:pathLst>
                <a:path w="624839" h="180975">
                  <a:moveTo>
                    <a:pt x="0" y="111759"/>
                  </a:moveTo>
                  <a:lnTo>
                    <a:pt x="0" y="130174"/>
                  </a:lnTo>
                  <a:lnTo>
                    <a:pt x="1777" y="131444"/>
                  </a:lnTo>
                  <a:lnTo>
                    <a:pt x="25526" y="137286"/>
                  </a:lnTo>
                  <a:lnTo>
                    <a:pt x="28701" y="137667"/>
                  </a:lnTo>
                  <a:lnTo>
                    <a:pt x="31241" y="137921"/>
                  </a:lnTo>
                  <a:lnTo>
                    <a:pt x="39750" y="137921"/>
                  </a:lnTo>
                  <a:lnTo>
                    <a:pt x="73830" y="123824"/>
                  </a:lnTo>
                  <a:lnTo>
                    <a:pt x="33019" y="123824"/>
                  </a:lnTo>
                  <a:lnTo>
                    <a:pt x="29972" y="123570"/>
                  </a:lnTo>
                  <a:lnTo>
                    <a:pt x="26669" y="122935"/>
                  </a:lnTo>
                  <a:lnTo>
                    <a:pt x="23367" y="122427"/>
                  </a:lnTo>
                  <a:lnTo>
                    <a:pt x="20192" y="121665"/>
                  </a:lnTo>
                  <a:lnTo>
                    <a:pt x="13588" y="119633"/>
                  </a:lnTo>
                  <a:lnTo>
                    <a:pt x="10540" y="118363"/>
                  </a:lnTo>
                  <a:lnTo>
                    <a:pt x="4699" y="115315"/>
                  </a:lnTo>
                  <a:lnTo>
                    <a:pt x="2159" y="113664"/>
                  </a:lnTo>
                  <a:lnTo>
                    <a:pt x="0" y="111759"/>
                  </a:lnTo>
                  <a:close/>
                </a:path>
                <a:path w="624839" h="180975">
                  <a:moveTo>
                    <a:pt x="46481" y="0"/>
                  </a:moveTo>
                  <a:lnTo>
                    <a:pt x="40766" y="0"/>
                  </a:lnTo>
                  <a:lnTo>
                    <a:pt x="35051" y="761"/>
                  </a:lnTo>
                  <a:lnTo>
                    <a:pt x="4190" y="19811"/>
                  </a:lnTo>
                  <a:lnTo>
                    <a:pt x="1524" y="24256"/>
                  </a:lnTo>
                  <a:lnTo>
                    <a:pt x="253" y="29590"/>
                  </a:lnTo>
                  <a:lnTo>
                    <a:pt x="253" y="40639"/>
                  </a:lnTo>
                  <a:lnTo>
                    <a:pt x="1015" y="44957"/>
                  </a:lnTo>
                  <a:lnTo>
                    <a:pt x="2793" y="48640"/>
                  </a:lnTo>
                  <a:lnTo>
                    <a:pt x="4444" y="52323"/>
                  </a:lnTo>
                  <a:lnTo>
                    <a:pt x="6857" y="55625"/>
                  </a:lnTo>
                  <a:lnTo>
                    <a:pt x="12700" y="61467"/>
                  </a:lnTo>
                  <a:lnTo>
                    <a:pt x="16255" y="64134"/>
                  </a:lnTo>
                  <a:lnTo>
                    <a:pt x="20319" y="66547"/>
                  </a:lnTo>
                  <a:lnTo>
                    <a:pt x="24256" y="68960"/>
                  </a:lnTo>
                  <a:lnTo>
                    <a:pt x="28701" y="71373"/>
                  </a:lnTo>
                  <a:lnTo>
                    <a:pt x="33274" y="73659"/>
                  </a:lnTo>
                  <a:lnTo>
                    <a:pt x="37718" y="75945"/>
                  </a:lnTo>
                  <a:lnTo>
                    <a:pt x="64515" y="99440"/>
                  </a:lnTo>
                  <a:lnTo>
                    <a:pt x="64515" y="109727"/>
                  </a:lnTo>
                  <a:lnTo>
                    <a:pt x="62102" y="114934"/>
                  </a:lnTo>
                  <a:lnTo>
                    <a:pt x="57403" y="118490"/>
                  </a:lnTo>
                  <a:lnTo>
                    <a:pt x="52577" y="122046"/>
                  </a:lnTo>
                  <a:lnTo>
                    <a:pt x="45465" y="123824"/>
                  </a:lnTo>
                  <a:lnTo>
                    <a:pt x="73830" y="123824"/>
                  </a:lnTo>
                  <a:lnTo>
                    <a:pt x="74422" y="123189"/>
                  </a:lnTo>
                  <a:lnTo>
                    <a:pt x="79501" y="114045"/>
                  </a:lnTo>
                  <a:lnTo>
                    <a:pt x="80899" y="108584"/>
                  </a:lnTo>
                  <a:lnTo>
                    <a:pt x="80899" y="97027"/>
                  </a:lnTo>
                  <a:lnTo>
                    <a:pt x="59054" y="69595"/>
                  </a:lnTo>
                  <a:lnTo>
                    <a:pt x="54737" y="66928"/>
                  </a:lnTo>
                  <a:lnTo>
                    <a:pt x="50291" y="64515"/>
                  </a:lnTo>
                  <a:lnTo>
                    <a:pt x="40893" y="59816"/>
                  </a:lnTo>
                  <a:lnTo>
                    <a:pt x="36702" y="57784"/>
                  </a:lnTo>
                  <a:lnTo>
                    <a:pt x="33147" y="55879"/>
                  </a:lnTo>
                  <a:lnTo>
                    <a:pt x="29590" y="53847"/>
                  </a:lnTo>
                  <a:lnTo>
                    <a:pt x="26542" y="51942"/>
                  </a:lnTo>
                  <a:lnTo>
                    <a:pt x="24129" y="49910"/>
                  </a:lnTo>
                  <a:lnTo>
                    <a:pt x="21589" y="47878"/>
                  </a:lnTo>
                  <a:lnTo>
                    <a:pt x="19685" y="45592"/>
                  </a:lnTo>
                  <a:lnTo>
                    <a:pt x="18414" y="43052"/>
                  </a:lnTo>
                  <a:lnTo>
                    <a:pt x="17144" y="40639"/>
                  </a:lnTo>
                  <a:lnTo>
                    <a:pt x="16510" y="37591"/>
                  </a:lnTo>
                  <a:lnTo>
                    <a:pt x="16510" y="30606"/>
                  </a:lnTo>
                  <a:lnTo>
                    <a:pt x="34671" y="15239"/>
                  </a:lnTo>
                  <a:lnTo>
                    <a:pt x="38100" y="14477"/>
                  </a:lnTo>
                  <a:lnTo>
                    <a:pt x="41528" y="14096"/>
                  </a:lnTo>
                  <a:lnTo>
                    <a:pt x="75311" y="14096"/>
                  </a:lnTo>
                  <a:lnTo>
                    <a:pt x="75311" y="4698"/>
                  </a:lnTo>
                  <a:lnTo>
                    <a:pt x="70092" y="2678"/>
                  </a:lnTo>
                  <a:lnTo>
                    <a:pt x="63563" y="1206"/>
                  </a:lnTo>
                  <a:lnTo>
                    <a:pt x="55701" y="305"/>
                  </a:lnTo>
                  <a:lnTo>
                    <a:pt x="46481" y="0"/>
                  </a:lnTo>
                  <a:close/>
                </a:path>
                <a:path w="624839" h="180975">
                  <a:moveTo>
                    <a:pt x="75311" y="14096"/>
                  </a:moveTo>
                  <a:lnTo>
                    <a:pt x="44957" y="14096"/>
                  </a:lnTo>
                  <a:lnTo>
                    <a:pt x="53790" y="14618"/>
                  </a:lnTo>
                  <a:lnTo>
                    <a:pt x="61801" y="16176"/>
                  </a:lnTo>
                  <a:lnTo>
                    <a:pt x="68978" y="18758"/>
                  </a:lnTo>
                  <a:lnTo>
                    <a:pt x="75311" y="22351"/>
                  </a:lnTo>
                  <a:lnTo>
                    <a:pt x="75311" y="14096"/>
                  </a:lnTo>
                  <a:close/>
                </a:path>
                <a:path w="624839" h="180975">
                  <a:moveTo>
                    <a:pt x="118872" y="53339"/>
                  </a:moveTo>
                  <a:lnTo>
                    <a:pt x="103631" y="53339"/>
                  </a:lnTo>
                  <a:lnTo>
                    <a:pt x="103631" y="109727"/>
                  </a:lnTo>
                  <a:lnTo>
                    <a:pt x="105183" y="121969"/>
                  </a:lnTo>
                  <a:lnTo>
                    <a:pt x="109854" y="130698"/>
                  </a:lnTo>
                  <a:lnTo>
                    <a:pt x="117669" y="135927"/>
                  </a:lnTo>
                  <a:lnTo>
                    <a:pt x="128650" y="137667"/>
                  </a:lnTo>
                  <a:lnTo>
                    <a:pt x="134492" y="137667"/>
                  </a:lnTo>
                  <a:lnTo>
                    <a:pt x="139318" y="136651"/>
                  </a:lnTo>
                  <a:lnTo>
                    <a:pt x="142875" y="134746"/>
                  </a:lnTo>
                  <a:lnTo>
                    <a:pt x="142875" y="124840"/>
                  </a:lnTo>
                  <a:lnTo>
                    <a:pt x="127888" y="124840"/>
                  </a:lnTo>
                  <a:lnTo>
                    <a:pt x="124332" y="123443"/>
                  </a:lnTo>
                  <a:lnTo>
                    <a:pt x="119887" y="117982"/>
                  </a:lnTo>
                  <a:lnTo>
                    <a:pt x="118872" y="113410"/>
                  </a:lnTo>
                  <a:lnTo>
                    <a:pt x="118872" y="53339"/>
                  </a:lnTo>
                  <a:close/>
                </a:path>
                <a:path w="624839" h="180975">
                  <a:moveTo>
                    <a:pt x="142875" y="121665"/>
                  </a:moveTo>
                  <a:lnTo>
                    <a:pt x="140080" y="123824"/>
                  </a:lnTo>
                  <a:lnTo>
                    <a:pt x="136778" y="124840"/>
                  </a:lnTo>
                  <a:lnTo>
                    <a:pt x="142875" y="124840"/>
                  </a:lnTo>
                  <a:lnTo>
                    <a:pt x="142875" y="121665"/>
                  </a:lnTo>
                  <a:close/>
                </a:path>
                <a:path w="624839" h="180975">
                  <a:moveTo>
                    <a:pt x="142875" y="40385"/>
                  </a:moveTo>
                  <a:lnTo>
                    <a:pt x="87249" y="40385"/>
                  </a:lnTo>
                  <a:lnTo>
                    <a:pt x="87249" y="53339"/>
                  </a:lnTo>
                  <a:lnTo>
                    <a:pt x="142875" y="53339"/>
                  </a:lnTo>
                  <a:lnTo>
                    <a:pt x="142875" y="40385"/>
                  </a:lnTo>
                  <a:close/>
                </a:path>
                <a:path w="624839" h="180975">
                  <a:moveTo>
                    <a:pt x="118872" y="12191"/>
                  </a:moveTo>
                  <a:lnTo>
                    <a:pt x="103631" y="17144"/>
                  </a:lnTo>
                  <a:lnTo>
                    <a:pt x="103631" y="40385"/>
                  </a:lnTo>
                  <a:lnTo>
                    <a:pt x="118872" y="40385"/>
                  </a:lnTo>
                  <a:lnTo>
                    <a:pt x="118872" y="12191"/>
                  </a:lnTo>
                  <a:close/>
                </a:path>
                <a:path w="624839" h="180975">
                  <a:moveTo>
                    <a:pt x="203200" y="38099"/>
                  </a:moveTo>
                  <a:lnTo>
                    <a:pt x="162026" y="59043"/>
                  </a:lnTo>
                  <a:lnTo>
                    <a:pt x="154686" y="89153"/>
                  </a:lnTo>
                  <a:lnTo>
                    <a:pt x="155471" y="99581"/>
                  </a:lnTo>
                  <a:lnTo>
                    <a:pt x="181990" y="134524"/>
                  </a:lnTo>
                  <a:lnTo>
                    <a:pt x="200913" y="137921"/>
                  </a:lnTo>
                  <a:lnTo>
                    <a:pt x="211224" y="137062"/>
                  </a:lnTo>
                  <a:lnTo>
                    <a:pt x="220440" y="134477"/>
                  </a:lnTo>
                  <a:lnTo>
                    <a:pt x="228560" y="130153"/>
                  </a:lnTo>
                  <a:lnTo>
                    <a:pt x="234556" y="124967"/>
                  </a:lnTo>
                  <a:lnTo>
                    <a:pt x="192404" y="124967"/>
                  </a:lnTo>
                  <a:lnTo>
                    <a:pt x="184657" y="121792"/>
                  </a:lnTo>
                  <a:lnTo>
                    <a:pt x="170348" y="89153"/>
                  </a:lnTo>
                  <a:lnTo>
                    <a:pt x="170363" y="87629"/>
                  </a:lnTo>
                  <a:lnTo>
                    <a:pt x="192277" y="50926"/>
                  </a:lnTo>
                  <a:lnTo>
                    <a:pt x="236039" y="50926"/>
                  </a:lnTo>
                  <a:lnTo>
                    <a:pt x="229899" y="45547"/>
                  </a:lnTo>
                  <a:lnTo>
                    <a:pt x="222170" y="41417"/>
                  </a:lnTo>
                  <a:lnTo>
                    <a:pt x="213274" y="38931"/>
                  </a:lnTo>
                  <a:lnTo>
                    <a:pt x="203200" y="38099"/>
                  </a:lnTo>
                  <a:close/>
                </a:path>
                <a:path w="624839" h="180975">
                  <a:moveTo>
                    <a:pt x="236039" y="50926"/>
                  </a:moveTo>
                  <a:lnTo>
                    <a:pt x="211962" y="50926"/>
                  </a:lnTo>
                  <a:lnTo>
                    <a:pt x="219582" y="54228"/>
                  </a:lnTo>
                  <a:lnTo>
                    <a:pt x="224789" y="60705"/>
                  </a:lnTo>
                  <a:lnTo>
                    <a:pt x="228290" y="66010"/>
                  </a:lnTo>
                  <a:lnTo>
                    <a:pt x="230790" y="72374"/>
                  </a:lnTo>
                  <a:lnTo>
                    <a:pt x="232290" y="79761"/>
                  </a:lnTo>
                  <a:lnTo>
                    <a:pt x="232760" y="87629"/>
                  </a:lnTo>
                  <a:lnTo>
                    <a:pt x="232730" y="89153"/>
                  </a:lnTo>
                  <a:lnTo>
                    <a:pt x="211962" y="124967"/>
                  </a:lnTo>
                  <a:lnTo>
                    <a:pt x="234556" y="124967"/>
                  </a:lnTo>
                  <a:lnTo>
                    <a:pt x="248412" y="87629"/>
                  </a:lnTo>
                  <a:lnTo>
                    <a:pt x="247671" y="76632"/>
                  </a:lnTo>
                  <a:lnTo>
                    <a:pt x="245443" y="66897"/>
                  </a:lnTo>
                  <a:lnTo>
                    <a:pt x="241714" y="58447"/>
                  </a:lnTo>
                  <a:lnTo>
                    <a:pt x="236474" y="51307"/>
                  </a:lnTo>
                  <a:lnTo>
                    <a:pt x="236039" y="50926"/>
                  </a:lnTo>
                  <a:close/>
                </a:path>
                <a:path w="624839" h="180975">
                  <a:moveTo>
                    <a:pt x="287654" y="40385"/>
                  </a:moveTo>
                  <a:lnTo>
                    <a:pt x="272414" y="40385"/>
                  </a:lnTo>
                  <a:lnTo>
                    <a:pt x="272414" y="135635"/>
                  </a:lnTo>
                  <a:lnTo>
                    <a:pt x="287654" y="135635"/>
                  </a:lnTo>
                  <a:lnTo>
                    <a:pt x="287654" y="87121"/>
                  </a:lnTo>
                  <a:lnTo>
                    <a:pt x="288061" y="79549"/>
                  </a:lnTo>
                  <a:lnTo>
                    <a:pt x="289290" y="72834"/>
                  </a:lnTo>
                  <a:lnTo>
                    <a:pt x="291351" y="66976"/>
                  </a:lnTo>
                  <a:lnTo>
                    <a:pt x="294259" y="61975"/>
                  </a:lnTo>
                  <a:lnTo>
                    <a:pt x="295698" y="59943"/>
                  </a:lnTo>
                  <a:lnTo>
                    <a:pt x="287654" y="59943"/>
                  </a:lnTo>
                  <a:lnTo>
                    <a:pt x="287654" y="40385"/>
                  </a:lnTo>
                  <a:close/>
                </a:path>
                <a:path w="624839" h="180975">
                  <a:moveTo>
                    <a:pt x="316991" y="38734"/>
                  </a:moveTo>
                  <a:lnTo>
                    <a:pt x="307466" y="38734"/>
                  </a:lnTo>
                  <a:lnTo>
                    <a:pt x="302513" y="40639"/>
                  </a:lnTo>
                  <a:lnTo>
                    <a:pt x="297941" y="44322"/>
                  </a:lnTo>
                  <a:lnTo>
                    <a:pt x="293497" y="48132"/>
                  </a:lnTo>
                  <a:lnTo>
                    <a:pt x="290194" y="53339"/>
                  </a:lnTo>
                  <a:lnTo>
                    <a:pt x="288036" y="59943"/>
                  </a:lnTo>
                  <a:lnTo>
                    <a:pt x="295698" y="59943"/>
                  </a:lnTo>
                  <a:lnTo>
                    <a:pt x="298576" y="55879"/>
                  </a:lnTo>
                  <a:lnTo>
                    <a:pt x="304038" y="52704"/>
                  </a:lnTo>
                  <a:lnTo>
                    <a:pt x="322072" y="52704"/>
                  </a:lnTo>
                  <a:lnTo>
                    <a:pt x="322072" y="40004"/>
                  </a:lnTo>
                  <a:lnTo>
                    <a:pt x="320039" y="39115"/>
                  </a:lnTo>
                  <a:lnTo>
                    <a:pt x="316991" y="38734"/>
                  </a:lnTo>
                  <a:close/>
                </a:path>
                <a:path w="624839" h="180975">
                  <a:moveTo>
                    <a:pt x="322072" y="52704"/>
                  </a:moveTo>
                  <a:lnTo>
                    <a:pt x="315594" y="52704"/>
                  </a:lnTo>
                  <a:lnTo>
                    <a:pt x="319404" y="53720"/>
                  </a:lnTo>
                  <a:lnTo>
                    <a:pt x="322072" y="55879"/>
                  </a:lnTo>
                  <a:lnTo>
                    <a:pt x="322072" y="52704"/>
                  </a:lnTo>
                  <a:close/>
                </a:path>
                <a:path w="624839" h="180975">
                  <a:moveTo>
                    <a:pt x="399961" y="50926"/>
                  </a:moveTo>
                  <a:lnTo>
                    <a:pt x="371221" y="50926"/>
                  </a:lnTo>
                  <a:lnTo>
                    <a:pt x="379815" y="52450"/>
                  </a:lnTo>
                  <a:lnTo>
                    <a:pt x="385968" y="57022"/>
                  </a:lnTo>
                  <a:lnTo>
                    <a:pt x="389669" y="64642"/>
                  </a:lnTo>
                  <a:lnTo>
                    <a:pt x="390905" y="75310"/>
                  </a:lnTo>
                  <a:lnTo>
                    <a:pt x="362330" y="79247"/>
                  </a:lnTo>
                  <a:lnTo>
                    <a:pt x="348569" y="82841"/>
                  </a:lnTo>
                  <a:lnTo>
                    <a:pt x="338724" y="89233"/>
                  </a:lnTo>
                  <a:lnTo>
                    <a:pt x="332807" y="98424"/>
                  </a:lnTo>
                  <a:lnTo>
                    <a:pt x="330835" y="110362"/>
                  </a:lnTo>
                  <a:lnTo>
                    <a:pt x="330835" y="118617"/>
                  </a:lnTo>
                  <a:lnTo>
                    <a:pt x="333501" y="125348"/>
                  </a:lnTo>
                  <a:lnTo>
                    <a:pt x="338963" y="130301"/>
                  </a:lnTo>
                  <a:lnTo>
                    <a:pt x="344297" y="135381"/>
                  </a:lnTo>
                  <a:lnTo>
                    <a:pt x="351663" y="137921"/>
                  </a:lnTo>
                  <a:lnTo>
                    <a:pt x="361188" y="137921"/>
                  </a:lnTo>
                  <a:lnTo>
                    <a:pt x="370308" y="136850"/>
                  </a:lnTo>
                  <a:lnTo>
                    <a:pt x="378237" y="133635"/>
                  </a:lnTo>
                  <a:lnTo>
                    <a:pt x="384976" y="128277"/>
                  </a:lnTo>
                  <a:lnTo>
                    <a:pt x="387424" y="124967"/>
                  </a:lnTo>
                  <a:lnTo>
                    <a:pt x="359155" y="124967"/>
                  </a:lnTo>
                  <a:lnTo>
                    <a:pt x="354838" y="123570"/>
                  </a:lnTo>
                  <a:lnTo>
                    <a:pt x="348106" y="117601"/>
                  </a:lnTo>
                  <a:lnTo>
                    <a:pt x="346455" y="113918"/>
                  </a:lnTo>
                  <a:lnTo>
                    <a:pt x="346455" y="102869"/>
                  </a:lnTo>
                  <a:lnTo>
                    <a:pt x="390905" y="87502"/>
                  </a:lnTo>
                  <a:lnTo>
                    <a:pt x="406146" y="87502"/>
                  </a:lnTo>
                  <a:lnTo>
                    <a:pt x="406146" y="73659"/>
                  </a:lnTo>
                  <a:lnTo>
                    <a:pt x="404048" y="58138"/>
                  </a:lnTo>
                  <a:lnTo>
                    <a:pt x="399961" y="50926"/>
                  </a:lnTo>
                  <a:close/>
                </a:path>
                <a:path w="624839" h="180975">
                  <a:moveTo>
                    <a:pt x="406146" y="120776"/>
                  </a:moveTo>
                  <a:lnTo>
                    <a:pt x="390905" y="120776"/>
                  </a:lnTo>
                  <a:lnTo>
                    <a:pt x="390905" y="135635"/>
                  </a:lnTo>
                  <a:lnTo>
                    <a:pt x="406146" y="135635"/>
                  </a:lnTo>
                  <a:lnTo>
                    <a:pt x="406146" y="120776"/>
                  </a:lnTo>
                  <a:close/>
                </a:path>
                <a:path w="624839" h="180975">
                  <a:moveTo>
                    <a:pt x="406146" y="87502"/>
                  </a:moveTo>
                  <a:lnTo>
                    <a:pt x="390905" y="87502"/>
                  </a:lnTo>
                  <a:lnTo>
                    <a:pt x="390905" y="105028"/>
                  </a:lnTo>
                  <a:lnTo>
                    <a:pt x="388365" y="111759"/>
                  </a:lnTo>
                  <a:lnTo>
                    <a:pt x="383539" y="117093"/>
                  </a:lnTo>
                  <a:lnTo>
                    <a:pt x="378587" y="122427"/>
                  </a:lnTo>
                  <a:lnTo>
                    <a:pt x="372363" y="124967"/>
                  </a:lnTo>
                  <a:lnTo>
                    <a:pt x="387424" y="124967"/>
                  </a:lnTo>
                  <a:lnTo>
                    <a:pt x="390525" y="120776"/>
                  </a:lnTo>
                  <a:lnTo>
                    <a:pt x="406146" y="120776"/>
                  </a:lnTo>
                  <a:lnTo>
                    <a:pt x="406146" y="87502"/>
                  </a:lnTo>
                  <a:close/>
                </a:path>
                <a:path w="624839" h="180975">
                  <a:moveTo>
                    <a:pt x="372490" y="38099"/>
                  </a:moveTo>
                  <a:lnTo>
                    <a:pt x="363610" y="38669"/>
                  </a:lnTo>
                  <a:lnTo>
                    <a:pt x="355266" y="40370"/>
                  </a:lnTo>
                  <a:lnTo>
                    <a:pt x="347470" y="43189"/>
                  </a:lnTo>
                  <a:lnTo>
                    <a:pt x="340232" y="47116"/>
                  </a:lnTo>
                  <a:lnTo>
                    <a:pt x="340232" y="62737"/>
                  </a:lnTo>
                  <a:lnTo>
                    <a:pt x="347325" y="57570"/>
                  </a:lnTo>
                  <a:lnTo>
                    <a:pt x="354869" y="53879"/>
                  </a:lnTo>
                  <a:lnTo>
                    <a:pt x="362842" y="51665"/>
                  </a:lnTo>
                  <a:lnTo>
                    <a:pt x="371221" y="50926"/>
                  </a:lnTo>
                  <a:lnTo>
                    <a:pt x="399961" y="50926"/>
                  </a:lnTo>
                  <a:lnTo>
                    <a:pt x="397748" y="47021"/>
                  </a:lnTo>
                  <a:lnTo>
                    <a:pt x="387232" y="40334"/>
                  </a:lnTo>
                  <a:lnTo>
                    <a:pt x="372490" y="38099"/>
                  </a:lnTo>
                  <a:close/>
                </a:path>
                <a:path w="624839" h="180975">
                  <a:moveTo>
                    <a:pt x="435610" y="158495"/>
                  </a:moveTo>
                  <a:lnTo>
                    <a:pt x="435610" y="173735"/>
                  </a:lnTo>
                  <a:lnTo>
                    <a:pt x="442541" y="176662"/>
                  </a:lnTo>
                  <a:lnTo>
                    <a:pt x="450008" y="178768"/>
                  </a:lnTo>
                  <a:lnTo>
                    <a:pt x="458023" y="180040"/>
                  </a:lnTo>
                  <a:lnTo>
                    <a:pt x="466598" y="180466"/>
                  </a:lnTo>
                  <a:lnTo>
                    <a:pt x="488527" y="177182"/>
                  </a:lnTo>
                  <a:lnTo>
                    <a:pt x="504130" y="167385"/>
                  </a:lnTo>
                  <a:lnTo>
                    <a:pt x="466343" y="167385"/>
                  </a:lnTo>
                  <a:lnTo>
                    <a:pt x="458987" y="166836"/>
                  </a:lnTo>
                  <a:lnTo>
                    <a:pt x="451405" y="165179"/>
                  </a:lnTo>
                  <a:lnTo>
                    <a:pt x="443609" y="162403"/>
                  </a:lnTo>
                  <a:lnTo>
                    <a:pt x="435610" y="158495"/>
                  </a:lnTo>
                  <a:close/>
                </a:path>
                <a:path w="624839" h="180975">
                  <a:moveTo>
                    <a:pt x="516763" y="119633"/>
                  </a:moveTo>
                  <a:lnTo>
                    <a:pt x="501523" y="119633"/>
                  </a:lnTo>
                  <a:lnTo>
                    <a:pt x="501429" y="130742"/>
                  </a:lnTo>
                  <a:lnTo>
                    <a:pt x="499330" y="146383"/>
                  </a:lnTo>
                  <a:lnTo>
                    <a:pt x="492744" y="158051"/>
                  </a:lnTo>
                  <a:lnTo>
                    <a:pt x="481752" y="165052"/>
                  </a:lnTo>
                  <a:lnTo>
                    <a:pt x="466343" y="167385"/>
                  </a:lnTo>
                  <a:lnTo>
                    <a:pt x="504130" y="167385"/>
                  </a:lnTo>
                  <a:lnTo>
                    <a:pt x="513621" y="150945"/>
                  </a:lnTo>
                  <a:lnTo>
                    <a:pt x="516763" y="128015"/>
                  </a:lnTo>
                  <a:lnTo>
                    <a:pt x="516763" y="119633"/>
                  </a:lnTo>
                  <a:close/>
                </a:path>
                <a:path w="624839" h="180975">
                  <a:moveTo>
                    <a:pt x="472566" y="38099"/>
                  </a:moveTo>
                  <a:lnTo>
                    <a:pt x="435542" y="60233"/>
                  </a:lnTo>
                  <a:lnTo>
                    <a:pt x="429069" y="90042"/>
                  </a:lnTo>
                  <a:lnTo>
                    <a:pt x="429106" y="92582"/>
                  </a:lnTo>
                  <a:lnTo>
                    <a:pt x="445658" y="130742"/>
                  </a:lnTo>
                  <a:lnTo>
                    <a:pt x="468375" y="137921"/>
                  </a:lnTo>
                  <a:lnTo>
                    <a:pt x="478639" y="136778"/>
                  </a:lnTo>
                  <a:lnTo>
                    <a:pt x="487521" y="133349"/>
                  </a:lnTo>
                  <a:lnTo>
                    <a:pt x="495022" y="127634"/>
                  </a:lnTo>
                  <a:lnTo>
                    <a:pt x="497062" y="124967"/>
                  </a:lnTo>
                  <a:lnTo>
                    <a:pt x="464185" y="124967"/>
                  </a:lnTo>
                  <a:lnTo>
                    <a:pt x="457326" y="121792"/>
                  </a:lnTo>
                  <a:lnTo>
                    <a:pt x="444626" y="90042"/>
                  </a:lnTo>
                  <a:lnTo>
                    <a:pt x="445127" y="81305"/>
                  </a:lnTo>
                  <a:lnTo>
                    <a:pt x="465327" y="50926"/>
                  </a:lnTo>
                  <a:lnTo>
                    <a:pt x="499056" y="50926"/>
                  </a:lnTo>
                  <a:lnTo>
                    <a:pt x="495855" y="46833"/>
                  </a:lnTo>
                  <a:lnTo>
                    <a:pt x="489330" y="41989"/>
                  </a:lnTo>
                  <a:lnTo>
                    <a:pt x="481568" y="39074"/>
                  </a:lnTo>
                  <a:lnTo>
                    <a:pt x="472566" y="38099"/>
                  </a:lnTo>
                  <a:close/>
                </a:path>
                <a:path w="624839" h="180975">
                  <a:moveTo>
                    <a:pt x="499056" y="50926"/>
                  </a:moveTo>
                  <a:lnTo>
                    <a:pt x="482346" y="50926"/>
                  </a:lnTo>
                  <a:lnTo>
                    <a:pt x="488696" y="53720"/>
                  </a:lnTo>
                  <a:lnTo>
                    <a:pt x="493902" y="59054"/>
                  </a:lnTo>
                  <a:lnTo>
                    <a:pt x="498982" y="64515"/>
                  </a:lnTo>
                  <a:lnTo>
                    <a:pt x="501523" y="70992"/>
                  </a:lnTo>
                  <a:lnTo>
                    <a:pt x="501523" y="102107"/>
                  </a:lnTo>
                  <a:lnTo>
                    <a:pt x="498855" y="109854"/>
                  </a:lnTo>
                  <a:lnTo>
                    <a:pt x="493522" y="115950"/>
                  </a:lnTo>
                  <a:lnTo>
                    <a:pt x="488061" y="122046"/>
                  </a:lnTo>
                  <a:lnTo>
                    <a:pt x="481202" y="124967"/>
                  </a:lnTo>
                  <a:lnTo>
                    <a:pt x="497062" y="124967"/>
                  </a:lnTo>
                  <a:lnTo>
                    <a:pt x="501141" y="119633"/>
                  </a:lnTo>
                  <a:lnTo>
                    <a:pt x="516763" y="119633"/>
                  </a:lnTo>
                  <a:lnTo>
                    <a:pt x="516763" y="53593"/>
                  </a:lnTo>
                  <a:lnTo>
                    <a:pt x="501141" y="53593"/>
                  </a:lnTo>
                  <a:lnTo>
                    <a:pt x="499056" y="50926"/>
                  </a:lnTo>
                  <a:close/>
                </a:path>
                <a:path w="624839" h="180975">
                  <a:moveTo>
                    <a:pt x="516763" y="40385"/>
                  </a:moveTo>
                  <a:lnTo>
                    <a:pt x="501523" y="40385"/>
                  </a:lnTo>
                  <a:lnTo>
                    <a:pt x="501523" y="53593"/>
                  </a:lnTo>
                  <a:lnTo>
                    <a:pt x="516763" y="53593"/>
                  </a:lnTo>
                  <a:lnTo>
                    <a:pt x="516763" y="40385"/>
                  </a:lnTo>
                  <a:close/>
                </a:path>
                <a:path w="624839" h="180975">
                  <a:moveTo>
                    <a:pt x="585597" y="38099"/>
                  </a:moveTo>
                  <a:lnTo>
                    <a:pt x="548854" y="59674"/>
                  </a:lnTo>
                  <a:lnTo>
                    <a:pt x="541781" y="88391"/>
                  </a:lnTo>
                  <a:lnTo>
                    <a:pt x="542498" y="99462"/>
                  </a:lnTo>
                  <a:lnTo>
                    <a:pt x="566959" y="134619"/>
                  </a:lnTo>
                  <a:lnTo>
                    <a:pt x="584962" y="137921"/>
                  </a:lnTo>
                  <a:lnTo>
                    <a:pt x="594822" y="137350"/>
                  </a:lnTo>
                  <a:lnTo>
                    <a:pt x="603646" y="135635"/>
                  </a:lnTo>
                  <a:lnTo>
                    <a:pt x="611447" y="132778"/>
                  </a:lnTo>
                  <a:lnTo>
                    <a:pt x="618236" y="128777"/>
                  </a:lnTo>
                  <a:lnTo>
                    <a:pt x="618236" y="124967"/>
                  </a:lnTo>
                  <a:lnTo>
                    <a:pt x="579119" y="124967"/>
                  </a:lnTo>
                  <a:lnTo>
                    <a:pt x="571626" y="122173"/>
                  </a:lnTo>
                  <a:lnTo>
                    <a:pt x="557529" y="91820"/>
                  </a:lnTo>
                  <a:lnTo>
                    <a:pt x="624839" y="91820"/>
                  </a:lnTo>
                  <a:lnTo>
                    <a:pt x="624839" y="83819"/>
                  </a:lnTo>
                  <a:lnTo>
                    <a:pt x="624526" y="78866"/>
                  </a:lnTo>
                  <a:lnTo>
                    <a:pt x="557784" y="78866"/>
                  </a:lnTo>
                  <a:lnTo>
                    <a:pt x="558926" y="70611"/>
                  </a:lnTo>
                  <a:lnTo>
                    <a:pt x="561975" y="63880"/>
                  </a:lnTo>
                  <a:lnTo>
                    <a:pt x="572007" y="53593"/>
                  </a:lnTo>
                  <a:lnTo>
                    <a:pt x="578230" y="50926"/>
                  </a:lnTo>
                  <a:lnTo>
                    <a:pt x="614986" y="50926"/>
                  </a:lnTo>
                  <a:lnTo>
                    <a:pt x="614552" y="50291"/>
                  </a:lnTo>
                  <a:lnTo>
                    <a:pt x="608957" y="44957"/>
                  </a:lnTo>
                  <a:lnTo>
                    <a:pt x="602265" y="41147"/>
                  </a:lnTo>
                  <a:lnTo>
                    <a:pt x="594479" y="38861"/>
                  </a:lnTo>
                  <a:lnTo>
                    <a:pt x="585597" y="38099"/>
                  </a:lnTo>
                  <a:close/>
                </a:path>
                <a:path w="624839" h="180975">
                  <a:moveTo>
                    <a:pt x="618236" y="114426"/>
                  </a:moveTo>
                  <a:lnTo>
                    <a:pt x="611308" y="119074"/>
                  </a:lnTo>
                  <a:lnTo>
                    <a:pt x="604059" y="122364"/>
                  </a:lnTo>
                  <a:lnTo>
                    <a:pt x="596501" y="124321"/>
                  </a:lnTo>
                  <a:lnTo>
                    <a:pt x="588644" y="124967"/>
                  </a:lnTo>
                  <a:lnTo>
                    <a:pt x="618236" y="124967"/>
                  </a:lnTo>
                  <a:lnTo>
                    <a:pt x="618236" y="114426"/>
                  </a:lnTo>
                  <a:close/>
                </a:path>
                <a:path w="624839" h="180975">
                  <a:moveTo>
                    <a:pt x="614986" y="50926"/>
                  </a:moveTo>
                  <a:lnTo>
                    <a:pt x="592836" y="50926"/>
                  </a:lnTo>
                  <a:lnTo>
                    <a:pt x="598677" y="53466"/>
                  </a:lnTo>
                  <a:lnTo>
                    <a:pt x="602868" y="58292"/>
                  </a:lnTo>
                  <a:lnTo>
                    <a:pt x="607060" y="63245"/>
                  </a:lnTo>
                  <a:lnTo>
                    <a:pt x="609091" y="70103"/>
                  </a:lnTo>
                  <a:lnTo>
                    <a:pt x="609218" y="78866"/>
                  </a:lnTo>
                  <a:lnTo>
                    <a:pt x="624526" y="78866"/>
                  </a:lnTo>
                  <a:lnTo>
                    <a:pt x="624197" y="73652"/>
                  </a:lnTo>
                  <a:lnTo>
                    <a:pt x="622268" y="64674"/>
                  </a:lnTo>
                  <a:lnTo>
                    <a:pt x="619053" y="56888"/>
                  </a:lnTo>
                  <a:lnTo>
                    <a:pt x="614986" y="50926"/>
                  </a:lnTo>
                  <a:close/>
                </a:path>
              </a:pathLst>
            </a:custGeom>
            <a:solidFill>
              <a:srgbClr val="FFFFFF">
                <a:alpha val="98823"/>
              </a:srgbClr>
            </a:solidFill>
          </p:spPr>
          <p:txBody>
            <a:bodyPr wrap="square" lIns="0" tIns="0" rIns="0" bIns="0" rtlCol="0"/>
            <a:lstStyle/>
            <a:p>
              <a:pPr defTabSz="685800"/>
              <a:endParaRPr sz="135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4" name="object 14"/>
            <p:cNvSpPr/>
            <p:nvPr/>
          </p:nvSpPr>
          <p:spPr>
            <a:xfrm>
              <a:off x="3272027" y="3704844"/>
              <a:ext cx="1557655" cy="353695"/>
            </a:xfrm>
            <a:custGeom>
              <a:avLst/>
              <a:gdLst/>
              <a:ahLst/>
              <a:cxnLst/>
              <a:rect l="l" t="t" r="r" b="b"/>
              <a:pathLst>
                <a:path w="1557654" h="353695">
                  <a:moveTo>
                    <a:pt x="1557527" y="0"/>
                  </a:moveTo>
                  <a:lnTo>
                    <a:pt x="0" y="0"/>
                  </a:lnTo>
                  <a:lnTo>
                    <a:pt x="0" y="353567"/>
                  </a:lnTo>
                  <a:lnTo>
                    <a:pt x="1557527" y="353567"/>
                  </a:lnTo>
                  <a:lnTo>
                    <a:pt x="1557527" y="0"/>
                  </a:lnTo>
                  <a:close/>
                </a:path>
              </a:pathLst>
            </a:custGeom>
            <a:solidFill>
              <a:srgbClr val="008575"/>
            </a:solidFill>
          </p:spPr>
          <p:txBody>
            <a:bodyPr wrap="square" lIns="0" tIns="0" rIns="0" bIns="0" rtlCol="0"/>
            <a:lstStyle/>
            <a:p>
              <a:pPr defTabSz="685800"/>
              <a:endParaRPr sz="135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5" name="object 15"/>
            <p:cNvSpPr/>
            <p:nvPr/>
          </p:nvSpPr>
          <p:spPr>
            <a:xfrm>
              <a:off x="3272027" y="3704844"/>
              <a:ext cx="1557655" cy="353695"/>
            </a:xfrm>
            <a:custGeom>
              <a:avLst/>
              <a:gdLst/>
              <a:ahLst/>
              <a:cxnLst/>
              <a:rect l="l" t="t" r="r" b="b"/>
              <a:pathLst>
                <a:path w="1557654" h="353695">
                  <a:moveTo>
                    <a:pt x="0" y="353567"/>
                  </a:moveTo>
                  <a:lnTo>
                    <a:pt x="1557527" y="353567"/>
                  </a:lnTo>
                  <a:lnTo>
                    <a:pt x="1557527" y="0"/>
                  </a:lnTo>
                  <a:lnTo>
                    <a:pt x="0" y="0"/>
                  </a:lnTo>
                  <a:lnTo>
                    <a:pt x="0" y="353567"/>
                  </a:lnTo>
                  <a:close/>
                </a:path>
              </a:pathLst>
            </a:custGeom>
            <a:ln w="9525">
              <a:solidFill>
                <a:srgbClr val="FFBE00"/>
              </a:solidFill>
            </a:ln>
          </p:spPr>
          <p:txBody>
            <a:bodyPr wrap="square" lIns="0" tIns="0" rIns="0" bIns="0" rtlCol="0"/>
            <a:lstStyle/>
            <a:p>
              <a:pPr defTabSz="685800"/>
              <a:endParaRPr sz="135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6" name="object 16"/>
            <p:cNvSpPr/>
            <p:nvPr/>
          </p:nvSpPr>
          <p:spPr>
            <a:xfrm>
              <a:off x="3393694" y="3794760"/>
              <a:ext cx="1310005" cy="143510"/>
            </a:xfrm>
            <a:custGeom>
              <a:avLst/>
              <a:gdLst/>
              <a:ahLst/>
              <a:cxnLst/>
              <a:rect l="l" t="t" r="r" b="b"/>
              <a:pathLst>
                <a:path w="1310004" h="143510">
                  <a:moveTo>
                    <a:pt x="17398" y="7746"/>
                  </a:moveTo>
                  <a:lnTo>
                    <a:pt x="0" y="7746"/>
                  </a:lnTo>
                  <a:lnTo>
                    <a:pt x="48259" y="141096"/>
                  </a:lnTo>
                  <a:lnTo>
                    <a:pt x="65531" y="141096"/>
                  </a:lnTo>
                  <a:lnTo>
                    <a:pt x="71413" y="125221"/>
                  </a:lnTo>
                  <a:lnTo>
                    <a:pt x="57022" y="125221"/>
                  </a:lnTo>
                  <a:lnTo>
                    <a:pt x="56387" y="120776"/>
                  </a:lnTo>
                  <a:lnTo>
                    <a:pt x="55498" y="116839"/>
                  </a:lnTo>
                  <a:lnTo>
                    <a:pt x="54184" y="113283"/>
                  </a:lnTo>
                  <a:lnTo>
                    <a:pt x="17398" y="7746"/>
                  </a:lnTo>
                  <a:close/>
                </a:path>
                <a:path w="1310004" h="143510">
                  <a:moveTo>
                    <a:pt x="114934" y="7746"/>
                  </a:moveTo>
                  <a:lnTo>
                    <a:pt x="98043" y="7746"/>
                  </a:lnTo>
                  <a:lnTo>
                    <a:pt x="60403" y="113410"/>
                  </a:lnTo>
                  <a:lnTo>
                    <a:pt x="58800" y="117601"/>
                  </a:lnTo>
                  <a:lnTo>
                    <a:pt x="57784" y="121538"/>
                  </a:lnTo>
                  <a:lnTo>
                    <a:pt x="57276" y="125221"/>
                  </a:lnTo>
                  <a:lnTo>
                    <a:pt x="71413" y="125221"/>
                  </a:lnTo>
                  <a:lnTo>
                    <a:pt x="114934" y="7746"/>
                  </a:lnTo>
                  <a:close/>
                </a:path>
                <a:path w="1310004" h="143510">
                  <a:moveTo>
                    <a:pt x="143128" y="1777"/>
                  </a:moveTo>
                  <a:lnTo>
                    <a:pt x="137667" y="1777"/>
                  </a:lnTo>
                  <a:lnTo>
                    <a:pt x="135381" y="2793"/>
                  </a:lnTo>
                  <a:lnTo>
                    <a:pt x="133476" y="4698"/>
                  </a:lnTo>
                  <a:lnTo>
                    <a:pt x="131444" y="6603"/>
                  </a:lnTo>
                  <a:lnTo>
                    <a:pt x="130555" y="8889"/>
                  </a:lnTo>
                  <a:lnTo>
                    <a:pt x="130555" y="14604"/>
                  </a:lnTo>
                  <a:lnTo>
                    <a:pt x="131444" y="17017"/>
                  </a:lnTo>
                  <a:lnTo>
                    <a:pt x="133476" y="18795"/>
                  </a:lnTo>
                  <a:lnTo>
                    <a:pt x="135381" y="20700"/>
                  </a:lnTo>
                  <a:lnTo>
                    <a:pt x="137667" y="21589"/>
                  </a:lnTo>
                  <a:lnTo>
                    <a:pt x="143128" y="21589"/>
                  </a:lnTo>
                  <a:lnTo>
                    <a:pt x="150494" y="8889"/>
                  </a:lnTo>
                  <a:lnTo>
                    <a:pt x="149478" y="6603"/>
                  </a:lnTo>
                  <a:lnTo>
                    <a:pt x="147573" y="4698"/>
                  </a:lnTo>
                  <a:lnTo>
                    <a:pt x="145541" y="2793"/>
                  </a:lnTo>
                  <a:lnTo>
                    <a:pt x="143128" y="1777"/>
                  </a:lnTo>
                  <a:close/>
                </a:path>
                <a:path w="1310004" h="143510">
                  <a:moveTo>
                    <a:pt x="147827" y="45846"/>
                  </a:moveTo>
                  <a:lnTo>
                    <a:pt x="132587" y="45846"/>
                  </a:lnTo>
                  <a:lnTo>
                    <a:pt x="132587" y="141096"/>
                  </a:lnTo>
                  <a:lnTo>
                    <a:pt x="147827" y="141096"/>
                  </a:lnTo>
                  <a:lnTo>
                    <a:pt x="147827" y="45846"/>
                  </a:lnTo>
                  <a:close/>
                </a:path>
                <a:path w="1310004" h="143510">
                  <a:moveTo>
                    <a:pt x="193547" y="45846"/>
                  </a:moveTo>
                  <a:lnTo>
                    <a:pt x="178307" y="45846"/>
                  </a:lnTo>
                  <a:lnTo>
                    <a:pt x="178307" y="141096"/>
                  </a:lnTo>
                  <a:lnTo>
                    <a:pt x="193547" y="141096"/>
                  </a:lnTo>
                  <a:lnTo>
                    <a:pt x="193547" y="92582"/>
                  </a:lnTo>
                  <a:lnTo>
                    <a:pt x="193954" y="85010"/>
                  </a:lnTo>
                  <a:lnTo>
                    <a:pt x="195183" y="78295"/>
                  </a:lnTo>
                  <a:lnTo>
                    <a:pt x="197244" y="72437"/>
                  </a:lnTo>
                  <a:lnTo>
                    <a:pt x="200151" y="67437"/>
                  </a:lnTo>
                  <a:lnTo>
                    <a:pt x="201561" y="65404"/>
                  </a:lnTo>
                  <a:lnTo>
                    <a:pt x="193547" y="65404"/>
                  </a:lnTo>
                  <a:lnTo>
                    <a:pt x="193547" y="45846"/>
                  </a:lnTo>
                  <a:close/>
                </a:path>
                <a:path w="1310004" h="143510">
                  <a:moveTo>
                    <a:pt x="222884" y="44195"/>
                  </a:moveTo>
                  <a:lnTo>
                    <a:pt x="213359" y="44195"/>
                  </a:lnTo>
                  <a:lnTo>
                    <a:pt x="208406" y="45973"/>
                  </a:lnTo>
                  <a:lnTo>
                    <a:pt x="203834" y="49783"/>
                  </a:lnTo>
                  <a:lnTo>
                    <a:pt x="199389" y="53593"/>
                  </a:lnTo>
                  <a:lnTo>
                    <a:pt x="196087" y="58800"/>
                  </a:lnTo>
                  <a:lnTo>
                    <a:pt x="193928" y="65404"/>
                  </a:lnTo>
                  <a:lnTo>
                    <a:pt x="201561" y="65404"/>
                  </a:lnTo>
                  <a:lnTo>
                    <a:pt x="204469" y="61213"/>
                  </a:lnTo>
                  <a:lnTo>
                    <a:pt x="209930" y="58165"/>
                  </a:lnTo>
                  <a:lnTo>
                    <a:pt x="227964" y="58165"/>
                  </a:lnTo>
                  <a:lnTo>
                    <a:pt x="227964" y="45465"/>
                  </a:lnTo>
                  <a:lnTo>
                    <a:pt x="225932" y="44576"/>
                  </a:lnTo>
                  <a:lnTo>
                    <a:pt x="222884" y="44195"/>
                  </a:lnTo>
                  <a:close/>
                </a:path>
                <a:path w="1310004" h="143510">
                  <a:moveTo>
                    <a:pt x="227964" y="58165"/>
                  </a:moveTo>
                  <a:lnTo>
                    <a:pt x="221487" y="58165"/>
                  </a:lnTo>
                  <a:lnTo>
                    <a:pt x="225297" y="59181"/>
                  </a:lnTo>
                  <a:lnTo>
                    <a:pt x="227964" y="61213"/>
                  </a:lnTo>
                  <a:lnTo>
                    <a:pt x="227964" y="58165"/>
                  </a:lnTo>
                  <a:close/>
                </a:path>
                <a:path w="1310004" h="143510">
                  <a:moveTo>
                    <a:pt x="264032" y="58800"/>
                  </a:moveTo>
                  <a:lnTo>
                    <a:pt x="248792" y="58800"/>
                  </a:lnTo>
                  <a:lnTo>
                    <a:pt x="248792" y="115188"/>
                  </a:lnTo>
                  <a:lnTo>
                    <a:pt x="250344" y="127430"/>
                  </a:lnTo>
                  <a:lnTo>
                    <a:pt x="255015" y="136159"/>
                  </a:lnTo>
                  <a:lnTo>
                    <a:pt x="262830" y="141388"/>
                  </a:lnTo>
                  <a:lnTo>
                    <a:pt x="273811" y="143128"/>
                  </a:lnTo>
                  <a:lnTo>
                    <a:pt x="279653" y="143128"/>
                  </a:lnTo>
                  <a:lnTo>
                    <a:pt x="284479" y="142112"/>
                  </a:lnTo>
                  <a:lnTo>
                    <a:pt x="288035" y="140207"/>
                  </a:lnTo>
                  <a:lnTo>
                    <a:pt x="288035" y="130301"/>
                  </a:lnTo>
                  <a:lnTo>
                    <a:pt x="273050" y="130301"/>
                  </a:lnTo>
                  <a:lnTo>
                    <a:pt x="269493" y="128904"/>
                  </a:lnTo>
                  <a:lnTo>
                    <a:pt x="265048" y="123443"/>
                  </a:lnTo>
                  <a:lnTo>
                    <a:pt x="264032" y="118871"/>
                  </a:lnTo>
                  <a:lnTo>
                    <a:pt x="264032" y="58800"/>
                  </a:lnTo>
                  <a:close/>
                </a:path>
                <a:path w="1310004" h="143510">
                  <a:moveTo>
                    <a:pt x="288035" y="127126"/>
                  </a:moveTo>
                  <a:lnTo>
                    <a:pt x="285241" y="129285"/>
                  </a:lnTo>
                  <a:lnTo>
                    <a:pt x="281939" y="130301"/>
                  </a:lnTo>
                  <a:lnTo>
                    <a:pt x="288035" y="130301"/>
                  </a:lnTo>
                  <a:lnTo>
                    <a:pt x="288035" y="127126"/>
                  </a:lnTo>
                  <a:close/>
                </a:path>
                <a:path w="1310004" h="143510">
                  <a:moveTo>
                    <a:pt x="288035" y="45846"/>
                  </a:moveTo>
                  <a:lnTo>
                    <a:pt x="232409" y="45846"/>
                  </a:lnTo>
                  <a:lnTo>
                    <a:pt x="232409" y="58800"/>
                  </a:lnTo>
                  <a:lnTo>
                    <a:pt x="288035" y="58800"/>
                  </a:lnTo>
                  <a:lnTo>
                    <a:pt x="288035" y="45846"/>
                  </a:lnTo>
                  <a:close/>
                </a:path>
                <a:path w="1310004" h="143510">
                  <a:moveTo>
                    <a:pt x="264032" y="17652"/>
                  </a:moveTo>
                  <a:lnTo>
                    <a:pt x="248792" y="22606"/>
                  </a:lnTo>
                  <a:lnTo>
                    <a:pt x="248792" y="45846"/>
                  </a:lnTo>
                  <a:lnTo>
                    <a:pt x="264032" y="45846"/>
                  </a:lnTo>
                  <a:lnTo>
                    <a:pt x="264032" y="17652"/>
                  </a:lnTo>
                  <a:close/>
                </a:path>
                <a:path w="1310004" h="143510">
                  <a:moveTo>
                    <a:pt x="320928" y="45846"/>
                  </a:moveTo>
                  <a:lnTo>
                    <a:pt x="305815" y="45846"/>
                  </a:lnTo>
                  <a:lnTo>
                    <a:pt x="305815" y="102742"/>
                  </a:lnTo>
                  <a:lnTo>
                    <a:pt x="307937" y="120485"/>
                  </a:lnTo>
                  <a:lnTo>
                    <a:pt x="314309" y="133143"/>
                  </a:lnTo>
                  <a:lnTo>
                    <a:pt x="324943" y="140729"/>
                  </a:lnTo>
                  <a:lnTo>
                    <a:pt x="339851" y="143256"/>
                  </a:lnTo>
                  <a:lnTo>
                    <a:pt x="349132" y="142182"/>
                  </a:lnTo>
                  <a:lnTo>
                    <a:pt x="357139" y="138953"/>
                  </a:lnTo>
                  <a:lnTo>
                    <a:pt x="363837" y="133558"/>
                  </a:lnTo>
                  <a:lnTo>
                    <a:pt x="366048" y="130428"/>
                  </a:lnTo>
                  <a:lnTo>
                    <a:pt x="344042" y="130428"/>
                  </a:lnTo>
                  <a:lnTo>
                    <a:pt x="333948" y="128547"/>
                  </a:lnTo>
                  <a:lnTo>
                    <a:pt x="326723" y="122904"/>
                  </a:lnTo>
                  <a:lnTo>
                    <a:pt x="322379" y="113498"/>
                  </a:lnTo>
                  <a:lnTo>
                    <a:pt x="320928" y="100329"/>
                  </a:lnTo>
                  <a:lnTo>
                    <a:pt x="320928" y="45846"/>
                  </a:lnTo>
                  <a:close/>
                </a:path>
                <a:path w="1310004" h="143510">
                  <a:moveTo>
                    <a:pt x="384809" y="125983"/>
                  </a:moveTo>
                  <a:lnTo>
                    <a:pt x="369569" y="125983"/>
                  </a:lnTo>
                  <a:lnTo>
                    <a:pt x="369569" y="141096"/>
                  </a:lnTo>
                  <a:lnTo>
                    <a:pt x="384809" y="141096"/>
                  </a:lnTo>
                  <a:lnTo>
                    <a:pt x="384809" y="125983"/>
                  </a:lnTo>
                  <a:close/>
                </a:path>
                <a:path w="1310004" h="143510">
                  <a:moveTo>
                    <a:pt x="384809" y="45846"/>
                  </a:moveTo>
                  <a:lnTo>
                    <a:pt x="369569" y="45846"/>
                  </a:lnTo>
                  <a:lnTo>
                    <a:pt x="369569" y="109600"/>
                  </a:lnTo>
                  <a:lnTo>
                    <a:pt x="367156" y="116712"/>
                  </a:lnTo>
                  <a:lnTo>
                    <a:pt x="362457" y="122300"/>
                  </a:lnTo>
                  <a:lnTo>
                    <a:pt x="357631" y="127762"/>
                  </a:lnTo>
                  <a:lnTo>
                    <a:pt x="351408" y="130428"/>
                  </a:lnTo>
                  <a:lnTo>
                    <a:pt x="366048" y="130428"/>
                  </a:lnTo>
                  <a:lnTo>
                    <a:pt x="369188" y="125983"/>
                  </a:lnTo>
                  <a:lnTo>
                    <a:pt x="384809" y="125983"/>
                  </a:lnTo>
                  <a:lnTo>
                    <a:pt x="384809" y="45846"/>
                  </a:lnTo>
                  <a:close/>
                </a:path>
                <a:path w="1310004" h="143510">
                  <a:moveTo>
                    <a:pt x="478066" y="56387"/>
                  </a:moveTo>
                  <a:lnTo>
                    <a:pt x="449325" y="56387"/>
                  </a:lnTo>
                  <a:lnTo>
                    <a:pt x="457920" y="57910"/>
                  </a:lnTo>
                  <a:lnTo>
                    <a:pt x="464073" y="62468"/>
                  </a:lnTo>
                  <a:lnTo>
                    <a:pt x="467774" y="70050"/>
                  </a:lnTo>
                  <a:lnTo>
                    <a:pt x="469010" y="80644"/>
                  </a:lnTo>
                  <a:lnTo>
                    <a:pt x="440435" y="84708"/>
                  </a:lnTo>
                  <a:lnTo>
                    <a:pt x="426674" y="88284"/>
                  </a:lnTo>
                  <a:lnTo>
                    <a:pt x="416829" y="94646"/>
                  </a:lnTo>
                  <a:lnTo>
                    <a:pt x="410914" y="103818"/>
                  </a:lnTo>
                  <a:lnTo>
                    <a:pt x="408939" y="115823"/>
                  </a:lnTo>
                  <a:lnTo>
                    <a:pt x="408939" y="124078"/>
                  </a:lnTo>
                  <a:lnTo>
                    <a:pt x="411606" y="130809"/>
                  </a:lnTo>
                  <a:lnTo>
                    <a:pt x="417067" y="135762"/>
                  </a:lnTo>
                  <a:lnTo>
                    <a:pt x="422401" y="140842"/>
                  </a:lnTo>
                  <a:lnTo>
                    <a:pt x="429767" y="143256"/>
                  </a:lnTo>
                  <a:lnTo>
                    <a:pt x="439292" y="143256"/>
                  </a:lnTo>
                  <a:lnTo>
                    <a:pt x="448413" y="142186"/>
                  </a:lnTo>
                  <a:lnTo>
                    <a:pt x="456342" y="138985"/>
                  </a:lnTo>
                  <a:lnTo>
                    <a:pt x="463081" y="133665"/>
                  </a:lnTo>
                  <a:lnTo>
                    <a:pt x="465499" y="130428"/>
                  </a:lnTo>
                  <a:lnTo>
                    <a:pt x="437260" y="130428"/>
                  </a:lnTo>
                  <a:lnTo>
                    <a:pt x="432942" y="129031"/>
                  </a:lnTo>
                  <a:lnTo>
                    <a:pt x="426211" y="123062"/>
                  </a:lnTo>
                  <a:lnTo>
                    <a:pt x="424560" y="119252"/>
                  </a:lnTo>
                  <a:lnTo>
                    <a:pt x="424560" y="108331"/>
                  </a:lnTo>
                  <a:lnTo>
                    <a:pt x="426465" y="103885"/>
                  </a:lnTo>
                  <a:lnTo>
                    <a:pt x="433577" y="98806"/>
                  </a:lnTo>
                  <a:lnTo>
                    <a:pt x="438911" y="97027"/>
                  </a:lnTo>
                  <a:lnTo>
                    <a:pt x="469010" y="92837"/>
                  </a:lnTo>
                  <a:lnTo>
                    <a:pt x="484250" y="92837"/>
                  </a:lnTo>
                  <a:lnTo>
                    <a:pt x="484250" y="79120"/>
                  </a:lnTo>
                  <a:lnTo>
                    <a:pt x="482153" y="63599"/>
                  </a:lnTo>
                  <a:lnTo>
                    <a:pt x="478066" y="56387"/>
                  </a:lnTo>
                  <a:close/>
                </a:path>
                <a:path w="1310004" h="143510">
                  <a:moveTo>
                    <a:pt x="484250" y="126237"/>
                  </a:moveTo>
                  <a:lnTo>
                    <a:pt x="469010" y="126237"/>
                  </a:lnTo>
                  <a:lnTo>
                    <a:pt x="469010" y="141096"/>
                  </a:lnTo>
                  <a:lnTo>
                    <a:pt x="484250" y="141096"/>
                  </a:lnTo>
                  <a:lnTo>
                    <a:pt x="484250" y="126237"/>
                  </a:lnTo>
                  <a:close/>
                </a:path>
                <a:path w="1310004" h="143510">
                  <a:moveTo>
                    <a:pt x="484250" y="92837"/>
                  </a:moveTo>
                  <a:lnTo>
                    <a:pt x="469010" y="92837"/>
                  </a:lnTo>
                  <a:lnTo>
                    <a:pt x="469010" y="110489"/>
                  </a:lnTo>
                  <a:lnTo>
                    <a:pt x="466470" y="117220"/>
                  </a:lnTo>
                  <a:lnTo>
                    <a:pt x="461644" y="122554"/>
                  </a:lnTo>
                  <a:lnTo>
                    <a:pt x="456691" y="127762"/>
                  </a:lnTo>
                  <a:lnTo>
                    <a:pt x="450468" y="130428"/>
                  </a:lnTo>
                  <a:lnTo>
                    <a:pt x="465499" y="130428"/>
                  </a:lnTo>
                  <a:lnTo>
                    <a:pt x="468629" y="126237"/>
                  </a:lnTo>
                  <a:lnTo>
                    <a:pt x="484250" y="126237"/>
                  </a:lnTo>
                  <a:lnTo>
                    <a:pt x="484250" y="92837"/>
                  </a:lnTo>
                  <a:close/>
                </a:path>
                <a:path w="1310004" h="143510">
                  <a:moveTo>
                    <a:pt x="450595" y="43560"/>
                  </a:moveTo>
                  <a:lnTo>
                    <a:pt x="441715" y="44130"/>
                  </a:lnTo>
                  <a:lnTo>
                    <a:pt x="433371" y="45831"/>
                  </a:lnTo>
                  <a:lnTo>
                    <a:pt x="425575" y="48650"/>
                  </a:lnTo>
                  <a:lnTo>
                    <a:pt x="418338" y="52577"/>
                  </a:lnTo>
                  <a:lnTo>
                    <a:pt x="418338" y="68198"/>
                  </a:lnTo>
                  <a:lnTo>
                    <a:pt x="425430" y="63031"/>
                  </a:lnTo>
                  <a:lnTo>
                    <a:pt x="432974" y="59340"/>
                  </a:lnTo>
                  <a:lnTo>
                    <a:pt x="440947" y="57126"/>
                  </a:lnTo>
                  <a:lnTo>
                    <a:pt x="449325" y="56387"/>
                  </a:lnTo>
                  <a:lnTo>
                    <a:pt x="478066" y="56387"/>
                  </a:lnTo>
                  <a:lnTo>
                    <a:pt x="475853" y="52482"/>
                  </a:lnTo>
                  <a:lnTo>
                    <a:pt x="465337" y="45795"/>
                  </a:lnTo>
                  <a:lnTo>
                    <a:pt x="450595" y="43560"/>
                  </a:lnTo>
                  <a:close/>
                </a:path>
                <a:path w="1310004" h="143510">
                  <a:moveTo>
                    <a:pt x="528827" y="0"/>
                  </a:moveTo>
                  <a:lnTo>
                    <a:pt x="513588" y="0"/>
                  </a:lnTo>
                  <a:lnTo>
                    <a:pt x="513588" y="141096"/>
                  </a:lnTo>
                  <a:lnTo>
                    <a:pt x="528827" y="141096"/>
                  </a:lnTo>
                  <a:lnTo>
                    <a:pt x="528827" y="0"/>
                  </a:lnTo>
                  <a:close/>
                </a:path>
                <a:path w="1310004" h="143510">
                  <a:moveTo>
                    <a:pt x="636904" y="7746"/>
                  </a:moveTo>
                  <a:lnTo>
                    <a:pt x="616203" y="7746"/>
                  </a:lnTo>
                  <a:lnTo>
                    <a:pt x="616203" y="141096"/>
                  </a:lnTo>
                  <a:lnTo>
                    <a:pt x="631316" y="141096"/>
                  </a:lnTo>
                  <a:lnTo>
                    <a:pt x="631197" y="39798"/>
                  </a:lnTo>
                  <a:lnTo>
                    <a:pt x="631115" y="35940"/>
                  </a:lnTo>
                  <a:lnTo>
                    <a:pt x="630888" y="30295"/>
                  </a:lnTo>
                  <a:lnTo>
                    <a:pt x="630554" y="25653"/>
                  </a:lnTo>
                  <a:lnTo>
                    <a:pt x="644782" y="25653"/>
                  </a:lnTo>
                  <a:lnTo>
                    <a:pt x="636904" y="7746"/>
                  </a:lnTo>
                  <a:close/>
                </a:path>
                <a:path w="1310004" h="143510">
                  <a:moveTo>
                    <a:pt x="644782" y="25653"/>
                  </a:moveTo>
                  <a:lnTo>
                    <a:pt x="630935" y="25653"/>
                  </a:lnTo>
                  <a:lnTo>
                    <a:pt x="632332" y="31750"/>
                  </a:lnTo>
                  <a:lnTo>
                    <a:pt x="633602" y="36321"/>
                  </a:lnTo>
                  <a:lnTo>
                    <a:pt x="634872" y="39369"/>
                  </a:lnTo>
                  <a:lnTo>
                    <a:pt x="680338" y="141096"/>
                  </a:lnTo>
                  <a:lnTo>
                    <a:pt x="688085" y="141096"/>
                  </a:lnTo>
                  <a:lnTo>
                    <a:pt x="698903" y="116712"/>
                  </a:lnTo>
                  <a:lnTo>
                    <a:pt x="683894" y="116712"/>
                  </a:lnTo>
                  <a:lnTo>
                    <a:pt x="683005" y="113156"/>
                  </a:lnTo>
                  <a:lnTo>
                    <a:pt x="680973" y="107822"/>
                  </a:lnTo>
                  <a:lnTo>
                    <a:pt x="677798" y="100710"/>
                  </a:lnTo>
                  <a:lnTo>
                    <a:pt x="644782" y="25653"/>
                  </a:lnTo>
                  <a:close/>
                </a:path>
                <a:path w="1310004" h="143510">
                  <a:moveTo>
                    <a:pt x="752220" y="25653"/>
                  </a:moveTo>
                  <a:lnTo>
                    <a:pt x="737996" y="25653"/>
                  </a:lnTo>
                  <a:lnTo>
                    <a:pt x="737423" y="33006"/>
                  </a:lnTo>
                  <a:lnTo>
                    <a:pt x="737028" y="39798"/>
                  </a:lnTo>
                  <a:lnTo>
                    <a:pt x="736800" y="45995"/>
                  </a:lnTo>
                  <a:lnTo>
                    <a:pt x="736726" y="141096"/>
                  </a:lnTo>
                  <a:lnTo>
                    <a:pt x="752220" y="141096"/>
                  </a:lnTo>
                  <a:lnTo>
                    <a:pt x="752220" y="25653"/>
                  </a:lnTo>
                  <a:close/>
                </a:path>
                <a:path w="1310004" h="143510">
                  <a:moveTo>
                    <a:pt x="752220" y="7746"/>
                  </a:moveTo>
                  <a:lnTo>
                    <a:pt x="732663" y="7746"/>
                  </a:lnTo>
                  <a:lnTo>
                    <a:pt x="690879" y="100329"/>
                  </a:lnTo>
                  <a:lnTo>
                    <a:pt x="689355" y="103885"/>
                  </a:lnTo>
                  <a:lnTo>
                    <a:pt x="687196" y="109346"/>
                  </a:lnTo>
                  <a:lnTo>
                    <a:pt x="684529" y="116712"/>
                  </a:lnTo>
                  <a:lnTo>
                    <a:pt x="698903" y="116712"/>
                  </a:lnTo>
                  <a:lnTo>
                    <a:pt x="733551" y="38607"/>
                  </a:lnTo>
                  <a:lnTo>
                    <a:pt x="734821" y="35940"/>
                  </a:lnTo>
                  <a:lnTo>
                    <a:pt x="736091" y="31622"/>
                  </a:lnTo>
                  <a:lnTo>
                    <a:pt x="737615" y="25653"/>
                  </a:lnTo>
                  <a:lnTo>
                    <a:pt x="752220" y="25653"/>
                  </a:lnTo>
                  <a:lnTo>
                    <a:pt x="752220" y="7746"/>
                  </a:lnTo>
                  <a:close/>
                </a:path>
                <a:path w="1310004" h="143510">
                  <a:moveTo>
                    <a:pt x="846874" y="56387"/>
                  </a:moveTo>
                  <a:lnTo>
                    <a:pt x="818133" y="56387"/>
                  </a:lnTo>
                  <a:lnTo>
                    <a:pt x="826728" y="57910"/>
                  </a:lnTo>
                  <a:lnTo>
                    <a:pt x="832881" y="62468"/>
                  </a:lnTo>
                  <a:lnTo>
                    <a:pt x="836582" y="70050"/>
                  </a:lnTo>
                  <a:lnTo>
                    <a:pt x="837818" y="80644"/>
                  </a:lnTo>
                  <a:lnTo>
                    <a:pt x="809243" y="84708"/>
                  </a:lnTo>
                  <a:lnTo>
                    <a:pt x="795482" y="88284"/>
                  </a:lnTo>
                  <a:lnTo>
                    <a:pt x="785637" y="94646"/>
                  </a:lnTo>
                  <a:lnTo>
                    <a:pt x="779722" y="103818"/>
                  </a:lnTo>
                  <a:lnTo>
                    <a:pt x="777747" y="115823"/>
                  </a:lnTo>
                  <a:lnTo>
                    <a:pt x="777747" y="124078"/>
                  </a:lnTo>
                  <a:lnTo>
                    <a:pt x="780414" y="130809"/>
                  </a:lnTo>
                  <a:lnTo>
                    <a:pt x="785876" y="135762"/>
                  </a:lnTo>
                  <a:lnTo>
                    <a:pt x="791209" y="140842"/>
                  </a:lnTo>
                  <a:lnTo>
                    <a:pt x="798576" y="143256"/>
                  </a:lnTo>
                  <a:lnTo>
                    <a:pt x="808101" y="143256"/>
                  </a:lnTo>
                  <a:lnTo>
                    <a:pt x="817221" y="142186"/>
                  </a:lnTo>
                  <a:lnTo>
                    <a:pt x="825150" y="138985"/>
                  </a:lnTo>
                  <a:lnTo>
                    <a:pt x="831889" y="133665"/>
                  </a:lnTo>
                  <a:lnTo>
                    <a:pt x="834307" y="130428"/>
                  </a:lnTo>
                  <a:lnTo>
                    <a:pt x="806068" y="130428"/>
                  </a:lnTo>
                  <a:lnTo>
                    <a:pt x="801751" y="129031"/>
                  </a:lnTo>
                  <a:lnTo>
                    <a:pt x="795019" y="123062"/>
                  </a:lnTo>
                  <a:lnTo>
                    <a:pt x="793368" y="119252"/>
                  </a:lnTo>
                  <a:lnTo>
                    <a:pt x="793368" y="108331"/>
                  </a:lnTo>
                  <a:lnTo>
                    <a:pt x="795273" y="103885"/>
                  </a:lnTo>
                  <a:lnTo>
                    <a:pt x="802385" y="98806"/>
                  </a:lnTo>
                  <a:lnTo>
                    <a:pt x="807719" y="97027"/>
                  </a:lnTo>
                  <a:lnTo>
                    <a:pt x="837818" y="92837"/>
                  </a:lnTo>
                  <a:lnTo>
                    <a:pt x="853058" y="92837"/>
                  </a:lnTo>
                  <a:lnTo>
                    <a:pt x="853058" y="79120"/>
                  </a:lnTo>
                  <a:lnTo>
                    <a:pt x="850961" y="63599"/>
                  </a:lnTo>
                  <a:lnTo>
                    <a:pt x="846874" y="56387"/>
                  </a:lnTo>
                  <a:close/>
                </a:path>
                <a:path w="1310004" h="143510">
                  <a:moveTo>
                    <a:pt x="853058" y="126237"/>
                  </a:moveTo>
                  <a:lnTo>
                    <a:pt x="837818" y="126237"/>
                  </a:lnTo>
                  <a:lnTo>
                    <a:pt x="837818" y="141096"/>
                  </a:lnTo>
                  <a:lnTo>
                    <a:pt x="853058" y="141096"/>
                  </a:lnTo>
                  <a:lnTo>
                    <a:pt x="853058" y="126237"/>
                  </a:lnTo>
                  <a:close/>
                </a:path>
                <a:path w="1310004" h="143510">
                  <a:moveTo>
                    <a:pt x="853058" y="92837"/>
                  </a:moveTo>
                  <a:lnTo>
                    <a:pt x="837818" y="92837"/>
                  </a:lnTo>
                  <a:lnTo>
                    <a:pt x="837818" y="110489"/>
                  </a:lnTo>
                  <a:lnTo>
                    <a:pt x="835278" y="117220"/>
                  </a:lnTo>
                  <a:lnTo>
                    <a:pt x="830452" y="122554"/>
                  </a:lnTo>
                  <a:lnTo>
                    <a:pt x="825500" y="127762"/>
                  </a:lnTo>
                  <a:lnTo>
                    <a:pt x="819276" y="130428"/>
                  </a:lnTo>
                  <a:lnTo>
                    <a:pt x="834307" y="130428"/>
                  </a:lnTo>
                  <a:lnTo>
                    <a:pt x="837438" y="126237"/>
                  </a:lnTo>
                  <a:lnTo>
                    <a:pt x="853058" y="126237"/>
                  </a:lnTo>
                  <a:lnTo>
                    <a:pt x="853058" y="92837"/>
                  </a:lnTo>
                  <a:close/>
                </a:path>
                <a:path w="1310004" h="143510">
                  <a:moveTo>
                    <a:pt x="819403" y="43560"/>
                  </a:moveTo>
                  <a:lnTo>
                    <a:pt x="810523" y="44130"/>
                  </a:lnTo>
                  <a:lnTo>
                    <a:pt x="802179" y="45831"/>
                  </a:lnTo>
                  <a:lnTo>
                    <a:pt x="794383" y="48650"/>
                  </a:lnTo>
                  <a:lnTo>
                    <a:pt x="787145" y="52577"/>
                  </a:lnTo>
                  <a:lnTo>
                    <a:pt x="787145" y="68198"/>
                  </a:lnTo>
                  <a:lnTo>
                    <a:pt x="794238" y="63031"/>
                  </a:lnTo>
                  <a:lnTo>
                    <a:pt x="801782" y="59340"/>
                  </a:lnTo>
                  <a:lnTo>
                    <a:pt x="809755" y="57126"/>
                  </a:lnTo>
                  <a:lnTo>
                    <a:pt x="818133" y="56387"/>
                  </a:lnTo>
                  <a:lnTo>
                    <a:pt x="846874" y="56387"/>
                  </a:lnTo>
                  <a:lnTo>
                    <a:pt x="844661" y="52482"/>
                  </a:lnTo>
                  <a:lnTo>
                    <a:pt x="834145" y="45795"/>
                  </a:lnTo>
                  <a:lnTo>
                    <a:pt x="819403" y="43560"/>
                  </a:lnTo>
                  <a:close/>
                </a:path>
                <a:path w="1310004" h="143510">
                  <a:moveTo>
                    <a:pt x="933703" y="43560"/>
                  </a:moveTo>
                  <a:lnTo>
                    <a:pt x="925321" y="43560"/>
                  </a:lnTo>
                  <a:lnTo>
                    <a:pt x="914652" y="44463"/>
                  </a:lnTo>
                  <a:lnTo>
                    <a:pt x="879268" y="74485"/>
                  </a:lnTo>
                  <a:lnTo>
                    <a:pt x="875918" y="95631"/>
                  </a:lnTo>
                  <a:lnTo>
                    <a:pt x="876702" y="105705"/>
                  </a:lnTo>
                  <a:lnTo>
                    <a:pt x="902858" y="139985"/>
                  </a:lnTo>
                  <a:lnTo>
                    <a:pt x="921257" y="143256"/>
                  </a:lnTo>
                  <a:lnTo>
                    <a:pt x="928540" y="142849"/>
                  </a:lnTo>
                  <a:lnTo>
                    <a:pt x="935323" y="141620"/>
                  </a:lnTo>
                  <a:lnTo>
                    <a:pt x="941581" y="139559"/>
                  </a:lnTo>
                  <a:lnTo>
                    <a:pt x="947292" y="136651"/>
                  </a:lnTo>
                  <a:lnTo>
                    <a:pt x="947292" y="130428"/>
                  </a:lnTo>
                  <a:lnTo>
                    <a:pt x="923925" y="130428"/>
                  </a:lnTo>
                  <a:lnTo>
                    <a:pt x="916876" y="129831"/>
                  </a:lnTo>
                  <a:lnTo>
                    <a:pt x="891539" y="94360"/>
                  </a:lnTo>
                  <a:lnTo>
                    <a:pt x="892113" y="86288"/>
                  </a:lnTo>
                  <a:lnTo>
                    <a:pt x="917813" y="57052"/>
                  </a:lnTo>
                  <a:lnTo>
                    <a:pt x="924813" y="56387"/>
                  </a:lnTo>
                  <a:lnTo>
                    <a:pt x="947546" y="56387"/>
                  </a:lnTo>
                  <a:lnTo>
                    <a:pt x="947546" y="48259"/>
                  </a:lnTo>
                  <a:lnTo>
                    <a:pt x="941069" y="45084"/>
                  </a:lnTo>
                  <a:lnTo>
                    <a:pt x="933703" y="43560"/>
                  </a:lnTo>
                  <a:close/>
                </a:path>
                <a:path w="1310004" h="143510">
                  <a:moveTo>
                    <a:pt x="947292" y="122173"/>
                  </a:moveTo>
                  <a:lnTo>
                    <a:pt x="940053" y="127762"/>
                  </a:lnTo>
                  <a:lnTo>
                    <a:pt x="932179" y="130428"/>
                  </a:lnTo>
                  <a:lnTo>
                    <a:pt x="947292" y="130428"/>
                  </a:lnTo>
                  <a:lnTo>
                    <a:pt x="947292" y="122173"/>
                  </a:lnTo>
                  <a:close/>
                </a:path>
                <a:path w="1310004" h="143510">
                  <a:moveTo>
                    <a:pt x="947546" y="56387"/>
                  </a:moveTo>
                  <a:lnTo>
                    <a:pt x="932814" y="56387"/>
                  </a:lnTo>
                  <a:lnTo>
                    <a:pt x="940434" y="58927"/>
                  </a:lnTo>
                  <a:lnTo>
                    <a:pt x="947546" y="63881"/>
                  </a:lnTo>
                  <a:lnTo>
                    <a:pt x="947546" y="56387"/>
                  </a:lnTo>
                  <a:close/>
                </a:path>
                <a:path w="1310004" h="143510">
                  <a:moveTo>
                    <a:pt x="986027" y="0"/>
                  </a:moveTo>
                  <a:lnTo>
                    <a:pt x="970788" y="0"/>
                  </a:lnTo>
                  <a:lnTo>
                    <a:pt x="970788" y="141096"/>
                  </a:lnTo>
                  <a:lnTo>
                    <a:pt x="986027" y="141096"/>
                  </a:lnTo>
                  <a:lnTo>
                    <a:pt x="986027" y="78104"/>
                  </a:lnTo>
                  <a:lnTo>
                    <a:pt x="988567" y="70738"/>
                  </a:lnTo>
                  <a:lnTo>
                    <a:pt x="996695" y="61594"/>
                  </a:lnTo>
                  <a:lnTo>
                    <a:pt x="986027" y="61594"/>
                  </a:lnTo>
                  <a:lnTo>
                    <a:pt x="986027" y="0"/>
                  </a:lnTo>
                  <a:close/>
                </a:path>
                <a:path w="1310004" h="143510">
                  <a:moveTo>
                    <a:pt x="1043380" y="56387"/>
                  </a:moveTo>
                  <a:lnTo>
                    <a:pt x="1012443" y="56387"/>
                  </a:lnTo>
                  <a:lnTo>
                    <a:pt x="1022111" y="58247"/>
                  </a:lnTo>
                  <a:lnTo>
                    <a:pt x="1029017" y="63833"/>
                  </a:lnTo>
                  <a:lnTo>
                    <a:pt x="1033160" y="73157"/>
                  </a:lnTo>
                  <a:lnTo>
                    <a:pt x="1034541" y="86232"/>
                  </a:lnTo>
                  <a:lnTo>
                    <a:pt x="1034541" y="141096"/>
                  </a:lnTo>
                  <a:lnTo>
                    <a:pt x="1049908" y="141096"/>
                  </a:lnTo>
                  <a:lnTo>
                    <a:pt x="1049908" y="82422"/>
                  </a:lnTo>
                  <a:lnTo>
                    <a:pt x="1047886" y="65420"/>
                  </a:lnTo>
                  <a:lnTo>
                    <a:pt x="1043380" y="56387"/>
                  </a:lnTo>
                  <a:close/>
                </a:path>
                <a:path w="1310004" h="143510">
                  <a:moveTo>
                    <a:pt x="1017651" y="43560"/>
                  </a:moveTo>
                  <a:lnTo>
                    <a:pt x="1008126" y="44700"/>
                  </a:lnTo>
                  <a:lnTo>
                    <a:pt x="999743" y="48101"/>
                  </a:lnTo>
                  <a:lnTo>
                    <a:pt x="992504" y="53740"/>
                  </a:lnTo>
                  <a:lnTo>
                    <a:pt x="986408" y="61594"/>
                  </a:lnTo>
                  <a:lnTo>
                    <a:pt x="996695" y="61594"/>
                  </a:lnTo>
                  <a:lnTo>
                    <a:pt x="998727" y="59308"/>
                  </a:lnTo>
                  <a:lnTo>
                    <a:pt x="1005077" y="56387"/>
                  </a:lnTo>
                  <a:lnTo>
                    <a:pt x="1043380" y="56387"/>
                  </a:lnTo>
                  <a:lnTo>
                    <a:pt x="1041828" y="53276"/>
                  </a:lnTo>
                  <a:lnTo>
                    <a:pt x="1031746" y="45989"/>
                  </a:lnTo>
                  <a:lnTo>
                    <a:pt x="1017651" y="43560"/>
                  </a:lnTo>
                  <a:close/>
                </a:path>
                <a:path w="1310004" h="143510">
                  <a:moveTo>
                    <a:pt x="1089532" y="1777"/>
                  </a:moveTo>
                  <a:lnTo>
                    <a:pt x="1084071" y="1777"/>
                  </a:lnTo>
                  <a:lnTo>
                    <a:pt x="1081785" y="2793"/>
                  </a:lnTo>
                  <a:lnTo>
                    <a:pt x="1079880" y="4698"/>
                  </a:lnTo>
                  <a:lnTo>
                    <a:pt x="1077848" y="6603"/>
                  </a:lnTo>
                  <a:lnTo>
                    <a:pt x="1076959" y="8889"/>
                  </a:lnTo>
                  <a:lnTo>
                    <a:pt x="1076959" y="14604"/>
                  </a:lnTo>
                  <a:lnTo>
                    <a:pt x="1077848" y="17017"/>
                  </a:lnTo>
                  <a:lnTo>
                    <a:pt x="1079880" y="18795"/>
                  </a:lnTo>
                  <a:lnTo>
                    <a:pt x="1081785" y="20700"/>
                  </a:lnTo>
                  <a:lnTo>
                    <a:pt x="1084071" y="21589"/>
                  </a:lnTo>
                  <a:lnTo>
                    <a:pt x="1089532" y="21589"/>
                  </a:lnTo>
                  <a:lnTo>
                    <a:pt x="1096898" y="8889"/>
                  </a:lnTo>
                  <a:lnTo>
                    <a:pt x="1095882" y="6603"/>
                  </a:lnTo>
                  <a:lnTo>
                    <a:pt x="1093977" y="4698"/>
                  </a:lnTo>
                  <a:lnTo>
                    <a:pt x="1091945" y="2793"/>
                  </a:lnTo>
                  <a:lnTo>
                    <a:pt x="1089532" y="1777"/>
                  </a:lnTo>
                  <a:close/>
                </a:path>
                <a:path w="1310004" h="143510">
                  <a:moveTo>
                    <a:pt x="1094231" y="45846"/>
                  </a:moveTo>
                  <a:lnTo>
                    <a:pt x="1078991" y="45846"/>
                  </a:lnTo>
                  <a:lnTo>
                    <a:pt x="1078991" y="141096"/>
                  </a:lnTo>
                  <a:lnTo>
                    <a:pt x="1094231" y="141096"/>
                  </a:lnTo>
                  <a:lnTo>
                    <a:pt x="1094231" y="45846"/>
                  </a:lnTo>
                  <a:close/>
                </a:path>
                <a:path w="1310004" h="143510">
                  <a:moveTo>
                    <a:pt x="1139952" y="45846"/>
                  </a:moveTo>
                  <a:lnTo>
                    <a:pt x="1124711" y="45846"/>
                  </a:lnTo>
                  <a:lnTo>
                    <a:pt x="1124711" y="141096"/>
                  </a:lnTo>
                  <a:lnTo>
                    <a:pt x="1139952" y="141096"/>
                  </a:lnTo>
                  <a:lnTo>
                    <a:pt x="1139952" y="77977"/>
                  </a:lnTo>
                  <a:lnTo>
                    <a:pt x="1142491" y="70738"/>
                  </a:lnTo>
                  <a:lnTo>
                    <a:pt x="1150416" y="61594"/>
                  </a:lnTo>
                  <a:lnTo>
                    <a:pt x="1139952" y="61594"/>
                  </a:lnTo>
                  <a:lnTo>
                    <a:pt x="1139952" y="45846"/>
                  </a:lnTo>
                  <a:close/>
                </a:path>
                <a:path w="1310004" h="143510">
                  <a:moveTo>
                    <a:pt x="1197198" y="56387"/>
                  </a:moveTo>
                  <a:lnTo>
                    <a:pt x="1166367" y="56387"/>
                  </a:lnTo>
                  <a:lnTo>
                    <a:pt x="1176035" y="58291"/>
                  </a:lnTo>
                  <a:lnTo>
                    <a:pt x="1182941" y="63992"/>
                  </a:lnTo>
                  <a:lnTo>
                    <a:pt x="1187084" y="73479"/>
                  </a:lnTo>
                  <a:lnTo>
                    <a:pt x="1188465" y="86740"/>
                  </a:lnTo>
                  <a:lnTo>
                    <a:pt x="1188465" y="141096"/>
                  </a:lnTo>
                  <a:lnTo>
                    <a:pt x="1203832" y="141096"/>
                  </a:lnTo>
                  <a:lnTo>
                    <a:pt x="1203832" y="82803"/>
                  </a:lnTo>
                  <a:lnTo>
                    <a:pt x="1203309" y="73848"/>
                  </a:lnTo>
                  <a:lnTo>
                    <a:pt x="1201737" y="66024"/>
                  </a:lnTo>
                  <a:lnTo>
                    <a:pt x="1199111" y="59308"/>
                  </a:lnTo>
                  <a:lnTo>
                    <a:pt x="1197198" y="56387"/>
                  </a:lnTo>
                  <a:close/>
                </a:path>
                <a:path w="1310004" h="143510">
                  <a:moveTo>
                    <a:pt x="1171575" y="43560"/>
                  </a:moveTo>
                  <a:lnTo>
                    <a:pt x="1161978" y="44700"/>
                  </a:lnTo>
                  <a:lnTo>
                    <a:pt x="1153572" y="48101"/>
                  </a:lnTo>
                  <a:lnTo>
                    <a:pt x="1146357" y="53740"/>
                  </a:lnTo>
                  <a:lnTo>
                    <a:pt x="1140332" y="61594"/>
                  </a:lnTo>
                  <a:lnTo>
                    <a:pt x="1150416" y="61594"/>
                  </a:lnTo>
                  <a:lnTo>
                    <a:pt x="1152397" y="59308"/>
                  </a:lnTo>
                  <a:lnTo>
                    <a:pt x="1158747" y="56387"/>
                  </a:lnTo>
                  <a:lnTo>
                    <a:pt x="1197198" y="56387"/>
                  </a:lnTo>
                  <a:lnTo>
                    <a:pt x="1195451" y="53720"/>
                  </a:lnTo>
                  <a:lnTo>
                    <a:pt x="1190880" y="49293"/>
                  </a:lnTo>
                  <a:lnTo>
                    <a:pt x="1185370" y="46116"/>
                  </a:lnTo>
                  <a:lnTo>
                    <a:pt x="1178931" y="44201"/>
                  </a:lnTo>
                  <a:lnTo>
                    <a:pt x="1171575" y="43560"/>
                  </a:lnTo>
                  <a:close/>
                </a:path>
                <a:path w="1310004" h="143510">
                  <a:moveTo>
                    <a:pt x="1270253" y="43560"/>
                  </a:moveTo>
                  <a:lnTo>
                    <a:pt x="1233511" y="65081"/>
                  </a:lnTo>
                  <a:lnTo>
                    <a:pt x="1226439" y="93852"/>
                  </a:lnTo>
                  <a:lnTo>
                    <a:pt x="1227155" y="104923"/>
                  </a:lnTo>
                  <a:lnTo>
                    <a:pt x="1251616" y="140017"/>
                  </a:lnTo>
                  <a:lnTo>
                    <a:pt x="1269618" y="143256"/>
                  </a:lnTo>
                  <a:lnTo>
                    <a:pt x="1279479" y="142686"/>
                  </a:lnTo>
                  <a:lnTo>
                    <a:pt x="1288303" y="140985"/>
                  </a:lnTo>
                  <a:lnTo>
                    <a:pt x="1296104" y="138166"/>
                  </a:lnTo>
                  <a:lnTo>
                    <a:pt x="1302892" y="134238"/>
                  </a:lnTo>
                  <a:lnTo>
                    <a:pt x="1302892" y="130428"/>
                  </a:lnTo>
                  <a:lnTo>
                    <a:pt x="1263777" y="130428"/>
                  </a:lnTo>
                  <a:lnTo>
                    <a:pt x="1256283" y="127634"/>
                  </a:lnTo>
                  <a:lnTo>
                    <a:pt x="1242186" y="97281"/>
                  </a:lnTo>
                  <a:lnTo>
                    <a:pt x="1309496" y="97281"/>
                  </a:lnTo>
                  <a:lnTo>
                    <a:pt x="1309496" y="89281"/>
                  </a:lnTo>
                  <a:lnTo>
                    <a:pt x="1309183" y="84327"/>
                  </a:lnTo>
                  <a:lnTo>
                    <a:pt x="1242440" y="84327"/>
                  </a:lnTo>
                  <a:lnTo>
                    <a:pt x="1243583" y="76072"/>
                  </a:lnTo>
                  <a:lnTo>
                    <a:pt x="1246631" y="69341"/>
                  </a:lnTo>
                  <a:lnTo>
                    <a:pt x="1256664" y="59054"/>
                  </a:lnTo>
                  <a:lnTo>
                    <a:pt x="1262888" y="56387"/>
                  </a:lnTo>
                  <a:lnTo>
                    <a:pt x="1299724" y="56387"/>
                  </a:lnTo>
                  <a:lnTo>
                    <a:pt x="1299209" y="55625"/>
                  </a:lnTo>
                  <a:lnTo>
                    <a:pt x="1293560" y="50365"/>
                  </a:lnTo>
                  <a:lnTo>
                    <a:pt x="1286875" y="46593"/>
                  </a:lnTo>
                  <a:lnTo>
                    <a:pt x="1279118" y="44321"/>
                  </a:lnTo>
                  <a:lnTo>
                    <a:pt x="1270253" y="43560"/>
                  </a:lnTo>
                  <a:close/>
                </a:path>
                <a:path w="1310004" h="143510">
                  <a:moveTo>
                    <a:pt x="1302892" y="119887"/>
                  </a:moveTo>
                  <a:lnTo>
                    <a:pt x="1295965" y="124535"/>
                  </a:lnTo>
                  <a:lnTo>
                    <a:pt x="1288716" y="127825"/>
                  </a:lnTo>
                  <a:lnTo>
                    <a:pt x="1281158" y="129782"/>
                  </a:lnTo>
                  <a:lnTo>
                    <a:pt x="1273302" y="130428"/>
                  </a:lnTo>
                  <a:lnTo>
                    <a:pt x="1302892" y="130428"/>
                  </a:lnTo>
                  <a:lnTo>
                    <a:pt x="1302892" y="119887"/>
                  </a:lnTo>
                  <a:close/>
                </a:path>
                <a:path w="1310004" h="143510">
                  <a:moveTo>
                    <a:pt x="1299724" y="56387"/>
                  </a:moveTo>
                  <a:lnTo>
                    <a:pt x="1277492" y="56387"/>
                  </a:lnTo>
                  <a:lnTo>
                    <a:pt x="1283334" y="58927"/>
                  </a:lnTo>
                  <a:lnTo>
                    <a:pt x="1287526" y="63753"/>
                  </a:lnTo>
                  <a:lnTo>
                    <a:pt x="1291716" y="68706"/>
                  </a:lnTo>
                  <a:lnTo>
                    <a:pt x="1293748" y="75564"/>
                  </a:lnTo>
                  <a:lnTo>
                    <a:pt x="1293876" y="84327"/>
                  </a:lnTo>
                  <a:lnTo>
                    <a:pt x="1309183" y="84327"/>
                  </a:lnTo>
                  <a:lnTo>
                    <a:pt x="1308854" y="79111"/>
                  </a:lnTo>
                  <a:lnTo>
                    <a:pt x="1306925" y="70119"/>
                  </a:lnTo>
                  <a:lnTo>
                    <a:pt x="1303710" y="62295"/>
                  </a:lnTo>
                  <a:lnTo>
                    <a:pt x="1299724" y="56387"/>
                  </a:lnTo>
                  <a:close/>
                </a:path>
              </a:pathLst>
            </a:custGeom>
            <a:solidFill>
              <a:srgbClr val="FFFFFF">
                <a:alpha val="98823"/>
              </a:srgbClr>
            </a:solidFill>
          </p:spPr>
          <p:txBody>
            <a:bodyPr wrap="square" lIns="0" tIns="0" rIns="0" bIns="0" rtlCol="0"/>
            <a:lstStyle/>
            <a:p>
              <a:pPr defTabSz="685800"/>
              <a:endParaRPr sz="135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7" name="object 17"/>
            <p:cNvSpPr/>
            <p:nvPr/>
          </p:nvSpPr>
          <p:spPr>
            <a:xfrm>
              <a:off x="3272027" y="3281172"/>
              <a:ext cx="1564005" cy="355600"/>
            </a:xfrm>
            <a:custGeom>
              <a:avLst/>
              <a:gdLst/>
              <a:ahLst/>
              <a:cxnLst/>
              <a:rect l="l" t="t" r="r" b="b"/>
              <a:pathLst>
                <a:path w="1564004" h="355600">
                  <a:moveTo>
                    <a:pt x="1563624" y="0"/>
                  </a:moveTo>
                  <a:lnTo>
                    <a:pt x="0" y="0"/>
                  </a:lnTo>
                  <a:lnTo>
                    <a:pt x="0" y="355091"/>
                  </a:lnTo>
                  <a:lnTo>
                    <a:pt x="1563624" y="355091"/>
                  </a:lnTo>
                  <a:lnTo>
                    <a:pt x="1563624" y="0"/>
                  </a:lnTo>
                  <a:close/>
                </a:path>
              </a:pathLst>
            </a:custGeom>
            <a:solidFill>
              <a:srgbClr val="008575"/>
            </a:solidFill>
          </p:spPr>
          <p:txBody>
            <a:bodyPr wrap="square" lIns="0" tIns="0" rIns="0" bIns="0" rtlCol="0"/>
            <a:lstStyle/>
            <a:p>
              <a:pPr defTabSz="685800"/>
              <a:endParaRPr sz="135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8" name="object 18"/>
            <p:cNvSpPr/>
            <p:nvPr/>
          </p:nvSpPr>
          <p:spPr>
            <a:xfrm>
              <a:off x="3272027" y="3281172"/>
              <a:ext cx="1564005" cy="355600"/>
            </a:xfrm>
            <a:custGeom>
              <a:avLst/>
              <a:gdLst/>
              <a:ahLst/>
              <a:cxnLst/>
              <a:rect l="l" t="t" r="r" b="b"/>
              <a:pathLst>
                <a:path w="1564004" h="355600">
                  <a:moveTo>
                    <a:pt x="0" y="355091"/>
                  </a:moveTo>
                  <a:lnTo>
                    <a:pt x="1563624" y="355091"/>
                  </a:lnTo>
                  <a:lnTo>
                    <a:pt x="1563624" y="0"/>
                  </a:lnTo>
                  <a:lnTo>
                    <a:pt x="0" y="0"/>
                  </a:lnTo>
                  <a:lnTo>
                    <a:pt x="0" y="355091"/>
                  </a:lnTo>
                  <a:close/>
                </a:path>
              </a:pathLst>
            </a:custGeom>
            <a:ln w="9525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pPr defTabSz="685800"/>
              <a:endParaRPr sz="135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9" name="object 19"/>
            <p:cNvSpPr/>
            <p:nvPr/>
          </p:nvSpPr>
          <p:spPr>
            <a:xfrm>
              <a:off x="3311017" y="3373501"/>
              <a:ext cx="1482090" cy="184150"/>
            </a:xfrm>
            <a:custGeom>
              <a:avLst/>
              <a:gdLst/>
              <a:ahLst/>
              <a:cxnLst/>
              <a:rect l="l" t="t" r="r" b="b"/>
              <a:pathLst>
                <a:path w="1482089" h="184150">
                  <a:moveTo>
                    <a:pt x="64770" y="3683"/>
                  </a:moveTo>
                  <a:lnTo>
                    <a:pt x="26925" y="14452"/>
                  </a:lnTo>
                  <a:lnTo>
                    <a:pt x="4365" y="45227"/>
                  </a:lnTo>
                  <a:lnTo>
                    <a:pt x="0" y="74168"/>
                  </a:lnTo>
                  <a:lnTo>
                    <a:pt x="1071" y="88429"/>
                  </a:lnTo>
                  <a:lnTo>
                    <a:pt x="26356" y="130976"/>
                  </a:lnTo>
                  <a:lnTo>
                    <a:pt x="62611" y="141477"/>
                  </a:lnTo>
                  <a:lnTo>
                    <a:pt x="76352" y="140289"/>
                  </a:lnTo>
                  <a:lnTo>
                    <a:pt x="88630" y="136731"/>
                  </a:lnTo>
                  <a:lnTo>
                    <a:pt x="99454" y="130815"/>
                  </a:lnTo>
                  <a:lnTo>
                    <a:pt x="103356" y="127381"/>
                  </a:lnTo>
                  <a:lnTo>
                    <a:pt x="62611" y="127381"/>
                  </a:lnTo>
                  <a:lnTo>
                    <a:pt x="52802" y="126450"/>
                  </a:lnTo>
                  <a:lnTo>
                    <a:pt x="19605" y="94964"/>
                  </a:lnTo>
                  <a:lnTo>
                    <a:pt x="16383" y="72771"/>
                  </a:lnTo>
                  <a:lnTo>
                    <a:pt x="17214" y="61003"/>
                  </a:lnTo>
                  <a:lnTo>
                    <a:pt x="36587" y="26298"/>
                  </a:lnTo>
                  <a:lnTo>
                    <a:pt x="63627" y="17779"/>
                  </a:lnTo>
                  <a:lnTo>
                    <a:pt x="104358" y="17779"/>
                  </a:lnTo>
                  <a:lnTo>
                    <a:pt x="100202" y="14077"/>
                  </a:lnTo>
                  <a:lnTo>
                    <a:pt x="89725" y="8286"/>
                  </a:lnTo>
                  <a:lnTo>
                    <a:pt x="77914" y="4829"/>
                  </a:lnTo>
                  <a:lnTo>
                    <a:pt x="64770" y="3683"/>
                  </a:lnTo>
                  <a:close/>
                </a:path>
                <a:path w="1482089" h="184150">
                  <a:moveTo>
                    <a:pt x="104358" y="17779"/>
                  </a:moveTo>
                  <a:lnTo>
                    <a:pt x="63627" y="17779"/>
                  </a:lnTo>
                  <a:lnTo>
                    <a:pt x="73872" y="18682"/>
                  </a:lnTo>
                  <a:lnTo>
                    <a:pt x="82915" y="21383"/>
                  </a:lnTo>
                  <a:lnTo>
                    <a:pt x="109073" y="60545"/>
                  </a:lnTo>
                  <a:lnTo>
                    <a:pt x="109779" y="74168"/>
                  </a:lnTo>
                  <a:lnTo>
                    <a:pt x="109049" y="85171"/>
                  </a:lnTo>
                  <a:lnTo>
                    <a:pt x="90275" y="119397"/>
                  </a:lnTo>
                  <a:lnTo>
                    <a:pt x="62611" y="127381"/>
                  </a:lnTo>
                  <a:lnTo>
                    <a:pt x="103356" y="127381"/>
                  </a:lnTo>
                  <a:lnTo>
                    <a:pt x="125144" y="86371"/>
                  </a:lnTo>
                  <a:lnTo>
                    <a:pt x="126237" y="70865"/>
                  </a:lnTo>
                  <a:lnTo>
                    <a:pt x="125170" y="56550"/>
                  </a:lnTo>
                  <a:lnTo>
                    <a:pt x="121983" y="43687"/>
                  </a:lnTo>
                  <a:lnTo>
                    <a:pt x="116701" y="32254"/>
                  </a:lnTo>
                  <a:lnTo>
                    <a:pt x="109347" y="22225"/>
                  </a:lnTo>
                  <a:lnTo>
                    <a:pt x="104358" y="17779"/>
                  </a:lnTo>
                  <a:close/>
                </a:path>
                <a:path w="1482089" h="184150">
                  <a:moveTo>
                    <a:pt x="165227" y="43941"/>
                  </a:moveTo>
                  <a:lnTo>
                    <a:pt x="149987" y="43941"/>
                  </a:lnTo>
                  <a:lnTo>
                    <a:pt x="149987" y="183007"/>
                  </a:lnTo>
                  <a:lnTo>
                    <a:pt x="165227" y="183007"/>
                  </a:lnTo>
                  <a:lnTo>
                    <a:pt x="165227" y="125475"/>
                  </a:lnTo>
                  <a:lnTo>
                    <a:pt x="177699" y="125475"/>
                  </a:lnTo>
                  <a:lnTo>
                    <a:pt x="172974" y="120396"/>
                  </a:lnTo>
                  <a:lnTo>
                    <a:pt x="167767" y="114935"/>
                  </a:lnTo>
                  <a:lnTo>
                    <a:pt x="165227" y="108203"/>
                  </a:lnTo>
                  <a:lnTo>
                    <a:pt x="165227" y="77724"/>
                  </a:lnTo>
                  <a:lnTo>
                    <a:pt x="167894" y="69976"/>
                  </a:lnTo>
                  <a:lnTo>
                    <a:pt x="173355" y="63881"/>
                  </a:lnTo>
                  <a:lnTo>
                    <a:pt x="176076" y="60706"/>
                  </a:lnTo>
                  <a:lnTo>
                    <a:pt x="165227" y="60706"/>
                  </a:lnTo>
                  <a:lnTo>
                    <a:pt x="165227" y="43941"/>
                  </a:lnTo>
                  <a:close/>
                </a:path>
                <a:path w="1482089" h="184150">
                  <a:moveTo>
                    <a:pt x="177699" y="125475"/>
                  </a:moveTo>
                  <a:lnTo>
                    <a:pt x="165608" y="125475"/>
                  </a:lnTo>
                  <a:lnTo>
                    <a:pt x="171180" y="132476"/>
                  </a:lnTo>
                  <a:lnTo>
                    <a:pt x="177800" y="137477"/>
                  </a:lnTo>
                  <a:lnTo>
                    <a:pt x="185467" y="140477"/>
                  </a:lnTo>
                  <a:lnTo>
                    <a:pt x="194183" y="141477"/>
                  </a:lnTo>
                  <a:lnTo>
                    <a:pt x="203733" y="140575"/>
                  </a:lnTo>
                  <a:lnTo>
                    <a:pt x="212201" y="137874"/>
                  </a:lnTo>
                  <a:lnTo>
                    <a:pt x="219596" y="133387"/>
                  </a:lnTo>
                  <a:lnTo>
                    <a:pt x="224390" y="128650"/>
                  </a:lnTo>
                  <a:lnTo>
                    <a:pt x="184531" y="128650"/>
                  </a:lnTo>
                  <a:lnTo>
                    <a:pt x="178054" y="125857"/>
                  </a:lnTo>
                  <a:lnTo>
                    <a:pt x="177699" y="125475"/>
                  </a:lnTo>
                  <a:close/>
                </a:path>
                <a:path w="1482089" h="184150">
                  <a:moveTo>
                    <a:pt x="227330" y="54610"/>
                  </a:moveTo>
                  <a:lnTo>
                    <a:pt x="203073" y="54610"/>
                  </a:lnTo>
                  <a:lnTo>
                    <a:pt x="209804" y="57658"/>
                  </a:lnTo>
                  <a:lnTo>
                    <a:pt x="214630" y="63626"/>
                  </a:lnTo>
                  <a:lnTo>
                    <a:pt x="221974" y="88900"/>
                  </a:lnTo>
                  <a:lnTo>
                    <a:pt x="221497" y="97446"/>
                  </a:lnTo>
                  <a:lnTo>
                    <a:pt x="201675" y="128650"/>
                  </a:lnTo>
                  <a:lnTo>
                    <a:pt x="224390" y="128650"/>
                  </a:lnTo>
                  <a:lnTo>
                    <a:pt x="237617" y="88900"/>
                  </a:lnTo>
                  <a:lnTo>
                    <a:pt x="236974" y="78684"/>
                  </a:lnTo>
                  <a:lnTo>
                    <a:pt x="235045" y="69564"/>
                  </a:lnTo>
                  <a:lnTo>
                    <a:pt x="231830" y="61539"/>
                  </a:lnTo>
                  <a:lnTo>
                    <a:pt x="227330" y="54610"/>
                  </a:lnTo>
                  <a:close/>
                </a:path>
                <a:path w="1482089" h="184150">
                  <a:moveTo>
                    <a:pt x="198500" y="41783"/>
                  </a:moveTo>
                  <a:lnTo>
                    <a:pt x="188360" y="42971"/>
                  </a:lnTo>
                  <a:lnTo>
                    <a:pt x="179482" y="46529"/>
                  </a:lnTo>
                  <a:lnTo>
                    <a:pt x="171890" y="52445"/>
                  </a:lnTo>
                  <a:lnTo>
                    <a:pt x="165608" y="60706"/>
                  </a:lnTo>
                  <a:lnTo>
                    <a:pt x="176076" y="60706"/>
                  </a:lnTo>
                  <a:lnTo>
                    <a:pt x="178688" y="57658"/>
                  </a:lnTo>
                  <a:lnTo>
                    <a:pt x="185928" y="54610"/>
                  </a:lnTo>
                  <a:lnTo>
                    <a:pt x="227330" y="54610"/>
                  </a:lnTo>
                  <a:lnTo>
                    <a:pt x="221664" y="48962"/>
                  </a:lnTo>
                  <a:lnTo>
                    <a:pt x="214963" y="44958"/>
                  </a:lnTo>
                  <a:lnTo>
                    <a:pt x="207238" y="42572"/>
                  </a:lnTo>
                  <a:lnTo>
                    <a:pt x="198500" y="41783"/>
                  </a:lnTo>
                  <a:close/>
                </a:path>
                <a:path w="1482089" h="184150">
                  <a:moveTo>
                    <a:pt x="298704" y="41783"/>
                  </a:moveTo>
                  <a:lnTo>
                    <a:pt x="261834" y="63301"/>
                  </a:lnTo>
                  <a:lnTo>
                    <a:pt x="254762" y="91948"/>
                  </a:lnTo>
                  <a:lnTo>
                    <a:pt x="255478" y="103092"/>
                  </a:lnTo>
                  <a:lnTo>
                    <a:pt x="279939" y="138239"/>
                  </a:lnTo>
                  <a:lnTo>
                    <a:pt x="297942" y="141477"/>
                  </a:lnTo>
                  <a:lnTo>
                    <a:pt x="307802" y="140906"/>
                  </a:lnTo>
                  <a:lnTo>
                    <a:pt x="316626" y="139191"/>
                  </a:lnTo>
                  <a:lnTo>
                    <a:pt x="324427" y="136334"/>
                  </a:lnTo>
                  <a:lnTo>
                    <a:pt x="331216" y="132334"/>
                  </a:lnTo>
                  <a:lnTo>
                    <a:pt x="331216" y="128650"/>
                  </a:lnTo>
                  <a:lnTo>
                    <a:pt x="292100" y="128650"/>
                  </a:lnTo>
                  <a:lnTo>
                    <a:pt x="284607" y="125729"/>
                  </a:lnTo>
                  <a:lnTo>
                    <a:pt x="270510" y="95503"/>
                  </a:lnTo>
                  <a:lnTo>
                    <a:pt x="337820" y="95503"/>
                  </a:lnTo>
                  <a:lnTo>
                    <a:pt x="337820" y="87502"/>
                  </a:lnTo>
                  <a:lnTo>
                    <a:pt x="337506" y="82550"/>
                  </a:lnTo>
                  <a:lnTo>
                    <a:pt x="270763" y="82550"/>
                  </a:lnTo>
                  <a:lnTo>
                    <a:pt x="271907" y="74168"/>
                  </a:lnTo>
                  <a:lnTo>
                    <a:pt x="274955" y="67437"/>
                  </a:lnTo>
                  <a:lnTo>
                    <a:pt x="280035" y="62357"/>
                  </a:lnTo>
                  <a:lnTo>
                    <a:pt x="285115" y="57150"/>
                  </a:lnTo>
                  <a:lnTo>
                    <a:pt x="291211" y="54610"/>
                  </a:lnTo>
                  <a:lnTo>
                    <a:pt x="328047" y="54610"/>
                  </a:lnTo>
                  <a:lnTo>
                    <a:pt x="327533" y="53848"/>
                  </a:lnTo>
                  <a:lnTo>
                    <a:pt x="321939" y="48587"/>
                  </a:lnTo>
                  <a:lnTo>
                    <a:pt x="315261" y="44815"/>
                  </a:lnTo>
                  <a:lnTo>
                    <a:pt x="307512" y="42543"/>
                  </a:lnTo>
                  <a:lnTo>
                    <a:pt x="298704" y="41783"/>
                  </a:lnTo>
                  <a:close/>
                </a:path>
                <a:path w="1482089" h="184150">
                  <a:moveTo>
                    <a:pt x="331216" y="118110"/>
                  </a:moveTo>
                  <a:lnTo>
                    <a:pt x="324288" y="122703"/>
                  </a:lnTo>
                  <a:lnTo>
                    <a:pt x="317039" y="125999"/>
                  </a:lnTo>
                  <a:lnTo>
                    <a:pt x="309481" y="127986"/>
                  </a:lnTo>
                  <a:lnTo>
                    <a:pt x="301625" y="128650"/>
                  </a:lnTo>
                  <a:lnTo>
                    <a:pt x="331216" y="128650"/>
                  </a:lnTo>
                  <a:lnTo>
                    <a:pt x="331216" y="118110"/>
                  </a:lnTo>
                  <a:close/>
                </a:path>
                <a:path w="1482089" h="184150">
                  <a:moveTo>
                    <a:pt x="328047" y="54610"/>
                  </a:moveTo>
                  <a:lnTo>
                    <a:pt x="305816" y="54610"/>
                  </a:lnTo>
                  <a:lnTo>
                    <a:pt x="311658" y="57023"/>
                  </a:lnTo>
                  <a:lnTo>
                    <a:pt x="315849" y="61975"/>
                  </a:lnTo>
                  <a:lnTo>
                    <a:pt x="320040" y="66801"/>
                  </a:lnTo>
                  <a:lnTo>
                    <a:pt x="322072" y="73660"/>
                  </a:lnTo>
                  <a:lnTo>
                    <a:pt x="322199" y="82550"/>
                  </a:lnTo>
                  <a:lnTo>
                    <a:pt x="337506" y="82550"/>
                  </a:lnTo>
                  <a:lnTo>
                    <a:pt x="337177" y="77333"/>
                  </a:lnTo>
                  <a:lnTo>
                    <a:pt x="335248" y="68341"/>
                  </a:lnTo>
                  <a:lnTo>
                    <a:pt x="332033" y="60517"/>
                  </a:lnTo>
                  <a:lnTo>
                    <a:pt x="328047" y="54610"/>
                  </a:lnTo>
                  <a:close/>
                </a:path>
                <a:path w="1482089" h="184150">
                  <a:moveTo>
                    <a:pt x="375538" y="43941"/>
                  </a:moveTo>
                  <a:lnTo>
                    <a:pt x="360299" y="43941"/>
                  </a:lnTo>
                  <a:lnTo>
                    <a:pt x="360299" y="139191"/>
                  </a:lnTo>
                  <a:lnTo>
                    <a:pt x="375538" y="139191"/>
                  </a:lnTo>
                  <a:lnTo>
                    <a:pt x="375538" y="90677"/>
                  </a:lnTo>
                  <a:lnTo>
                    <a:pt x="375945" y="83177"/>
                  </a:lnTo>
                  <a:lnTo>
                    <a:pt x="377174" y="76485"/>
                  </a:lnTo>
                  <a:lnTo>
                    <a:pt x="379235" y="70604"/>
                  </a:lnTo>
                  <a:lnTo>
                    <a:pt x="382143" y="65532"/>
                  </a:lnTo>
                  <a:lnTo>
                    <a:pt x="383492" y="63626"/>
                  </a:lnTo>
                  <a:lnTo>
                    <a:pt x="375538" y="63626"/>
                  </a:lnTo>
                  <a:lnTo>
                    <a:pt x="375538" y="43941"/>
                  </a:lnTo>
                  <a:close/>
                </a:path>
                <a:path w="1482089" h="184150">
                  <a:moveTo>
                    <a:pt x="404875" y="42290"/>
                  </a:moveTo>
                  <a:lnTo>
                    <a:pt x="395350" y="42290"/>
                  </a:lnTo>
                  <a:lnTo>
                    <a:pt x="390398" y="44196"/>
                  </a:lnTo>
                  <a:lnTo>
                    <a:pt x="381381" y="51688"/>
                  </a:lnTo>
                  <a:lnTo>
                    <a:pt x="378079" y="56896"/>
                  </a:lnTo>
                  <a:lnTo>
                    <a:pt x="375920" y="63626"/>
                  </a:lnTo>
                  <a:lnTo>
                    <a:pt x="383492" y="63626"/>
                  </a:lnTo>
                  <a:lnTo>
                    <a:pt x="386461" y="59436"/>
                  </a:lnTo>
                  <a:lnTo>
                    <a:pt x="391922" y="56387"/>
                  </a:lnTo>
                  <a:lnTo>
                    <a:pt x="409956" y="56387"/>
                  </a:lnTo>
                  <a:lnTo>
                    <a:pt x="409956" y="43687"/>
                  </a:lnTo>
                  <a:lnTo>
                    <a:pt x="407924" y="42799"/>
                  </a:lnTo>
                  <a:lnTo>
                    <a:pt x="404875" y="42290"/>
                  </a:lnTo>
                  <a:close/>
                </a:path>
                <a:path w="1482089" h="184150">
                  <a:moveTo>
                    <a:pt x="409956" y="56387"/>
                  </a:moveTo>
                  <a:lnTo>
                    <a:pt x="403479" y="56387"/>
                  </a:lnTo>
                  <a:lnTo>
                    <a:pt x="407288" y="57403"/>
                  </a:lnTo>
                  <a:lnTo>
                    <a:pt x="409956" y="59436"/>
                  </a:lnTo>
                  <a:lnTo>
                    <a:pt x="409956" y="56387"/>
                  </a:lnTo>
                  <a:close/>
                </a:path>
                <a:path w="1482089" h="184150">
                  <a:moveTo>
                    <a:pt x="487884" y="54610"/>
                  </a:moveTo>
                  <a:lnTo>
                    <a:pt x="459105" y="54610"/>
                  </a:lnTo>
                  <a:lnTo>
                    <a:pt x="467699" y="56132"/>
                  </a:lnTo>
                  <a:lnTo>
                    <a:pt x="473852" y="60690"/>
                  </a:lnTo>
                  <a:lnTo>
                    <a:pt x="477553" y="68272"/>
                  </a:lnTo>
                  <a:lnTo>
                    <a:pt x="478790" y="78866"/>
                  </a:lnTo>
                  <a:lnTo>
                    <a:pt x="450215" y="82931"/>
                  </a:lnTo>
                  <a:lnTo>
                    <a:pt x="436453" y="86504"/>
                  </a:lnTo>
                  <a:lnTo>
                    <a:pt x="426608" y="92852"/>
                  </a:lnTo>
                  <a:lnTo>
                    <a:pt x="420693" y="101986"/>
                  </a:lnTo>
                  <a:lnTo>
                    <a:pt x="418719" y="113919"/>
                  </a:lnTo>
                  <a:lnTo>
                    <a:pt x="418719" y="122300"/>
                  </a:lnTo>
                  <a:lnTo>
                    <a:pt x="421513" y="128904"/>
                  </a:lnTo>
                  <a:lnTo>
                    <a:pt x="426847" y="133985"/>
                  </a:lnTo>
                  <a:lnTo>
                    <a:pt x="432181" y="138937"/>
                  </a:lnTo>
                  <a:lnTo>
                    <a:pt x="439547" y="141477"/>
                  </a:lnTo>
                  <a:lnTo>
                    <a:pt x="449072" y="141477"/>
                  </a:lnTo>
                  <a:lnTo>
                    <a:pt x="458192" y="140406"/>
                  </a:lnTo>
                  <a:lnTo>
                    <a:pt x="466121" y="137191"/>
                  </a:lnTo>
                  <a:lnTo>
                    <a:pt x="472860" y="131833"/>
                  </a:lnTo>
                  <a:lnTo>
                    <a:pt x="475215" y="128650"/>
                  </a:lnTo>
                  <a:lnTo>
                    <a:pt x="447167" y="128650"/>
                  </a:lnTo>
                  <a:lnTo>
                    <a:pt x="442722" y="127126"/>
                  </a:lnTo>
                  <a:lnTo>
                    <a:pt x="436118" y="121285"/>
                  </a:lnTo>
                  <a:lnTo>
                    <a:pt x="434340" y="117475"/>
                  </a:lnTo>
                  <a:lnTo>
                    <a:pt x="434340" y="106425"/>
                  </a:lnTo>
                  <a:lnTo>
                    <a:pt x="478790" y="91059"/>
                  </a:lnTo>
                  <a:lnTo>
                    <a:pt x="494030" y="91059"/>
                  </a:lnTo>
                  <a:lnTo>
                    <a:pt x="494030" y="77343"/>
                  </a:lnTo>
                  <a:lnTo>
                    <a:pt x="491934" y="61767"/>
                  </a:lnTo>
                  <a:lnTo>
                    <a:pt x="487884" y="54610"/>
                  </a:lnTo>
                  <a:close/>
                </a:path>
                <a:path w="1482089" h="184150">
                  <a:moveTo>
                    <a:pt x="494030" y="124333"/>
                  </a:moveTo>
                  <a:lnTo>
                    <a:pt x="478790" y="124333"/>
                  </a:lnTo>
                  <a:lnTo>
                    <a:pt x="478790" y="139191"/>
                  </a:lnTo>
                  <a:lnTo>
                    <a:pt x="494030" y="139191"/>
                  </a:lnTo>
                  <a:lnTo>
                    <a:pt x="494030" y="124333"/>
                  </a:lnTo>
                  <a:close/>
                </a:path>
                <a:path w="1482089" h="184150">
                  <a:moveTo>
                    <a:pt x="494030" y="91059"/>
                  </a:moveTo>
                  <a:lnTo>
                    <a:pt x="478790" y="91059"/>
                  </a:lnTo>
                  <a:lnTo>
                    <a:pt x="478790" y="108712"/>
                  </a:lnTo>
                  <a:lnTo>
                    <a:pt x="476250" y="115443"/>
                  </a:lnTo>
                  <a:lnTo>
                    <a:pt x="466471" y="125984"/>
                  </a:lnTo>
                  <a:lnTo>
                    <a:pt x="460248" y="128650"/>
                  </a:lnTo>
                  <a:lnTo>
                    <a:pt x="475215" y="128650"/>
                  </a:lnTo>
                  <a:lnTo>
                    <a:pt x="478409" y="124333"/>
                  </a:lnTo>
                  <a:lnTo>
                    <a:pt x="494030" y="124333"/>
                  </a:lnTo>
                  <a:lnTo>
                    <a:pt x="494030" y="91059"/>
                  </a:lnTo>
                  <a:close/>
                </a:path>
                <a:path w="1482089" h="184150">
                  <a:moveTo>
                    <a:pt x="460502" y="41783"/>
                  </a:moveTo>
                  <a:lnTo>
                    <a:pt x="428117" y="66294"/>
                  </a:lnTo>
                  <a:lnTo>
                    <a:pt x="435209" y="61200"/>
                  </a:lnTo>
                  <a:lnTo>
                    <a:pt x="442753" y="57546"/>
                  </a:lnTo>
                  <a:lnTo>
                    <a:pt x="450726" y="55346"/>
                  </a:lnTo>
                  <a:lnTo>
                    <a:pt x="459105" y="54610"/>
                  </a:lnTo>
                  <a:lnTo>
                    <a:pt x="487884" y="54610"/>
                  </a:lnTo>
                  <a:lnTo>
                    <a:pt x="485648" y="50657"/>
                  </a:lnTo>
                  <a:lnTo>
                    <a:pt x="475170" y="43999"/>
                  </a:lnTo>
                  <a:lnTo>
                    <a:pt x="460502" y="41783"/>
                  </a:lnTo>
                  <a:close/>
                </a:path>
                <a:path w="1482089" h="184150">
                  <a:moveTo>
                    <a:pt x="543560" y="57023"/>
                  </a:moveTo>
                  <a:lnTo>
                    <a:pt x="528320" y="57023"/>
                  </a:lnTo>
                  <a:lnTo>
                    <a:pt x="528320" y="113411"/>
                  </a:lnTo>
                  <a:lnTo>
                    <a:pt x="529889" y="125599"/>
                  </a:lnTo>
                  <a:lnTo>
                    <a:pt x="534590" y="134334"/>
                  </a:lnTo>
                  <a:lnTo>
                    <a:pt x="542411" y="139592"/>
                  </a:lnTo>
                  <a:lnTo>
                    <a:pt x="553338" y="141350"/>
                  </a:lnTo>
                  <a:lnTo>
                    <a:pt x="559181" y="141350"/>
                  </a:lnTo>
                  <a:lnTo>
                    <a:pt x="564007" y="140335"/>
                  </a:lnTo>
                  <a:lnTo>
                    <a:pt x="567563" y="138302"/>
                  </a:lnTo>
                  <a:lnTo>
                    <a:pt x="567563" y="128524"/>
                  </a:lnTo>
                  <a:lnTo>
                    <a:pt x="552577" y="128524"/>
                  </a:lnTo>
                  <a:lnTo>
                    <a:pt x="549021" y="127126"/>
                  </a:lnTo>
                  <a:lnTo>
                    <a:pt x="546862" y="124333"/>
                  </a:lnTo>
                  <a:lnTo>
                    <a:pt x="544703" y="121665"/>
                  </a:lnTo>
                  <a:lnTo>
                    <a:pt x="543560" y="117094"/>
                  </a:lnTo>
                  <a:lnTo>
                    <a:pt x="543560" y="57023"/>
                  </a:lnTo>
                  <a:close/>
                </a:path>
                <a:path w="1482089" h="184150">
                  <a:moveTo>
                    <a:pt x="567563" y="125349"/>
                  </a:moveTo>
                  <a:lnTo>
                    <a:pt x="564769" y="127381"/>
                  </a:lnTo>
                  <a:lnTo>
                    <a:pt x="561467" y="128524"/>
                  </a:lnTo>
                  <a:lnTo>
                    <a:pt x="567563" y="128524"/>
                  </a:lnTo>
                  <a:lnTo>
                    <a:pt x="567563" y="125349"/>
                  </a:lnTo>
                  <a:close/>
                </a:path>
                <a:path w="1482089" h="184150">
                  <a:moveTo>
                    <a:pt x="567563" y="43941"/>
                  </a:moveTo>
                  <a:lnTo>
                    <a:pt x="511937" y="43941"/>
                  </a:lnTo>
                  <a:lnTo>
                    <a:pt x="511937" y="57023"/>
                  </a:lnTo>
                  <a:lnTo>
                    <a:pt x="567563" y="57023"/>
                  </a:lnTo>
                  <a:lnTo>
                    <a:pt x="567563" y="43941"/>
                  </a:lnTo>
                  <a:close/>
                </a:path>
                <a:path w="1482089" h="184150">
                  <a:moveTo>
                    <a:pt x="543560" y="15875"/>
                  </a:moveTo>
                  <a:lnTo>
                    <a:pt x="528320" y="20700"/>
                  </a:lnTo>
                  <a:lnTo>
                    <a:pt x="528320" y="43941"/>
                  </a:lnTo>
                  <a:lnTo>
                    <a:pt x="543560" y="43941"/>
                  </a:lnTo>
                  <a:lnTo>
                    <a:pt x="543560" y="15875"/>
                  </a:lnTo>
                  <a:close/>
                </a:path>
                <a:path w="1482089" h="184150">
                  <a:moveTo>
                    <a:pt x="598043" y="0"/>
                  </a:moveTo>
                  <a:lnTo>
                    <a:pt x="592455" y="0"/>
                  </a:lnTo>
                  <a:lnTo>
                    <a:pt x="590169" y="1015"/>
                  </a:lnTo>
                  <a:lnTo>
                    <a:pt x="588263" y="2794"/>
                  </a:lnTo>
                  <a:lnTo>
                    <a:pt x="586359" y="4699"/>
                  </a:lnTo>
                  <a:lnTo>
                    <a:pt x="585343" y="7112"/>
                  </a:lnTo>
                  <a:lnTo>
                    <a:pt x="585343" y="12826"/>
                  </a:lnTo>
                  <a:lnTo>
                    <a:pt x="586359" y="15112"/>
                  </a:lnTo>
                  <a:lnTo>
                    <a:pt x="590169" y="18923"/>
                  </a:lnTo>
                  <a:lnTo>
                    <a:pt x="592455" y="19812"/>
                  </a:lnTo>
                  <a:lnTo>
                    <a:pt x="598043" y="19812"/>
                  </a:lnTo>
                  <a:lnTo>
                    <a:pt x="605282" y="7112"/>
                  </a:lnTo>
                  <a:lnTo>
                    <a:pt x="604266" y="4699"/>
                  </a:lnTo>
                  <a:lnTo>
                    <a:pt x="602361" y="2794"/>
                  </a:lnTo>
                  <a:lnTo>
                    <a:pt x="600329" y="1015"/>
                  </a:lnTo>
                  <a:lnTo>
                    <a:pt x="598043" y="0"/>
                  </a:lnTo>
                  <a:close/>
                </a:path>
                <a:path w="1482089" h="184150">
                  <a:moveTo>
                    <a:pt x="602615" y="43941"/>
                  </a:moveTo>
                  <a:lnTo>
                    <a:pt x="587375" y="43941"/>
                  </a:lnTo>
                  <a:lnTo>
                    <a:pt x="587375" y="139191"/>
                  </a:lnTo>
                  <a:lnTo>
                    <a:pt x="602615" y="139191"/>
                  </a:lnTo>
                  <a:lnTo>
                    <a:pt x="602615" y="43941"/>
                  </a:lnTo>
                  <a:close/>
                </a:path>
                <a:path w="1482089" h="184150">
                  <a:moveTo>
                    <a:pt x="648335" y="43941"/>
                  </a:moveTo>
                  <a:lnTo>
                    <a:pt x="633095" y="43941"/>
                  </a:lnTo>
                  <a:lnTo>
                    <a:pt x="633095" y="139191"/>
                  </a:lnTo>
                  <a:lnTo>
                    <a:pt x="648335" y="139191"/>
                  </a:lnTo>
                  <a:lnTo>
                    <a:pt x="648335" y="76200"/>
                  </a:lnTo>
                  <a:lnTo>
                    <a:pt x="650875" y="68961"/>
                  </a:lnTo>
                  <a:lnTo>
                    <a:pt x="658799" y="59816"/>
                  </a:lnTo>
                  <a:lnTo>
                    <a:pt x="648335" y="59816"/>
                  </a:lnTo>
                  <a:lnTo>
                    <a:pt x="648335" y="43941"/>
                  </a:lnTo>
                  <a:close/>
                </a:path>
                <a:path w="1482089" h="184150">
                  <a:moveTo>
                    <a:pt x="705657" y="54610"/>
                  </a:moveTo>
                  <a:lnTo>
                    <a:pt x="674751" y="54610"/>
                  </a:lnTo>
                  <a:lnTo>
                    <a:pt x="684438" y="56513"/>
                  </a:lnTo>
                  <a:lnTo>
                    <a:pt x="691388" y="62214"/>
                  </a:lnTo>
                  <a:lnTo>
                    <a:pt x="695575" y="71701"/>
                  </a:lnTo>
                  <a:lnTo>
                    <a:pt x="696976" y="84962"/>
                  </a:lnTo>
                  <a:lnTo>
                    <a:pt x="696976" y="139191"/>
                  </a:lnTo>
                  <a:lnTo>
                    <a:pt x="712216" y="139191"/>
                  </a:lnTo>
                  <a:lnTo>
                    <a:pt x="712216" y="81025"/>
                  </a:lnTo>
                  <a:lnTo>
                    <a:pt x="711692" y="72050"/>
                  </a:lnTo>
                  <a:lnTo>
                    <a:pt x="710120" y="64182"/>
                  </a:lnTo>
                  <a:lnTo>
                    <a:pt x="707501" y="57433"/>
                  </a:lnTo>
                  <a:lnTo>
                    <a:pt x="705657" y="54610"/>
                  </a:lnTo>
                  <a:close/>
                </a:path>
                <a:path w="1482089" h="184150">
                  <a:moveTo>
                    <a:pt x="679958" y="41783"/>
                  </a:moveTo>
                  <a:lnTo>
                    <a:pt x="670361" y="42904"/>
                  </a:lnTo>
                  <a:lnTo>
                    <a:pt x="661955" y="46275"/>
                  </a:lnTo>
                  <a:lnTo>
                    <a:pt x="654740" y="51909"/>
                  </a:lnTo>
                  <a:lnTo>
                    <a:pt x="648716" y="59816"/>
                  </a:lnTo>
                  <a:lnTo>
                    <a:pt x="658799" y="59816"/>
                  </a:lnTo>
                  <a:lnTo>
                    <a:pt x="660781" y="57531"/>
                  </a:lnTo>
                  <a:lnTo>
                    <a:pt x="667131" y="54610"/>
                  </a:lnTo>
                  <a:lnTo>
                    <a:pt x="705657" y="54610"/>
                  </a:lnTo>
                  <a:lnTo>
                    <a:pt x="703834" y="51815"/>
                  </a:lnTo>
                  <a:lnTo>
                    <a:pt x="699263" y="47408"/>
                  </a:lnTo>
                  <a:lnTo>
                    <a:pt x="693753" y="44275"/>
                  </a:lnTo>
                  <a:lnTo>
                    <a:pt x="687314" y="42404"/>
                  </a:lnTo>
                  <a:lnTo>
                    <a:pt x="679958" y="41783"/>
                  </a:lnTo>
                  <a:close/>
                </a:path>
                <a:path w="1482089" h="184150">
                  <a:moveTo>
                    <a:pt x="741553" y="162178"/>
                  </a:moveTo>
                  <a:lnTo>
                    <a:pt x="741553" y="177419"/>
                  </a:lnTo>
                  <a:lnTo>
                    <a:pt x="748411" y="180345"/>
                  </a:lnTo>
                  <a:lnTo>
                    <a:pt x="755840" y="182451"/>
                  </a:lnTo>
                  <a:lnTo>
                    <a:pt x="763841" y="183723"/>
                  </a:lnTo>
                  <a:lnTo>
                    <a:pt x="772413" y="184150"/>
                  </a:lnTo>
                  <a:lnTo>
                    <a:pt x="794343" y="180863"/>
                  </a:lnTo>
                  <a:lnTo>
                    <a:pt x="809920" y="171069"/>
                  </a:lnTo>
                  <a:lnTo>
                    <a:pt x="772160" y="171069"/>
                  </a:lnTo>
                  <a:lnTo>
                    <a:pt x="764805" y="170519"/>
                  </a:lnTo>
                  <a:lnTo>
                    <a:pt x="757237" y="168862"/>
                  </a:lnTo>
                  <a:lnTo>
                    <a:pt x="749478" y="166086"/>
                  </a:lnTo>
                  <a:lnTo>
                    <a:pt x="741553" y="162178"/>
                  </a:lnTo>
                  <a:close/>
                </a:path>
                <a:path w="1482089" h="184150">
                  <a:moveTo>
                    <a:pt x="822579" y="123316"/>
                  </a:moveTo>
                  <a:lnTo>
                    <a:pt x="807338" y="123316"/>
                  </a:lnTo>
                  <a:lnTo>
                    <a:pt x="807255" y="134352"/>
                  </a:lnTo>
                  <a:lnTo>
                    <a:pt x="805146" y="150066"/>
                  </a:lnTo>
                  <a:lnTo>
                    <a:pt x="798560" y="161734"/>
                  </a:lnTo>
                  <a:lnTo>
                    <a:pt x="787568" y="168735"/>
                  </a:lnTo>
                  <a:lnTo>
                    <a:pt x="772160" y="171069"/>
                  </a:lnTo>
                  <a:lnTo>
                    <a:pt x="809920" y="171069"/>
                  </a:lnTo>
                  <a:lnTo>
                    <a:pt x="819437" y="154574"/>
                  </a:lnTo>
                  <a:lnTo>
                    <a:pt x="822579" y="131572"/>
                  </a:lnTo>
                  <a:lnTo>
                    <a:pt x="822579" y="123316"/>
                  </a:lnTo>
                  <a:close/>
                </a:path>
                <a:path w="1482089" h="184150">
                  <a:moveTo>
                    <a:pt x="778383" y="41783"/>
                  </a:moveTo>
                  <a:lnTo>
                    <a:pt x="741358" y="63898"/>
                  </a:lnTo>
                  <a:lnTo>
                    <a:pt x="734885" y="93725"/>
                  </a:lnTo>
                  <a:lnTo>
                    <a:pt x="734914" y="96138"/>
                  </a:lnTo>
                  <a:lnTo>
                    <a:pt x="751474" y="134352"/>
                  </a:lnTo>
                  <a:lnTo>
                    <a:pt x="774192" y="141477"/>
                  </a:lnTo>
                  <a:lnTo>
                    <a:pt x="784455" y="140336"/>
                  </a:lnTo>
                  <a:lnTo>
                    <a:pt x="793337" y="136921"/>
                  </a:lnTo>
                  <a:lnTo>
                    <a:pt x="800838" y="131244"/>
                  </a:lnTo>
                  <a:lnTo>
                    <a:pt x="802840" y="128650"/>
                  </a:lnTo>
                  <a:lnTo>
                    <a:pt x="770001" y="128650"/>
                  </a:lnTo>
                  <a:lnTo>
                    <a:pt x="763270" y="125475"/>
                  </a:lnTo>
                  <a:lnTo>
                    <a:pt x="750443" y="93725"/>
                  </a:lnTo>
                  <a:lnTo>
                    <a:pt x="750943" y="84935"/>
                  </a:lnTo>
                  <a:lnTo>
                    <a:pt x="771144" y="54610"/>
                  </a:lnTo>
                  <a:lnTo>
                    <a:pt x="804966" y="54610"/>
                  </a:lnTo>
                  <a:lnTo>
                    <a:pt x="801671" y="50409"/>
                  </a:lnTo>
                  <a:lnTo>
                    <a:pt x="795147" y="45608"/>
                  </a:lnTo>
                  <a:lnTo>
                    <a:pt x="787384" y="42737"/>
                  </a:lnTo>
                  <a:lnTo>
                    <a:pt x="778383" y="41783"/>
                  </a:lnTo>
                  <a:close/>
                </a:path>
                <a:path w="1482089" h="184150">
                  <a:moveTo>
                    <a:pt x="804966" y="54610"/>
                  </a:moveTo>
                  <a:lnTo>
                    <a:pt x="788162" y="54610"/>
                  </a:lnTo>
                  <a:lnTo>
                    <a:pt x="794512" y="57276"/>
                  </a:lnTo>
                  <a:lnTo>
                    <a:pt x="804799" y="68072"/>
                  </a:lnTo>
                  <a:lnTo>
                    <a:pt x="807338" y="74549"/>
                  </a:lnTo>
                  <a:lnTo>
                    <a:pt x="807338" y="105663"/>
                  </a:lnTo>
                  <a:lnTo>
                    <a:pt x="804672" y="113411"/>
                  </a:lnTo>
                  <a:lnTo>
                    <a:pt x="794004" y="125602"/>
                  </a:lnTo>
                  <a:lnTo>
                    <a:pt x="787019" y="128650"/>
                  </a:lnTo>
                  <a:lnTo>
                    <a:pt x="802840" y="128650"/>
                  </a:lnTo>
                  <a:lnTo>
                    <a:pt x="806958" y="123316"/>
                  </a:lnTo>
                  <a:lnTo>
                    <a:pt x="822579" y="123316"/>
                  </a:lnTo>
                  <a:lnTo>
                    <a:pt x="822579" y="57150"/>
                  </a:lnTo>
                  <a:lnTo>
                    <a:pt x="806958" y="57150"/>
                  </a:lnTo>
                  <a:lnTo>
                    <a:pt x="804966" y="54610"/>
                  </a:lnTo>
                  <a:close/>
                </a:path>
                <a:path w="1482089" h="184150">
                  <a:moveTo>
                    <a:pt x="822579" y="43941"/>
                  </a:moveTo>
                  <a:lnTo>
                    <a:pt x="807338" y="43941"/>
                  </a:lnTo>
                  <a:lnTo>
                    <a:pt x="807338" y="57150"/>
                  </a:lnTo>
                  <a:lnTo>
                    <a:pt x="822579" y="57150"/>
                  </a:lnTo>
                  <a:lnTo>
                    <a:pt x="822579" y="43941"/>
                  </a:lnTo>
                  <a:close/>
                </a:path>
                <a:path w="1482089" h="184150">
                  <a:moveTo>
                    <a:pt x="906272" y="115443"/>
                  </a:moveTo>
                  <a:lnTo>
                    <a:pt x="906272" y="133858"/>
                  </a:lnTo>
                  <a:lnTo>
                    <a:pt x="908050" y="135000"/>
                  </a:lnTo>
                  <a:lnTo>
                    <a:pt x="910336" y="136144"/>
                  </a:lnTo>
                  <a:lnTo>
                    <a:pt x="913257" y="137033"/>
                  </a:lnTo>
                  <a:lnTo>
                    <a:pt x="916051" y="138049"/>
                  </a:lnTo>
                  <a:lnTo>
                    <a:pt x="937513" y="141477"/>
                  </a:lnTo>
                  <a:lnTo>
                    <a:pt x="946023" y="141477"/>
                  </a:lnTo>
                  <a:lnTo>
                    <a:pt x="951992" y="140843"/>
                  </a:lnTo>
                  <a:lnTo>
                    <a:pt x="963422" y="138302"/>
                  </a:lnTo>
                  <a:lnTo>
                    <a:pt x="968502" y="136271"/>
                  </a:lnTo>
                  <a:lnTo>
                    <a:pt x="972820" y="133350"/>
                  </a:lnTo>
                  <a:lnTo>
                    <a:pt x="977265" y="130556"/>
                  </a:lnTo>
                  <a:lnTo>
                    <a:pt x="980221" y="127381"/>
                  </a:lnTo>
                  <a:lnTo>
                    <a:pt x="939292" y="127381"/>
                  </a:lnTo>
                  <a:lnTo>
                    <a:pt x="936244" y="127126"/>
                  </a:lnTo>
                  <a:lnTo>
                    <a:pt x="908431" y="117348"/>
                  </a:lnTo>
                  <a:lnTo>
                    <a:pt x="906272" y="115443"/>
                  </a:lnTo>
                  <a:close/>
                </a:path>
                <a:path w="1482089" h="184150">
                  <a:moveTo>
                    <a:pt x="952754" y="3683"/>
                  </a:moveTo>
                  <a:lnTo>
                    <a:pt x="947038" y="3683"/>
                  </a:lnTo>
                  <a:lnTo>
                    <a:pt x="941324" y="4318"/>
                  </a:lnTo>
                  <a:lnTo>
                    <a:pt x="907796" y="27939"/>
                  </a:lnTo>
                  <a:lnTo>
                    <a:pt x="906526" y="33147"/>
                  </a:lnTo>
                  <a:lnTo>
                    <a:pt x="906526" y="44196"/>
                  </a:lnTo>
                  <a:lnTo>
                    <a:pt x="907288" y="48513"/>
                  </a:lnTo>
                  <a:lnTo>
                    <a:pt x="909066" y="52197"/>
                  </a:lnTo>
                  <a:lnTo>
                    <a:pt x="910717" y="55879"/>
                  </a:lnTo>
                  <a:lnTo>
                    <a:pt x="943991" y="79501"/>
                  </a:lnTo>
                  <a:lnTo>
                    <a:pt x="955675" y="85725"/>
                  </a:lnTo>
                  <a:lnTo>
                    <a:pt x="958977" y="87757"/>
                  </a:lnTo>
                  <a:lnTo>
                    <a:pt x="961771" y="90043"/>
                  </a:lnTo>
                  <a:lnTo>
                    <a:pt x="964565" y="92201"/>
                  </a:lnTo>
                  <a:lnTo>
                    <a:pt x="966851" y="94614"/>
                  </a:lnTo>
                  <a:lnTo>
                    <a:pt x="969899" y="99949"/>
                  </a:lnTo>
                  <a:lnTo>
                    <a:pt x="970788" y="103124"/>
                  </a:lnTo>
                  <a:lnTo>
                    <a:pt x="970788" y="113411"/>
                  </a:lnTo>
                  <a:lnTo>
                    <a:pt x="968375" y="118490"/>
                  </a:lnTo>
                  <a:lnTo>
                    <a:pt x="963676" y="122047"/>
                  </a:lnTo>
                  <a:lnTo>
                    <a:pt x="958850" y="125602"/>
                  </a:lnTo>
                  <a:lnTo>
                    <a:pt x="951738" y="127381"/>
                  </a:lnTo>
                  <a:lnTo>
                    <a:pt x="980221" y="127381"/>
                  </a:lnTo>
                  <a:lnTo>
                    <a:pt x="980694" y="126873"/>
                  </a:lnTo>
                  <a:lnTo>
                    <a:pt x="985774" y="117728"/>
                  </a:lnTo>
                  <a:lnTo>
                    <a:pt x="987171" y="112140"/>
                  </a:lnTo>
                  <a:lnTo>
                    <a:pt x="987171" y="100584"/>
                  </a:lnTo>
                  <a:lnTo>
                    <a:pt x="961136" y="70612"/>
                  </a:lnTo>
                  <a:lnTo>
                    <a:pt x="951738" y="65786"/>
                  </a:lnTo>
                  <a:lnTo>
                    <a:pt x="947166" y="63500"/>
                  </a:lnTo>
                  <a:lnTo>
                    <a:pt x="942975" y="61340"/>
                  </a:lnTo>
                  <a:lnTo>
                    <a:pt x="935863" y="57531"/>
                  </a:lnTo>
                  <a:lnTo>
                    <a:pt x="932815" y="55499"/>
                  </a:lnTo>
                  <a:lnTo>
                    <a:pt x="930402" y="53466"/>
                  </a:lnTo>
                  <a:lnTo>
                    <a:pt x="927862" y="51435"/>
                  </a:lnTo>
                  <a:lnTo>
                    <a:pt x="926084" y="49149"/>
                  </a:lnTo>
                  <a:lnTo>
                    <a:pt x="924687" y="46736"/>
                  </a:lnTo>
                  <a:lnTo>
                    <a:pt x="923417" y="44196"/>
                  </a:lnTo>
                  <a:lnTo>
                    <a:pt x="922782" y="41275"/>
                  </a:lnTo>
                  <a:lnTo>
                    <a:pt x="922782" y="34162"/>
                  </a:lnTo>
                  <a:lnTo>
                    <a:pt x="947801" y="17779"/>
                  </a:lnTo>
                  <a:lnTo>
                    <a:pt x="981583" y="17779"/>
                  </a:lnTo>
                  <a:lnTo>
                    <a:pt x="981583" y="8382"/>
                  </a:lnTo>
                  <a:lnTo>
                    <a:pt x="976364" y="6308"/>
                  </a:lnTo>
                  <a:lnTo>
                    <a:pt x="969835" y="4841"/>
                  </a:lnTo>
                  <a:lnTo>
                    <a:pt x="961973" y="3970"/>
                  </a:lnTo>
                  <a:lnTo>
                    <a:pt x="952754" y="3683"/>
                  </a:lnTo>
                  <a:close/>
                </a:path>
                <a:path w="1482089" h="184150">
                  <a:moveTo>
                    <a:pt x="981583" y="17779"/>
                  </a:moveTo>
                  <a:lnTo>
                    <a:pt x="951230" y="17779"/>
                  </a:lnTo>
                  <a:lnTo>
                    <a:pt x="960062" y="18282"/>
                  </a:lnTo>
                  <a:lnTo>
                    <a:pt x="968073" y="19796"/>
                  </a:lnTo>
                  <a:lnTo>
                    <a:pt x="975250" y="22334"/>
                  </a:lnTo>
                  <a:lnTo>
                    <a:pt x="981583" y="25908"/>
                  </a:lnTo>
                  <a:lnTo>
                    <a:pt x="981583" y="17779"/>
                  </a:lnTo>
                  <a:close/>
                </a:path>
                <a:path w="1482089" h="184150">
                  <a:moveTo>
                    <a:pt x="1000125" y="169163"/>
                  </a:moveTo>
                  <a:lnTo>
                    <a:pt x="1000125" y="182879"/>
                  </a:lnTo>
                  <a:lnTo>
                    <a:pt x="1002792" y="183641"/>
                  </a:lnTo>
                  <a:lnTo>
                    <a:pt x="1006221" y="184150"/>
                  </a:lnTo>
                  <a:lnTo>
                    <a:pt x="1010158" y="184150"/>
                  </a:lnTo>
                  <a:lnTo>
                    <a:pt x="1020155" y="182294"/>
                  </a:lnTo>
                  <a:lnTo>
                    <a:pt x="1028985" y="176736"/>
                  </a:lnTo>
                  <a:lnTo>
                    <a:pt x="1033771" y="170941"/>
                  </a:lnTo>
                  <a:lnTo>
                    <a:pt x="1006475" y="170941"/>
                  </a:lnTo>
                  <a:lnTo>
                    <a:pt x="1003427" y="170307"/>
                  </a:lnTo>
                  <a:lnTo>
                    <a:pt x="1000125" y="169163"/>
                  </a:lnTo>
                  <a:close/>
                </a:path>
                <a:path w="1482089" h="184150">
                  <a:moveTo>
                    <a:pt x="1013841" y="43941"/>
                  </a:moveTo>
                  <a:lnTo>
                    <a:pt x="996950" y="43941"/>
                  </a:lnTo>
                  <a:lnTo>
                    <a:pt x="1034161" y="139064"/>
                  </a:lnTo>
                  <a:lnTo>
                    <a:pt x="1026541" y="157099"/>
                  </a:lnTo>
                  <a:lnTo>
                    <a:pt x="1022604" y="166243"/>
                  </a:lnTo>
                  <a:lnTo>
                    <a:pt x="1016888" y="170941"/>
                  </a:lnTo>
                  <a:lnTo>
                    <a:pt x="1033771" y="170941"/>
                  </a:lnTo>
                  <a:lnTo>
                    <a:pt x="1036625" y="167487"/>
                  </a:lnTo>
                  <a:lnTo>
                    <a:pt x="1043051" y="154559"/>
                  </a:lnTo>
                  <a:lnTo>
                    <a:pt x="1054922" y="124587"/>
                  </a:lnTo>
                  <a:lnTo>
                    <a:pt x="1041527" y="124587"/>
                  </a:lnTo>
                  <a:lnTo>
                    <a:pt x="1039876" y="118237"/>
                  </a:lnTo>
                  <a:lnTo>
                    <a:pt x="1039622" y="117348"/>
                  </a:lnTo>
                  <a:lnTo>
                    <a:pt x="1013841" y="43941"/>
                  </a:lnTo>
                  <a:close/>
                </a:path>
                <a:path w="1482089" h="184150">
                  <a:moveTo>
                    <a:pt x="1086866" y="43941"/>
                  </a:moveTo>
                  <a:lnTo>
                    <a:pt x="1070991" y="43941"/>
                  </a:lnTo>
                  <a:lnTo>
                    <a:pt x="1043940" y="117475"/>
                  </a:lnTo>
                  <a:lnTo>
                    <a:pt x="1043051" y="120650"/>
                  </a:lnTo>
                  <a:lnTo>
                    <a:pt x="1042416" y="123062"/>
                  </a:lnTo>
                  <a:lnTo>
                    <a:pt x="1042162" y="124587"/>
                  </a:lnTo>
                  <a:lnTo>
                    <a:pt x="1054922" y="124587"/>
                  </a:lnTo>
                  <a:lnTo>
                    <a:pt x="1086866" y="43941"/>
                  </a:lnTo>
                  <a:close/>
                </a:path>
                <a:path w="1482089" h="184150">
                  <a:moveTo>
                    <a:pt x="1096772" y="119379"/>
                  </a:moveTo>
                  <a:lnTo>
                    <a:pt x="1096772" y="135762"/>
                  </a:lnTo>
                  <a:lnTo>
                    <a:pt x="1102365" y="138263"/>
                  </a:lnTo>
                  <a:lnTo>
                    <a:pt x="1108471" y="140049"/>
                  </a:lnTo>
                  <a:lnTo>
                    <a:pt x="1115077" y="141120"/>
                  </a:lnTo>
                  <a:lnTo>
                    <a:pt x="1122172" y="141477"/>
                  </a:lnTo>
                  <a:lnTo>
                    <a:pt x="1127125" y="141477"/>
                  </a:lnTo>
                  <a:lnTo>
                    <a:pt x="1155192" y="128650"/>
                  </a:lnTo>
                  <a:lnTo>
                    <a:pt x="1124204" y="128650"/>
                  </a:lnTo>
                  <a:lnTo>
                    <a:pt x="1116845" y="128077"/>
                  </a:lnTo>
                  <a:lnTo>
                    <a:pt x="1109821" y="126349"/>
                  </a:lnTo>
                  <a:lnTo>
                    <a:pt x="1103129" y="123453"/>
                  </a:lnTo>
                  <a:lnTo>
                    <a:pt x="1096772" y="119379"/>
                  </a:lnTo>
                  <a:close/>
                </a:path>
                <a:path w="1482089" h="184150">
                  <a:moveTo>
                    <a:pt x="1141603" y="41783"/>
                  </a:moveTo>
                  <a:lnTo>
                    <a:pt x="1128776" y="41783"/>
                  </a:lnTo>
                  <a:lnTo>
                    <a:pt x="1124204" y="42418"/>
                  </a:lnTo>
                  <a:lnTo>
                    <a:pt x="1096899" y="64897"/>
                  </a:lnTo>
                  <a:lnTo>
                    <a:pt x="1096899" y="73025"/>
                  </a:lnTo>
                  <a:lnTo>
                    <a:pt x="1097407" y="76200"/>
                  </a:lnTo>
                  <a:lnTo>
                    <a:pt x="1098550" y="78866"/>
                  </a:lnTo>
                  <a:lnTo>
                    <a:pt x="1099566" y="81661"/>
                  </a:lnTo>
                  <a:lnTo>
                    <a:pt x="1128395" y="99313"/>
                  </a:lnTo>
                  <a:lnTo>
                    <a:pt x="1131062" y="100457"/>
                  </a:lnTo>
                  <a:lnTo>
                    <a:pt x="1133602" y="101473"/>
                  </a:lnTo>
                  <a:lnTo>
                    <a:pt x="1135888" y="102743"/>
                  </a:lnTo>
                  <a:lnTo>
                    <a:pt x="1137920" y="104139"/>
                  </a:lnTo>
                  <a:lnTo>
                    <a:pt x="1139825" y="105410"/>
                  </a:lnTo>
                  <a:lnTo>
                    <a:pt x="1141349" y="107061"/>
                  </a:lnTo>
                  <a:lnTo>
                    <a:pt x="1143635" y="110616"/>
                  </a:lnTo>
                  <a:lnTo>
                    <a:pt x="1144270" y="112775"/>
                  </a:lnTo>
                  <a:lnTo>
                    <a:pt x="1144270" y="124206"/>
                  </a:lnTo>
                  <a:lnTo>
                    <a:pt x="1137539" y="128650"/>
                  </a:lnTo>
                  <a:lnTo>
                    <a:pt x="1155192" y="128650"/>
                  </a:lnTo>
                  <a:lnTo>
                    <a:pt x="1156716" y="125984"/>
                  </a:lnTo>
                  <a:lnTo>
                    <a:pt x="1158875" y="122554"/>
                  </a:lnTo>
                  <a:lnTo>
                    <a:pt x="1159891" y="118490"/>
                  </a:lnTo>
                  <a:lnTo>
                    <a:pt x="1159891" y="109982"/>
                  </a:lnTo>
                  <a:lnTo>
                    <a:pt x="1159256" y="106552"/>
                  </a:lnTo>
                  <a:lnTo>
                    <a:pt x="1156716" y="100964"/>
                  </a:lnTo>
                  <a:lnTo>
                    <a:pt x="1154938" y="98551"/>
                  </a:lnTo>
                  <a:lnTo>
                    <a:pt x="1152525" y="96393"/>
                  </a:lnTo>
                  <a:lnTo>
                    <a:pt x="1150239" y="94234"/>
                  </a:lnTo>
                  <a:lnTo>
                    <a:pt x="1147318" y="92328"/>
                  </a:lnTo>
                  <a:lnTo>
                    <a:pt x="1144016" y="90677"/>
                  </a:lnTo>
                  <a:lnTo>
                    <a:pt x="1140587" y="88900"/>
                  </a:lnTo>
                  <a:lnTo>
                    <a:pt x="1136904" y="87249"/>
                  </a:lnTo>
                  <a:lnTo>
                    <a:pt x="1132586" y="85725"/>
                  </a:lnTo>
                  <a:lnTo>
                    <a:pt x="1126617" y="83312"/>
                  </a:lnTo>
                  <a:lnTo>
                    <a:pt x="1112520" y="70485"/>
                  </a:lnTo>
                  <a:lnTo>
                    <a:pt x="1112520" y="66039"/>
                  </a:lnTo>
                  <a:lnTo>
                    <a:pt x="1128522" y="54610"/>
                  </a:lnTo>
                  <a:lnTo>
                    <a:pt x="1155573" y="54610"/>
                  </a:lnTo>
                  <a:lnTo>
                    <a:pt x="1155573" y="46100"/>
                  </a:lnTo>
                  <a:lnTo>
                    <a:pt x="1148969" y="43179"/>
                  </a:lnTo>
                  <a:lnTo>
                    <a:pt x="1141603" y="41783"/>
                  </a:lnTo>
                  <a:close/>
                </a:path>
                <a:path w="1482089" h="184150">
                  <a:moveTo>
                    <a:pt x="1155573" y="54610"/>
                  </a:moveTo>
                  <a:lnTo>
                    <a:pt x="1140460" y="54610"/>
                  </a:lnTo>
                  <a:lnTo>
                    <a:pt x="1148461" y="56896"/>
                  </a:lnTo>
                  <a:lnTo>
                    <a:pt x="1155573" y="61468"/>
                  </a:lnTo>
                  <a:lnTo>
                    <a:pt x="1155573" y="54610"/>
                  </a:lnTo>
                  <a:close/>
                </a:path>
                <a:path w="1482089" h="184150">
                  <a:moveTo>
                    <a:pt x="1203452" y="57023"/>
                  </a:moveTo>
                  <a:lnTo>
                    <a:pt x="1188212" y="57023"/>
                  </a:lnTo>
                  <a:lnTo>
                    <a:pt x="1188212" y="113411"/>
                  </a:lnTo>
                  <a:lnTo>
                    <a:pt x="1189781" y="125599"/>
                  </a:lnTo>
                  <a:lnTo>
                    <a:pt x="1194482" y="134334"/>
                  </a:lnTo>
                  <a:lnTo>
                    <a:pt x="1202303" y="139592"/>
                  </a:lnTo>
                  <a:lnTo>
                    <a:pt x="1213231" y="141350"/>
                  </a:lnTo>
                  <a:lnTo>
                    <a:pt x="1219073" y="141350"/>
                  </a:lnTo>
                  <a:lnTo>
                    <a:pt x="1223899" y="140335"/>
                  </a:lnTo>
                  <a:lnTo>
                    <a:pt x="1227455" y="138302"/>
                  </a:lnTo>
                  <a:lnTo>
                    <a:pt x="1227455" y="128524"/>
                  </a:lnTo>
                  <a:lnTo>
                    <a:pt x="1212469" y="128524"/>
                  </a:lnTo>
                  <a:lnTo>
                    <a:pt x="1208913" y="127126"/>
                  </a:lnTo>
                  <a:lnTo>
                    <a:pt x="1206754" y="124333"/>
                  </a:lnTo>
                  <a:lnTo>
                    <a:pt x="1204595" y="121665"/>
                  </a:lnTo>
                  <a:lnTo>
                    <a:pt x="1203452" y="117094"/>
                  </a:lnTo>
                  <a:lnTo>
                    <a:pt x="1203452" y="57023"/>
                  </a:lnTo>
                  <a:close/>
                </a:path>
                <a:path w="1482089" h="184150">
                  <a:moveTo>
                    <a:pt x="1227455" y="125349"/>
                  </a:moveTo>
                  <a:lnTo>
                    <a:pt x="1224661" y="127381"/>
                  </a:lnTo>
                  <a:lnTo>
                    <a:pt x="1221359" y="128524"/>
                  </a:lnTo>
                  <a:lnTo>
                    <a:pt x="1227455" y="128524"/>
                  </a:lnTo>
                  <a:lnTo>
                    <a:pt x="1227455" y="125349"/>
                  </a:lnTo>
                  <a:close/>
                </a:path>
                <a:path w="1482089" h="184150">
                  <a:moveTo>
                    <a:pt x="1227455" y="43941"/>
                  </a:moveTo>
                  <a:lnTo>
                    <a:pt x="1171829" y="43941"/>
                  </a:lnTo>
                  <a:lnTo>
                    <a:pt x="1171829" y="57023"/>
                  </a:lnTo>
                  <a:lnTo>
                    <a:pt x="1227455" y="57023"/>
                  </a:lnTo>
                  <a:lnTo>
                    <a:pt x="1227455" y="43941"/>
                  </a:lnTo>
                  <a:close/>
                </a:path>
                <a:path w="1482089" h="184150">
                  <a:moveTo>
                    <a:pt x="1203452" y="15875"/>
                  </a:moveTo>
                  <a:lnTo>
                    <a:pt x="1188212" y="20700"/>
                  </a:lnTo>
                  <a:lnTo>
                    <a:pt x="1188212" y="43941"/>
                  </a:lnTo>
                  <a:lnTo>
                    <a:pt x="1203452" y="43941"/>
                  </a:lnTo>
                  <a:lnTo>
                    <a:pt x="1203452" y="15875"/>
                  </a:lnTo>
                  <a:close/>
                </a:path>
                <a:path w="1482089" h="184150">
                  <a:moveTo>
                    <a:pt x="1284732" y="41783"/>
                  </a:moveTo>
                  <a:lnTo>
                    <a:pt x="1247862" y="63301"/>
                  </a:lnTo>
                  <a:lnTo>
                    <a:pt x="1240790" y="91948"/>
                  </a:lnTo>
                  <a:lnTo>
                    <a:pt x="1241506" y="103092"/>
                  </a:lnTo>
                  <a:lnTo>
                    <a:pt x="1265967" y="138239"/>
                  </a:lnTo>
                  <a:lnTo>
                    <a:pt x="1283970" y="141477"/>
                  </a:lnTo>
                  <a:lnTo>
                    <a:pt x="1293830" y="140906"/>
                  </a:lnTo>
                  <a:lnTo>
                    <a:pt x="1302654" y="139191"/>
                  </a:lnTo>
                  <a:lnTo>
                    <a:pt x="1310455" y="136334"/>
                  </a:lnTo>
                  <a:lnTo>
                    <a:pt x="1317244" y="132334"/>
                  </a:lnTo>
                  <a:lnTo>
                    <a:pt x="1317244" y="128650"/>
                  </a:lnTo>
                  <a:lnTo>
                    <a:pt x="1278128" y="128650"/>
                  </a:lnTo>
                  <a:lnTo>
                    <a:pt x="1270635" y="125729"/>
                  </a:lnTo>
                  <a:lnTo>
                    <a:pt x="1256538" y="95503"/>
                  </a:lnTo>
                  <a:lnTo>
                    <a:pt x="1323848" y="95503"/>
                  </a:lnTo>
                  <a:lnTo>
                    <a:pt x="1323848" y="87502"/>
                  </a:lnTo>
                  <a:lnTo>
                    <a:pt x="1323534" y="82550"/>
                  </a:lnTo>
                  <a:lnTo>
                    <a:pt x="1256792" y="82550"/>
                  </a:lnTo>
                  <a:lnTo>
                    <a:pt x="1257935" y="74168"/>
                  </a:lnTo>
                  <a:lnTo>
                    <a:pt x="1260983" y="67437"/>
                  </a:lnTo>
                  <a:lnTo>
                    <a:pt x="1266063" y="62357"/>
                  </a:lnTo>
                  <a:lnTo>
                    <a:pt x="1271143" y="57150"/>
                  </a:lnTo>
                  <a:lnTo>
                    <a:pt x="1277239" y="54610"/>
                  </a:lnTo>
                  <a:lnTo>
                    <a:pt x="1314075" y="54610"/>
                  </a:lnTo>
                  <a:lnTo>
                    <a:pt x="1313561" y="53848"/>
                  </a:lnTo>
                  <a:lnTo>
                    <a:pt x="1307967" y="48587"/>
                  </a:lnTo>
                  <a:lnTo>
                    <a:pt x="1301289" y="44815"/>
                  </a:lnTo>
                  <a:lnTo>
                    <a:pt x="1293540" y="42543"/>
                  </a:lnTo>
                  <a:lnTo>
                    <a:pt x="1284732" y="41783"/>
                  </a:lnTo>
                  <a:close/>
                </a:path>
                <a:path w="1482089" h="184150">
                  <a:moveTo>
                    <a:pt x="1317244" y="118110"/>
                  </a:moveTo>
                  <a:lnTo>
                    <a:pt x="1310316" y="122703"/>
                  </a:lnTo>
                  <a:lnTo>
                    <a:pt x="1303067" y="125999"/>
                  </a:lnTo>
                  <a:lnTo>
                    <a:pt x="1295509" y="127986"/>
                  </a:lnTo>
                  <a:lnTo>
                    <a:pt x="1287653" y="128650"/>
                  </a:lnTo>
                  <a:lnTo>
                    <a:pt x="1317244" y="128650"/>
                  </a:lnTo>
                  <a:lnTo>
                    <a:pt x="1317244" y="118110"/>
                  </a:lnTo>
                  <a:close/>
                </a:path>
                <a:path w="1482089" h="184150">
                  <a:moveTo>
                    <a:pt x="1314075" y="54610"/>
                  </a:moveTo>
                  <a:lnTo>
                    <a:pt x="1291844" y="54610"/>
                  </a:lnTo>
                  <a:lnTo>
                    <a:pt x="1297686" y="57023"/>
                  </a:lnTo>
                  <a:lnTo>
                    <a:pt x="1301877" y="61975"/>
                  </a:lnTo>
                  <a:lnTo>
                    <a:pt x="1306068" y="66801"/>
                  </a:lnTo>
                  <a:lnTo>
                    <a:pt x="1308100" y="73660"/>
                  </a:lnTo>
                  <a:lnTo>
                    <a:pt x="1308227" y="82550"/>
                  </a:lnTo>
                  <a:lnTo>
                    <a:pt x="1323534" y="82550"/>
                  </a:lnTo>
                  <a:lnTo>
                    <a:pt x="1323205" y="77333"/>
                  </a:lnTo>
                  <a:lnTo>
                    <a:pt x="1321276" y="68341"/>
                  </a:lnTo>
                  <a:lnTo>
                    <a:pt x="1318061" y="60517"/>
                  </a:lnTo>
                  <a:lnTo>
                    <a:pt x="1314075" y="54610"/>
                  </a:lnTo>
                  <a:close/>
                </a:path>
                <a:path w="1482089" h="184150">
                  <a:moveTo>
                    <a:pt x="1361567" y="43941"/>
                  </a:moveTo>
                  <a:lnTo>
                    <a:pt x="1346327" y="43941"/>
                  </a:lnTo>
                  <a:lnTo>
                    <a:pt x="1346327" y="139191"/>
                  </a:lnTo>
                  <a:lnTo>
                    <a:pt x="1361567" y="139191"/>
                  </a:lnTo>
                  <a:lnTo>
                    <a:pt x="1361567" y="75946"/>
                  </a:lnTo>
                  <a:lnTo>
                    <a:pt x="1363726" y="68579"/>
                  </a:lnTo>
                  <a:lnTo>
                    <a:pt x="1368044" y="62991"/>
                  </a:lnTo>
                  <a:lnTo>
                    <a:pt x="1371175" y="59054"/>
                  </a:lnTo>
                  <a:lnTo>
                    <a:pt x="1361567" y="59054"/>
                  </a:lnTo>
                  <a:lnTo>
                    <a:pt x="1361567" y="43941"/>
                  </a:lnTo>
                  <a:close/>
                </a:path>
                <a:path w="1482089" h="184150">
                  <a:moveTo>
                    <a:pt x="1415989" y="54610"/>
                  </a:moveTo>
                  <a:lnTo>
                    <a:pt x="1384681" y="54610"/>
                  </a:lnTo>
                  <a:lnTo>
                    <a:pt x="1394162" y="56370"/>
                  </a:lnTo>
                  <a:lnTo>
                    <a:pt x="1400905" y="61642"/>
                  </a:lnTo>
                  <a:lnTo>
                    <a:pt x="1404933" y="70415"/>
                  </a:lnTo>
                  <a:lnTo>
                    <a:pt x="1406271" y="82676"/>
                  </a:lnTo>
                  <a:lnTo>
                    <a:pt x="1406271" y="139191"/>
                  </a:lnTo>
                  <a:lnTo>
                    <a:pt x="1421638" y="139191"/>
                  </a:lnTo>
                  <a:lnTo>
                    <a:pt x="1421638" y="76581"/>
                  </a:lnTo>
                  <a:lnTo>
                    <a:pt x="1423924" y="69469"/>
                  </a:lnTo>
                  <a:lnTo>
                    <a:pt x="1428369" y="63500"/>
                  </a:lnTo>
                  <a:lnTo>
                    <a:pt x="1429925" y="61468"/>
                  </a:lnTo>
                  <a:lnTo>
                    <a:pt x="1418463" y="61468"/>
                  </a:lnTo>
                  <a:lnTo>
                    <a:pt x="1416685" y="55625"/>
                  </a:lnTo>
                  <a:lnTo>
                    <a:pt x="1415989" y="54610"/>
                  </a:lnTo>
                  <a:close/>
                </a:path>
                <a:path w="1482089" h="184150">
                  <a:moveTo>
                    <a:pt x="1475220" y="54610"/>
                  </a:moveTo>
                  <a:lnTo>
                    <a:pt x="1452753" y="54610"/>
                  </a:lnTo>
                  <a:lnTo>
                    <a:pt x="1458214" y="57023"/>
                  </a:lnTo>
                  <a:lnTo>
                    <a:pt x="1461389" y="61722"/>
                  </a:lnTo>
                  <a:lnTo>
                    <a:pt x="1464691" y="66421"/>
                  </a:lnTo>
                  <a:lnTo>
                    <a:pt x="1466342" y="74040"/>
                  </a:lnTo>
                  <a:lnTo>
                    <a:pt x="1466342" y="139191"/>
                  </a:lnTo>
                  <a:lnTo>
                    <a:pt x="1481582" y="139191"/>
                  </a:lnTo>
                  <a:lnTo>
                    <a:pt x="1481582" y="80518"/>
                  </a:lnTo>
                  <a:lnTo>
                    <a:pt x="1479607" y="63589"/>
                  </a:lnTo>
                  <a:lnTo>
                    <a:pt x="1475220" y="54610"/>
                  </a:lnTo>
                  <a:close/>
                </a:path>
                <a:path w="1482089" h="184150">
                  <a:moveTo>
                    <a:pt x="1450086" y="41783"/>
                  </a:moveTo>
                  <a:lnTo>
                    <a:pt x="1440251" y="43019"/>
                  </a:lnTo>
                  <a:lnTo>
                    <a:pt x="1431702" y="46720"/>
                  </a:lnTo>
                  <a:lnTo>
                    <a:pt x="1424439" y="52873"/>
                  </a:lnTo>
                  <a:lnTo>
                    <a:pt x="1418463" y="61468"/>
                  </a:lnTo>
                  <a:lnTo>
                    <a:pt x="1429925" y="61468"/>
                  </a:lnTo>
                  <a:lnTo>
                    <a:pt x="1432941" y="57531"/>
                  </a:lnTo>
                  <a:lnTo>
                    <a:pt x="1438529" y="54610"/>
                  </a:lnTo>
                  <a:lnTo>
                    <a:pt x="1475220" y="54610"/>
                  </a:lnTo>
                  <a:lnTo>
                    <a:pt x="1473689" y="51480"/>
                  </a:lnTo>
                  <a:lnTo>
                    <a:pt x="1463847" y="44209"/>
                  </a:lnTo>
                  <a:lnTo>
                    <a:pt x="1450086" y="41783"/>
                  </a:lnTo>
                  <a:close/>
                </a:path>
                <a:path w="1482089" h="184150">
                  <a:moveTo>
                    <a:pt x="1398016" y="41783"/>
                  </a:moveTo>
                  <a:lnTo>
                    <a:pt x="1391539" y="41783"/>
                  </a:lnTo>
                  <a:lnTo>
                    <a:pt x="1382396" y="42856"/>
                  </a:lnTo>
                  <a:lnTo>
                    <a:pt x="1374409" y="46085"/>
                  </a:lnTo>
                  <a:lnTo>
                    <a:pt x="1367588" y="51482"/>
                  </a:lnTo>
                  <a:lnTo>
                    <a:pt x="1361948" y="59054"/>
                  </a:lnTo>
                  <a:lnTo>
                    <a:pt x="1371175" y="59054"/>
                  </a:lnTo>
                  <a:lnTo>
                    <a:pt x="1372489" y="57403"/>
                  </a:lnTo>
                  <a:lnTo>
                    <a:pt x="1377950" y="54610"/>
                  </a:lnTo>
                  <a:lnTo>
                    <a:pt x="1415989" y="54610"/>
                  </a:lnTo>
                  <a:lnTo>
                    <a:pt x="1413383" y="50800"/>
                  </a:lnTo>
                  <a:lnTo>
                    <a:pt x="1408557" y="47244"/>
                  </a:lnTo>
                  <a:lnTo>
                    <a:pt x="1403731" y="43561"/>
                  </a:lnTo>
                  <a:lnTo>
                    <a:pt x="1398016" y="41783"/>
                  </a:lnTo>
                  <a:close/>
                </a:path>
              </a:pathLst>
            </a:custGeom>
            <a:solidFill>
              <a:srgbClr val="FFFFFF">
                <a:alpha val="98823"/>
              </a:srgbClr>
            </a:solidFill>
          </p:spPr>
          <p:txBody>
            <a:bodyPr wrap="square" lIns="0" tIns="0" rIns="0" bIns="0" rtlCol="0"/>
            <a:lstStyle/>
            <a:p>
              <a:pPr defTabSz="685800"/>
              <a:endParaRPr sz="135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0" name="object 20"/>
            <p:cNvSpPr/>
            <p:nvPr/>
          </p:nvSpPr>
          <p:spPr>
            <a:xfrm>
              <a:off x="3272027" y="2435352"/>
              <a:ext cx="1557655" cy="353695"/>
            </a:xfrm>
            <a:custGeom>
              <a:avLst/>
              <a:gdLst/>
              <a:ahLst/>
              <a:cxnLst/>
              <a:rect l="l" t="t" r="r" b="b"/>
              <a:pathLst>
                <a:path w="1557654" h="353694">
                  <a:moveTo>
                    <a:pt x="1557527" y="0"/>
                  </a:moveTo>
                  <a:lnTo>
                    <a:pt x="0" y="0"/>
                  </a:lnTo>
                  <a:lnTo>
                    <a:pt x="0" y="353567"/>
                  </a:lnTo>
                  <a:lnTo>
                    <a:pt x="1557527" y="353567"/>
                  </a:lnTo>
                  <a:lnTo>
                    <a:pt x="1557527" y="0"/>
                  </a:lnTo>
                  <a:close/>
                </a:path>
              </a:pathLst>
            </a:custGeom>
            <a:solidFill>
              <a:srgbClr val="008575"/>
            </a:solidFill>
          </p:spPr>
          <p:txBody>
            <a:bodyPr wrap="square" lIns="0" tIns="0" rIns="0" bIns="0" rtlCol="0"/>
            <a:lstStyle/>
            <a:p>
              <a:pPr defTabSz="685800"/>
              <a:endParaRPr sz="135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3272027" y="2435352"/>
              <a:ext cx="1557655" cy="353695"/>
            </a:xfrm>
            <a:custGeom>
              <a:avLst/>
              <a:gdLst/>
              <a:ahLst/>
              <a:cxnLst/>
              <a:rect l="l" t="t" r="r" b="b"/>
              <a:pathLst>
                <a:path w="1557654" h="353694">
                  <a:moveTo>
                    <a:pt x="0" y="353567"/>
                  </a:moveTo>
                  <a:lnTo>
                    <a:pt x="1557527" y="353567"/>
                  </a:lnTo>
                  <a:lnTo>
                    <a:pt x="1557527" y="0"/>
                  </a:lnTo>
                  <a:lnTo>
                    <a:pt x="0" y="0"/>
                  </a:lnTo>
                  <a:lnTo>
                    <a:pt x="0" y="353567"/>
                  </a:lnTo>
                  <a:close/>
                </a:path>
              </a:pathLst>
            </a:custGeom>
            <a:ln w="9525">
              <a:solidFill>
                <a:srgbClr val="FFBE00"/>
              </a:solidFill>
            </a:ln>
          </p:spPr>
          <p:txBody>
            <a:bodyPr wrap="square" lIns="0" tIns="0" rIns="0" bIns="0" rtlCol="0"/>
            <a:lstStyle/>
            <a:p>
              <a:pPr defTabSz="685800"/>
              <a:endParaRPr sz="135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2" name="object 22"/>
            <p:cNvSpPr/>
            <p:nvPr/>
          </p:nvSpPr>
          <p:spPr>
            <a:xfrm>
              <a:off x="3535807" y="2525522"/>
              <a:ext cx="1023619" cy="185420"/>
            </a:xfrm>
            <a:custGeom>
              <a:avLst/>
              <a:gdLst/>
              <a:ahLst/>
              <a:cxnLst/>
              <a:rect l="l" t="t" r="r" b="b"/>
              <a:pathLst>
                <a:path w="1023620" h="185419">
                  <a:moveTo>
                    <a:pt x="67309" y="7747"/>
                  </a:moveTo>
                  <a:lnTo>
                    <a:pt x="51053" y="7747"/>
                  </a:lnTo>
                  <a:lnTo>
                    <a:pt x="0" y="141097"/>
                  </a:lnTo>
                  <a:lnTo>
                    <a:pt x="17271" y="141097"/>
                  </a:lnTo>
                  <a:lnTo>
                    <a:pt x="30606" y="103631"/>
                  </a:lnTo>
                  <a:lnTo>
                    <a:pt x="104202" y="103631"/>
                  </a:lnTo>
                  <a:lnTo>
                    <a:pt x="98827" y="89662"/>
                  </a:lnTo>
                  <a:lnTo>
                    <a:pt x="35813" y="89662"/>
                  </a:lnTo>
                  <a:lnTo>
                    <a:pt x="56641" y="32765"/>
                  </a:lnTo>
                  <a:lnTo>
                    <a:pt x="57403" y="30606"/>
                  </a:lnTo>
                  <a:lnTo>
                    <a:pt x="58165" y="27686"/>
                  </a:lnTo>
                  <a:lnTo>
                    <a:pt x="58673" y="23875"/>
                  </a:lnTo>
                  <a:lnTo>
                    <a:pt x="73515" y="23875"/>
                  </a:lnTo>
                  <a:lnTo>
                    <a:pt x="67309" y="7747"/>
                  </a:lnTo>
                  <a:close/>
                </a:path>
                <a:path w="1023620" h="185419">
                  <a:moveTo>
                    <a:pt x="104202" y="103631"/>
                  </a:moveTo>
                  <a:lnTo>
                    <a:pt x="87248" y="103631"/>
                  </a:lnTo>
                  <a:lnTo>
                    <a:pt x="101345" y="141097"/>
                  </a:lnTo>
                  <a:lnTo>
                    <a:pt x="118617" y="141097"/>
                  </a:lnTo>
                  <a:lnTo>
                    <a:pt x="104202" y="103631"/>
                  </a:lnTo>
                  <a:close/>
                </a:path>
                <a:path w="1023620" h="185419">
                  <a:moveTo>
                    <a:pt x="73515" y="23875"/>
                  </a:moveTo>
                  <a:lnTo>
                    <a:pt x="59054" y="23875"/>
                  </a:lnTo>
                  <a:lnTo>
                    <a:pt x="59816" y="27939"/>
                  </a:lnTo>
                  <a:lnTo>
                    <a:pt x="60451" y="30987"/>
                  </a:lnTo>
                  <a:lnTo>
                    <a:pt x="61087" y="32765"/>
                  </a:lnTo>
                  <a:lnTo>
                    <a:pt x="82041" y="89662"/>
                  </a:lnTo>
                  <a:lnTo>
                    <a:pt x="98827" y="89662"/>
                  </a:lnTo>
                  <a:lnTo>
                    <a:pt x="73515" y="23875"/>
                  </a:lnTo>
                  <a:close/>
                </a:path>
                <a:path w="1023620" h="185419">
                  <a:moveTo>
                    <a:pt x="152018" y="45847"/>
                  </a:moveTo>
                  <a:lnTo>
                    <a:pt x="136778" y="45847"/>
                  </a:lnTo>
                  <a:lnTo>
                    <a:pt x="136778" y="184912"/>
                  </a:lnTo>
                  <a:lnTo>
                    <a:pt x="152018" y="184912"/>
                  </a:lnTo>
                  <a:lnTo>
                    <a:pt x="152018" y="127253"/>
                  </a:lnTo>
                  <a:lnTo>
                    <a:pt x="164384" y="127253"/>
                  </a:lnTo>
                  <a:lnTo>
                    <a:pt x="159765" y="122174"/>
                  </a:lnTo>
                  <a:lnTo>
                    <a:pt x="154558" y="116712"/>
                  </a:lnTo>
                  <a:lnTo>
                    <a:pt x="152018" y="110108"/>
                  </a:lnTo>
                  <a:lnTo>
                    <a:pt x="152018" y="79628"/>
                  </a:lnTo>
                  <a:lnTo>
                    <a:pt x="154685" y="71881"/>
                  </a:lnTo>
                  <a:lnTo>
                    <a:pt x="162810" y="62611"/>
                  </a:lnTo>
                  <a:lnTo>
                    <a:pt x="152018" y="62611"/>
                  </a:lnTo>
                  <a:lnTo>
                    <a:pt x="152018" y="45847"/>
                  </a:lnTo>
                  <a:close/>
                </a:path>
                <a:path w="1023620" h="185419">
                  <a:moveTo>
                    <a:pt x="164384" y="127253"/>
                  </a:moveTo>
                  <a:lnTo>
                    <a:pt x="152400" y="127253"/>
                  </a:lnTo>
                  <a:lnTo>
                    <a:pt x="157972" y="134254"/>
                  </a:lnTo>
                  <a:lnTo>
                    <a:pt x="164591" y="139255"/>
                  </a:lnTo>
                  <a:lnTo>
                    <a:pt x="172259" y="142255"/>
                  </a:lnTo>
                  <a:lnTo>
                    <a:pt x="180975" y="143255"/>
                  </a:lnTo>
                  <a:lnTo>
                    <a:pt x="190525" y="142370"/>
                  </a:lnTo>
                  <a:lnTo>
                    <a:pt x="198993" y="139700"/>
                  </a:lnTo>
                  <a:lnTo>
                    <a:pt x="206388" y="135219"/>
                  </a:lnTo>
                  <a:lnTo>
                    <a:pt x="211195" y="130428"/>
                  </a:lnTo>
                  <a:lnTo>
                    <a:pt x="171322" y="130428"/>
                  </a:lnTo>
                  <a:lnTo>
                    <a:pt x="164845" y="127762"/>
                  </a:lnTo>
                  <a:lnTo>
                    <a:pt x="164384" y="127253"/>
                  </a:lnTo>
                  <a:close/>
                </a:path>
                <a:path w="1023620" h="185419">
                  <a:moveTo>
                    <a:pt x="214121" y="56387"/>
                  </a:moveTo>
                  <a:lnTo>
                    <a:pt x="189864" y="56387"/>
                  </a:lnTo>
                  <a:lnTo>
                    <a:pt x="196468" y="59436"/>
                  </a:lnTo>
                  <a:lnTo>
                    <a:pt x="201421" y="65404"/>
                  </a:lnTo>
                  <a:lnTo>
                    <a:pt x="208773" y="90677"/>
                  </a:lnTo>
                  <a:lnTo>
                    <a:pt x="208289" y="99331"/>
                  </a:lnTo>
                  <a:lnTo>
                    <a:pt x="188467" y="130428"/>
                  </a:lnTo>
                  <a:lnTo>
                    <a:pt x="211195" y="130428"/>
                  </a:lnTo>
                  <a:lnTo>
                    <a:pt x="224408" y="90677"/>
                  </a:lnTo>
                  <a:lnTo>
                    <a:pt x="223766" y="80462"/>
                  </a:lnTo>
                  <a:lnTo>
                    <a:pt x="221837" y="71342"/>
                  </a:lnTo>
                  <a:lnTo>
                    <a:pt x="218622" y="63317"/>
                  </a:lnTo>
                  <a:lnTo>
                    <a:pt x="214121" y="56387"/>
                  </a:lnTo>
                  <a:close/>
                </a:path>
                <a:path w="1023620" h="185419">
                  <a:moveTo>
                    <a:pt x="185292" y="43561"/>
                  </a:moveTo>
                  <a:lnTo>
                    <a:pt x="175152" y="44751"/>
                  </a:lnTo>
                  <a:lnTo>
                    <a:pt x="166274" y="48323"/>
                  </a:lnTo>
                  <a:lnTo>
                    <a:pt x="158682" y="54276"/>
                  </a:lnTo>
                  <a:lnTo>
                    <a:pt x="152400" y="62611"/>
                  </a:lnTo>
                  <a:lnTo>
                    <a:pt x="162810" y="62611"/>
                  </a:lnTo>
                  <a:lnTo>
                    <a:pt x="165480" y="59562"/>
                  </a:lnTo>
                  <a:lnTo>
                    <a:pt x="172592" y="56387"/>
                  </a:lnTo>
                  <a:lnTo>
                    <a:pt x="214121" y="56387"/>
                  </a:lnTo>
                  <a:lnTo>
                    <a:pt x="208403" y="50794"/>
                  </a:lnTo>
                  <a:lnTo>
                    <a:pt x="201707" y="46783"/>
                  </a:lnTo>
                  <a:lnTo>
                    <a:pt x="194012" y="44368"/>
                  </a:lnTo>
                  <a:lnTo>
                    <a:pt x="185292" y="43561"/>
                  </a:lnTo>
                  <a:close/>
                </a:path>
                <a:path w="1023620" h="185419">
                  <a:moveTo>
                    <a:pt x="263270" y="45847"/>
                  </a:moveTo>
                  <a:lnTo>
                    <a:pt x="248030" y="45847"/>
                  </a:lnTo>
                  <a:lnTo>
                    <a:pt x="248030" y="184912"/>
                  </a:lnTo>
                  <a:lnTo>
                    <a:pt x="263270" y="184912"/>
                  </a:lnTo>
                  <a:lnTo>
                    <a:pt x="263270" y="127253"/>
                  </a:lnTo>
                  <a:lnTo>
                    <a:pt x="275636" y="127253"/>
                  </a:lnTo>
                  <a:lnTo>
                    <a:pt x="271017" y="122174"/>
                  </a:lnTo>
                  <a:lnTo>
                    <a:pt x="265810" y="116712"/>
                  </a:lnTo>
                  <a:lnTo>
                    <a:pt x="263270" y="110108"/>
                  </a:lnTo>
                  <a:lnTo>
                    <a:pt x="263270" y="79628"/>
                  </a:lnTo>
                  <a:lnTo>
                    <a:pt x="265938" y="71881"/>
                  </a:lnTo>
                  <a:lnTo>
                    <a:pt x="274062" y="62611"/>
                  </a:lnTo>
                  <a:lnTo>
                    <a:pt x="263270" y="62611"/>
                  </a:lnTo>
                  <a:lnTo>
                    <a:pt x="263270" y="45847"/>
                  </a:lnTo>
                  <a:close/>
                </a:path>
                <a:path w="1023620" h="185419">
                  <a:moveTo>
                    <a:pt x="275636" y="127253"/>
                  </a:moveTo>
                  <a:lnTo>
                    <a:pt x="263651" y="127253"/>
                  </a:lnTo>
                  <a:lnTo>
                    <a:pt x="269224" y="134254"/>
                  </a:lnTo>
                  <a:lnTo>
                    <a:pt x="275843" y="139255"/>
                  </a:lnTo>
                  <a:lnTo>
                    <a:pt x="283511" y="142255"/>
                  </a:lnTo>
                  <a:lnTo>
                    <a:pt x="292226" y="143255"/>
                  </a:lnTo>
                  <a:lnTo>
                    <a:pt x="301777" y="142370"/>
                  </a:lnTo>
                  <a:lnTo>
                    <a:pt x="310245" y="139700"/>
                  </a:lnTo>
                  <a:lnTo>
                    <a:pt x="317640" y="135219"/>
                  </a:lnTo>
                  <a:lnTo>
                    <a:pt x="322447" y="130428"/>
                  </a:lnTo>
                  <a:lnTo>
                    <a:pt x="282575" y="130428"/>
                  </a:lnTo>
                  <a:lnTo>
                    <a:pt x="276097" y="127762"/>
                  </a:lnTo>
                  <a:lnTo>
                    <a:pt x="275636" y="127253"/>
                  </a:lnTo>
                  <a:close/>
                </a:path>
                <a:path w="1023620" h="185419">
                  <a:moveTo>
                    <a:pt x="325373" y="56387"/>
                  </a:moveTo>
                  <a:lnTo>
                    <a:pt x="301116" y="56387"/>
                  </a:lnTo>
                  <a:lnTo>
                    <a:pt x="307720" y="59436"/>
                  </a:lnTo>
                  <a:lnTo>
                    <a:pt x="312673" y="65404"/>
                  </a:lnTo>
                  <a:lnTo>
                    <a:pt x="320025" y="90677"/>
                  </a:lnTo>
                  <a:lnTo>
                    <a:pt x="319541" y="99331"/>
                  </a:lnTo>
                  <a:lnTo>
                    <a:pt x="299719" y="130428"/>
                  </a:lnTo>
                  <a:lnTo>
                    <a:pt x="322447" y="130428"/>
                  </a:lnTo>
                  <a:lnTo>
                    <a:pt x="335660" y="90677"/>
                  </a:lnTo>
                  <a:lnTo>
                    <a:pt x="335018" y="80462"/>
                  </a:lnTo>
                  <a:lnTo>
                    <a:pt x="333089" y="71342"/>
                  </a:lnTo>
                  <a:lnTo>
                    <a:pt x="329874" y="63317"/>
                  </a:lnTo>
                  <a:lnTo>
                    <a:pt x="325373" y="56387"/>
                  </a:lnTo>
                  <a:close/>
                </a:path>
                <a:path w="1023620" h="185419">
                  <a:moveTo>
                    <a:pt x="296544" y="43561"/>
                  </a:moveTo>
                  <a:lnTo>
                    <a:pt x="286404" y="44751"/>
                  </a:lnTo>
                  <a:lnTo>
                    <a:pt x="277526" y="48323"/>
                  </a:lnTo>
                  <a:lnTo>
                    <a:pt x="269934" y="54276"/>
                  </a:lnTo>
                  <a:lnTo>
                    <a:pt x="263651" y="62611"/>
                  </a:lnTo>
                  <a:lnTo>
                    <a:pt x="274062" y="62611"/>
                  </a:lnTo>
                  <a:lnTo>
                    <a:pt x="276732" y="59562"/>
                  </a:lnTo>
                  <a:lnTo>
                    <a:pt x="283844" y="56387"/>
                  </a:lnTo>
                  <a:lnTo>
                    <a:pt x="325373" y="56387"/>
                  </a:lnTo>
                  <a:lnTo>
                    <a:pt x="319655" y="50794"/>
                  </a:lnTo>
                  <a:lnTo>
                    <a:pt x="312959" y="46783"/>
                  </a:lnTo>
                  <a:lnTo>
                    <a:pt x="305264" y="44368"/>
                  </a:lnTo>
                  <a:lnTo>
                    <a:pt x="296544" y="43561"/>
                  </a:lnTo>
                  <a:close/>
                </a:path>
                <a:path w="1023620" h="185419">
                  <a:moveTo>
                    <a:pt x="374522" y="0"/>
                  </a:moveTo>
                  <a:lnTo>
                    <a:pt x="359282" y="0"/>
                  </a:lnTo>
                  <a:lnTo>
                    <a:pt x="359282" y="141097"/>
                  </a:lnTo>
                  <a:lnTo>
                    <a:pt x="374522" y="141097"/>
                  </a:lnTo>
                  <a:lnTo>
                    <a:pt x="374522" y="0"/>
                  </a:lnTo>
                  <a:close/>
                </a:path>
                <a:path w="1023620" h="185419">
                  <a:moveTo>
                    <a:pt x="415543" y="1777"/>
                  </a:moveTo>
                  <a:lnTo>
                    <a:pt x="410082" y="1777"/>
                  </a:lnTo>
                  <a:lnTo>
                    <a:pt x="407796" y="2793"/>
                  </a:lnTo>
                  <a:lnTo>
                    <a:pt x="405891" y="4699"/>
                  </a:lnTo>
                  <a:lnTo>
                    <a:pt x="403859" y="6603"/>
                  </a:lnTo>
                  <a:lnTo>
                    <a:pt x="402970" y="8889"/>
                  </a:lnTo>
                  <a:lnTo>
                    <a:pt x="402970" y="14604"/>
                  </a:lnTo>
                  <a:lnTo>
                    <a:pt x="403859" y="17017"/>
                  </a:lnTo>
                  <a:lnTo>
                    <a:pt x="405891" y="18795"/>
                  </a:lnTo>
                  <a:lnTo>
                    <a:pt x="407796" y="20700"/>
                  </a:lnTo>
                  <a:lnTo>
                    <a:pt x="410082" y="21589"/>
                  </a:lnTo>
                  <a:lnTo>
                    <a:pt x="415543" y="21589"/>
                  </a:lnTo>
                  <a:lnTo>
                    <a:pt x="422909" y="8889"/>
                  </a:lnTo>
                  <a:lnTo>
                    <a:pt x="421893" y="6603"/>
                  </a:lnTo>
                  <a:lnTo>
                    <a:pt x="419988" y="4699"/>
                  </a:lnTo>
                  <a:lnTo>
                    <a:pt x="417956" y="2793"/>
                  </a:lnTo>
                  <a:lnTo>
                    <a:pt x="415543" y="1777"/>
                  </a:lnTo>
                  <a:close/>
                </a:path>
                <a:path w="1023620" h="185419">
                  <a:moveTo>
                    <a:pt x="420242" y="45847"/>
                  </a:moveTo>
                  <a:lnTo>
                    <a:pt x="405002" y="45847"/>
                  </a:lnTo>
                  <a:lnTo>
                    <a:pt x="405002" y="141097"/>
                  </a:lnTo>
                  <a:lnTo>
                    <a:pt x="420242" y="141097"/>
                  </a:lnTo>
                  <a:lnTo>
                    <a:pt x="420242" y="45847"/>
                  </a:lnTo>
                  <a:close/>
                </a:path>
                <a:path w="1023620" h="185419">
                  <a:moveTo>
                    <a:pt x="502030" y="43561"/>
                  </a:moveTo>
                  <a:lnTo>
                    <a:pt x="493648" y="43561"/>
                  </a:lnTo>
                  <a:lnTo>
                    <a:pt x="482979" y="44463"/>
                  </a:lnTo>
                  <a:lnTo>
                    <a:pt x="447595" y="74485"/>
                  </a:lnTo>
                  <a:lnTo>
                    <a:pt x="444245" y="95630"/>
                  </a:lnTo>
                  <a:lnTo>
                    <a:pt x="445029" y="105705"/>
                  </a:lnTo>
                  <a:lnTo>
                    <a:pt x="471185" y="139985"/>
                  </a:lnTo>
                  <a:lnTo>
                    <a:pt x="489584" y="143255"/>
                  </a:lnTo>
                  <a:lnTo>
                    <a:pt x="496867" y="142849"/>
                  </a:lnTo>
                  <a:lnTo>
                    <a:pt x="503650" y="141620"/>
                  </a:lnTo>
                  <a:lnTo>
                    <a:pt x="509908" y="139559"/>
                  </a:lnTo>
                  <a:lnTo>
                    <a:pt x="515619" y="136651"/>
                  </a:lnTo>
                  <a:lnTo>
                    <a:pt x="515619" y="130428"/>
                  </a:lnTo>
                  <a:lnTo>
                    <a:pt x="492251" y="130428"/>
                  </a:lnTo>
                  <a:lnTo>
                    <a:pt x="485203" y="129831"/>
                  </a:lnTo>
                  <a:lnTo>
                    <a:pt x="459866" y="94361"/>
                  </a:lnTo>
                  <a:lnTo>
                    <a:pt x="460440" y="86288"/>
                  </a:lnTo>
                  <a:lnTo>
                    <a:pt x="486140" y="57052"/>
                  </a:lnTo>
                  <a:lnTo>
                    <a:pt x="493140" y="56387"/>
                  </a:lnTo>
                  <a:lnTo>
                    <a:pt x="515873" y="56387"/>
                  </a:lnTo>
                  <a:lnTo>
                    <a:pt x="515873" y="48260"/>
                  </a:lnTo>
                  <a:lnTo>
                    <a:pt x="509396" y="45085"/>
                  </a:lnTo>
                  <a:lnTo>
                    <a:pt x="502030" y="43561"/>
                  </a:lnTo>
                  <a:close/>
                </a:path>
                <a:path w="1023620" h="185419">
                  <a:moveTo>
                    <a:pt x="515619" y="122174"/>
                  </a:moveTo>
                  <a:lnTo>
                    <a:pt x="508380" y="127762"/>
                  </a:lnTo>
                  <a:lnTo>
                    <a:pt x="500506" y="130428"/>
                  </a:lnTo>
                  <a:lnTo>
                    <a:pt x="515619" y="130428"/>
                  </a:lnTo>
                  <a:lnTo>
                    <a:pt x="515619" y="122174"/>
                  </a:lnTo>
                  <a:close/>
                </a:path>
                <a:path w="1023620" h="185419">
                  <a:moveTo>
                    <a:pt x="515873" y="56387"/>
                  </a:moveTo>
                  <a:lnTo>
                    <a:pt x="501141" y="56387"/>
                  </a:lnTo>
                  <a:lnTo>
                    <a:pt x="508762" y="58927"/>
                  </a:lnTo>
                  <a:lnTo>
                    <a:pt x="515873" y="63880"/>
                  </a:lnTo>
                  <a:lnTo>
                    <a:pt x="515873" y="56387"/>
                  </a:lnTo>
                  <a:close/>
                </a:path>
                <a:path w="1023620" h="185419">
                  <a:moveTo>
                    <a:pt x="601157" y="56387"/>
                  </a:moveTo>
                  <a:lnTo>
                    <a:pt x="572388" y="56387"/>
                  </a:lnTo>
                  <a:lnTo>
                    <a:pt x="580983" y="57910"/>
                  </a:lnTo>
                  <a:lnTo>
                    <a:pt x="587136" y="62468"/>
                  </a:lnTo>
                  <a:lnTo>
                    <a:pt x="590837" y="70050"/>
                  </a:lnTo>
                  <a:lnTo>
                    <a:pt x="592073" y="80644"/>
                  </a:lnTo>
                  <a:lnTo>
                    <a:pt x="563498" y="84708"/>
                  </a:lnTo>
                  <a:lnTo>
                    <a:pt x="549737" y="88284"/>
                  </a:lnTo>
                  <a:lnTo>
                    <a:pt x="539892" y="94646"/>
                  </a:lnTo>
                  <a:lnTo>
                    <a:pt x="533977" y="103818"/>
                  </a:lnTo>
                  <a:lnTo>
                    <a:pt x="532002" y="115824"/>
                  </a:lnTo>
                  <a:lnTo>
                    <a:pt x="532002" y="124078"/>
                  </a:lnTo>
                  <a:lnTo>
                    <a:pt x="534669" y="130682"/>
                  </a:lnTo>
                  <a:lnTo>
                    <a:pt x="540130" y="135762"/>
                  </a:lnTo>
                  <a:lnTo>
                    <a:pt x="545464" y="140842"/>
                  </a:lnTo>
                  <a:lnTo>
                    <a:pt x="552830" y="143255"/>
                  </a:lnTo>
                  <a:lnTo>
                    <a:pt x="562355" y="143255"/>
                  </a:lnTo>
                  <a:lnTo>
                    <a:pt x="571476" y="142186"/>
                  </a:lnTo>
                  <a:lnTo>
                    <a:pt x="579405" y="138985"/>
                  </a:lnTo>
                  <a:lnTo>
                    <a:pt x="586144" y="133665"/>
                  </a:lnTo>
                  <a:lnTo>
                    <a:pt x="588562" y="130428"/>
                  </a:lnTo>
                  <a:lnTo>
                    <a:pt x="560323" y="130428"/>
                  </a:lnTo>
                  <a:lnTo>
                    <a:pt x="556005" y="129031"/>
                  </a:lnTo>
                  <a:lnTo>
                    <a:pt x="549275" y="123062"/>
                  </a:lnTo>
                  <a:lnTo>
                    <a:pt x="547623" y="119252"/>
                  </a:lnTo>
                  <a:lnTo>
                    <a:pt x="547623" y="108203"/>
                  </a:lnTo>
                  <a:lnTo>
                    <a:pt x="549528" y="103758"/>
                  </a:lnTo>
                  <a:lnTo>
                    <a:pt x="553084" y="101345"/>
                  </a:lnTo>
                  <a:lnTo>
                    <a:pt x="556640" y="98805"/>
                  </a:lnTo>
                  <a:lnTo>
                    <a:pt x="561975" y="97027"/>
                  </a:lnTo>
                  <a:lnTo>
                    <a:pt x="592073" y="92837"/>
                  </a:lnTo>
                  <a:lnTo>
                    <a:pt x="607313" y="92837"/>
                  </a:lnTo>
                  <a:lnTo>
                    <a:pt x="607313" y="79120"/>
                  </a:lnTo>
                  <a:lnTo>
                    <a:pt x="605216" y="63545"/>
                  </a:lnTo>
                  <a:lnTo>
                    <a:pt x="601157" y="56387"/>
                  </a:lnTo>
                  <a:close/>
                </a:path>
                <a:path w="1023620" h="185419">
                  <a:moveTo>
                    <a:pt x="607313" y="126237"/>
                  </a:moveTo>
                  <a:lnTo>
                    <a:pt x="592073" y="126237"/>
                  </a:lnTo>
                  <a:lnTo>
                    <a:pt x="592073" y="141097"/>
                  </a:lnTo>
                  <a:lnTo>
                    <a:pt x="607313" y="141097"/>
                  </a:lnTo>
                  <a:lnTo>
                    <a:pt x="607313" y="126237"/>
                  </a:lnTo>
                  <a:close/>
                </a:path>
                <a:path w="1023620" h="185419">
                  <a:moveTo>
                    <a:pt x="607313" y="92837"/>
                  </a:moveTo>
                  <a:lnTo>
                    <a:pt x="592073" y="92837"/>
                  </a:lnTo>
                  <a:lnTo>
                    <a:pt x="592073" y="110489"/>
                  </a:lnTo>
                  <a:lnTo>
                    <a:pt x="589533" y="117220"/>
                  </a:lnTo>
                  <a:lnTo>
                    <a:pt x="584707" y="122554"/>
                  </a:lnTo>
                  <a:lnTo>
                    <a:pt x="579754" y="127762"/>
                  </a:lnTo>
                  <a:lnTo>
                    <a:pt x="573531" y="130428"/>
                  </a:lnTo>
                  <a:lnTo>
                    <a:pt x="588562" y="130428"/>
                  </a:lnTo>
                  <a:lnTo>
                    <a:pt x="591692" y="126237"/>
                  </a:lnTo>
                  <a:lnTo>
                    <a:pt x="607313" y="126237"/>
                  </a:lnTo>
                  <a:lnTo>
                    <a:pt x="607313" y="92837"/>
                  </a:lnTo>
                  <a:close/>
                </a:path>
                <a:path w="1023620" h="185419">
                  <a:moveTo>
                    <a:pt x="573658" y="43561"/>
                  </a:moveTo>
                  <a:lnTo>
                    <a:pt x="564778" y="44130"/>
                  </a:lnTo>
                  <a:lnTo>
                    <a:pt x="556434" y="45831"/>
                  </a:lnTo>
                  <a:lnTo>
                    <a:pt x="548638" y="48650"/>
                  </a:lnTo>
                  <a:lnTo>
                    <a:pt x="541401" y="52577"/>
                  </a:lnTo>
                  <a:lnTo>
                    <a:pt x="541401" y="68199"/>
                  </a:lnTo>
                  <a:lnTo>
                    <a:pt x="548493" y="63031"/>
                  </a:lnTo>
                  <a:lnTo>
                    <a:pt x="556037" y="59340"/>
                  </a:lnTo>
                  <a:lnTo>
                    <a:pt x="564010" y="57126"/>
                  </a:lnTo>
                  <a:lnTo>
                    <a:pt x="572388" y="56387"/>
                  </a:lnTo>
                  <a:lnTo>
                    <a:pt x="601157" y="56387"/>
                  </a:lnTo>
                  <a:lnTo>
                    <a:pt x="598916" y="52435"/>
                  </a:lnTo>
                  <a:lnTo>
                    <a:pt x="588400" y="45777"/>
                  </a:lnTo>
                  <a:lnTo>
                    <a:pt x="573658" y="43561"/>
                  </a:lnTo>
                  <a:close/>
                </a:path>
                <a:path w="1023620" h="185419">
                  <a:moveTo>
                    <a:pt x="656843" y="58800"/>
                  </a:moveTo>
                  <a:lnTo>
                    <a:pt x="641603" y="58800"/>
                  </a:lnTo>
                  <a:lnTo>
                    <a:pt x="641603" y="115188"/>
                  </a:lnTo>
                  <a:lnTo>
                    <a:pt x="643155" y="127430"/>
                  </a:lnTo>
                  <a:lnTo>
                    <a:pt x="647826" y="136159"/>
                  </a:lnTo>
                  <a:lnTo>
                    <a:pt x="655641" y="141388"/>
                  </a:lnTo>
                  <a:lnTo>
                    <a:pt x="666622" y="143128"/>
                  </a:lnTo>
                  <a:lnTo>
                    <a:pt x="672464" y="143128"/>
                  </a:lnTo>
                  <a:lnTo>
                    <a:pt x="677290" y="142112"/>
                  </a:lnTo>
                  <a:lnTo>
                    <a:pt x="680846" y="140080"/>
                  </a:lnTo>
                  <a:lnTo>
                    <a:pt x="680846" y="130301"/>
                  </a:lnTo>
                  <a:lnTo>
                    <a:pt x="665860" y="130301"/>
                  </a:lnTo>
                  <a:lnTo>
                    <a:pt x="662304" y="128904"/>
                  </a:lnTo>
                  <a:lnTo>
                    <a:pt x="657859" y="123443"/>
                  </a:lnTo>
                  <a:lnTo>
                    <a:pt x="656843" y="118872"/>
                  </a:lnTo>
                  <a:lnTo>
                    <a:pt x="656843" y="58800"/>
                  </a:lnTo>
                  <a:close/>
                </a:path>
                <a:path w="1023620" h="185419">
                  <a:moveTo>
                    <a:pt x="680846" y="127126"/>
                  </a:moveTo>
                  <a:lnTo>
                    <a:pt x="678052" y="129286"/>
                  </a:lnTo>
                  <a:lnTo>
                    <a:pt x="674751" y="130301"/>
                  </a:lnTo>
                  <a:lnTo>
                    <a:pt x="680846" y="130301"/>
                  </a:lnTo>
                  <a:lnTo>
                    <a:pt x="680846" y="127126"/>
                  </a:lnTo>
                  <a:close/>
                </a:path>
                <a:path w="1023620" h="185419">
                  <a:moveTo>
                    <a:pt x="680846" y="45847"/>
                  </a:moveTo>
                  <a:lnTo>
                    <a:pt x="625220" y="45847"/>
                  </a:lnTo>
                  <a:lnTo>
                    <a:pt x="625220" y="58800"/>
                  </a:lnTo>
                  <a:lnTo>
                    <a:pt x="680846" y="58800"/>
                  </a:lnTo>
                  <a:lnTo>
                    <a:pt x="680846" y="45847"/>
                  </a:lnTo>
                  <a:close/>
                </a:path>
                <a:path w="1023620" h="185419">
                  <a:moveTo>
                    <a:pt x="656843" y="17652"/>
                  </a:moveTo>
                  <a:lnTo>
                    <a:pt x="641603" y="22605"/>
                  </a:lnTo>
                  <a:lnTo>
                    <a:pt x="641603" y="45847"/>
                  </a:lnTo>
                  <a:lnTo>
                    <a:pt x="656843" y="45847"/>
                  </a:lnTo>
                  <a:lnTo>
                    <a:pt x="656843" y="17652"/>
                  </a:lnTo>
                  <a:close/>
                </a:path>
                <a:path w="1023620" h="185419">
                  <a:moveTo>
                    <a:pt x="711200" y="1777"/>
                  </a:moveTo>
                  <a:lnTo>
                    <a:pt x="705738" y="1777"/>
                  </a:lnTo>
                  <a:lnTo>
                    <a:pt x="703452" y="2793"/>
                  </a:lnTo>
                  <a:lnTo>
                    <a:pt x="701547" y="4699"/>
                  </a:lnTo>
                  <a:lnTo>
                    <a:pt x="699515" y="6603"/>
                  </a:lnTo>
                  <a:lnTo>
                    <a:pt x="698626" y="8889"/>
                  </a:lnTo>
                  <a:lnTo>
                    <a:pt x="698626" y="14604"/>
                  </a:lnTo>
                  <a:lnTo>
                    <a:pt x="699515" y="17017"/>
                  </a:lnTo>
                  <a:lnTo>
                    <a:pt x="701547" y="18795"/>
                  </a:lnTo>
                  <a:lnTo>
                    <a:pt x="703452" y="20700"/>
                  </a:lnTo>
                  <a:lnTo>
                    <a:pt x="705738" y="21589"/>
                  </a:lnTo>
                  <a:lnTo>
                    <a:pt x="711200" y="21589"/>
                  </a:lnTo>
                  <a:lnTo>
                    <a:pt x="718565" y="8889"/>
                  </a:lnTo>
                  <a:lnTo>
                    <a:pt x="717550" y="6603"/>
                  </a:lnTo>
                  <a:lnTo>
                    <a:pt x="715644" y="4699"/>
                  </a:lnTo>
                  <a:lnTo>
                    <a:pt x="713613" y="2793"/>
                  </a:lnTo>
                  <a:lnTo>
                    <a:pt x="711200" y="1777"/>
                  </a:lnTo>
                  <a:close/>
                </a:path>
                <a:path w="1023620" h="185419">
                  <a:moveTo>
                    <a:pt x="715898" y="45847"/>
                  </a:moveTo>
                  <a:lnTo>
                    <a:pt x="700658" y="45847"/>
                  </a:lnTo>
                  <a:lnTo>
                    <a:pt x="700658" y="141097"/>
                  </a:lnTo>
                  <a:lnTo>
                    <a:pt x="715898" y="141097"/>
                  </a:lnTo>
                  <a:lnTo>
                    <a:pt x="715898" y="45847"/>
                  </a:lnTo>
                  <a:close/>
                </a:path>
                <a:path w="1023620" h="185419">
                  <a:moveTo>
                    <a:pt x="788415" y="43561"/>
                  </a:moveTo>
                  <a:lnTo>
                    <a:pt x="747242" y="64450"/>
                  </a:lnTo>
                  <a:lnTo>
                    <a:pt x="739901" y="94614"/>
                  </a:lnTo>
                  <a:lnTo>
                    <a:pt x="740687" y="105042"/>
                  </a:lnTo>
                  <a:lnTo>
                    <a:pt x="767206" y="139922"/>
                  </a:lnTo>
                  <a:lnTo>
                    <a:pt x="786129" y="143255"/>
                  </a:lnTo>
                  <a:lnTo>
                    <a:pt x="796440" y="142398"/>
                  </a:lnTo>
                  <a:lnTo>
                    <a:pt x="805656" y="139826"/>
                  </a:lnTo>
                  <a:lnTo>
                    <a:pt x="813776" y="135540"/>
                  </a:lnTo>
                  <a:lnTo>
                    <a:pt x="819760" y="130428"/>
                  </a:lnTo>
                  <a:lnTo>
                    <a:pt x="777620" y="130428"/>
                  </a:lnTo>
                  <a:lnTo>
                    <a:pt x="769873" y="127253"/>
                  </a:lnTo>
                  <a:lnTo>
                    <a:pt x="755564" y="94614"/>
                  </a:lnTo>
                  <a:lnTo>
                    <a:pt x="755579" y="93090"/>
                  </a:lnTo>
                  <a:lnTo>
                    <a:pt x="777493" y="56387"/>
                  </a:lnTo>
                  <a:lnTo>
                    <a:pt x="821396" y="56387"/>
                  </a:lnTo>
                  <a:lnTo>
                    <a:pt x="815115" y="50954"/>
                  </a:lnTo>
                  <a:lnTo>
                    <a:pt x="807386" y="46862"/>
                  </a:lnTo>
                  <a:lnTo>
                    <a:pt x="798490" y="44390"/>
                  </a:lnTo>
                  <a:lnTo>
                    <a:pt x="788415" y="43561"/>
                  </a:lnTo>
                  <a:close/>
                </a:path>
                <a:path w="1023620" h="185419">
                  <a:moveTo>
                    <a:pt x="821396" y="56387"/>
                  </a:moveTo>
                  <a:lnTo>
                    <a:pt x="797178" y="56387"/>
                  </a:lnTo>
                  <a:lnTo>
                    <a:pt x="804798" y="59689"/>
                  </a:lnTo>
                  <a:lnTo>
                    <a:pt x="810005" y="66039"/>
                  </a:lnTo>
                  <a:lnTo>
                    <a:pt x="813506" y="71417"/>
                  </a:lnTo>
                  <a:lnTo>
                    <a:pt x="816006" y="77819"/>
                  </a:lnTo>
                  <a:lnTo>
                    <a:pt x="817506" y="85220"/>
                  </a:lnTo>
                  <a:lnTo>
                    <a:pt x="817976" y="93090"/>
                  </a:lnTo>
                  <a:lnTo>
                    <a:pt x="817946" y="94614"/>
                  </a:lnTo>
                  <a:lnTo>
                    <a:pt x="797178" y="130428"/>
                  </a:lnTo>
                  <a:lnTo>
                    <a:pt x="819760" y="130428"/>
                  </a:lnTo>
                  <a:lnTo>
                    <a:pt x="833627" y="93090"/>
                  </a:lnTo>
                  <a:lnTo>
                    <a:pt x="832887" y="82091"/>
                  </a:lnTo>
                  <a:lnTo>
                    <a:pt x="830659" y="72342"/>
                  </a:lnTo>
                  <a:lnTo>
                    <a:pt x="826930" y="63855"/>
                  </a:lnTo>
                  <a:lnTo>
                    <a:pt x="821689" y="56641"/>
                  </a:lnTo>
                  <a:lnTo>
                    <a:pt x="821396" y="56387"/>
                  </a:lnTo>
                  <a:close/>
                </a:path>
                <a:path w="1023620" h="185419">
                  <a:moveTo>
                    <a:pt x="872870" y="45847"/>
                  </a:moveTo>
                  <a:lnTo>
                    <a:pt x="857630" y="45847"/>
                  </a:lnTo>
                  <a:lnTo>
                    <a:pt x="857630" y="141097"/>
                  </a:lnTo>
                  <a:lnTo>
                    <a:pt x="872870" y="141097"/>
                  </a:lnTo>
                  <a:lnTo>
                    <a:pt x="872870" y="77977"/>
                  </a:lnTo>
                  <a:lnTo>
                    <a:pt x="875410" y="70738"/>
                  </a:lnTo>
                  <a:lnTo>
                    <a:pt x="883335" y="61594"/>
                  </a:lnTo>
                  <a:lnTo>
                    <a:pt x="872870" y="61594"/>
                  </a:lnTo>
                  <a:lnTo>
                    <a:pt x="872870" y="45847"/>
                  </a:lnTo>
                  <a:close/>
                </a:path>
                <a:path w="1023620" h="185419">
                  <a:moveTo>
                    <a:pt x="930117" y="56387"/>
                  </a:moveTo>
                  <a:lnTo>
                    <a:pt x="899287" y="56387"/>
                  </a:lnTo>
                  <a:lnTo>
                    <a:pt x="908954" y="58291"/>
                  </a:lnTo>
                  <a:lnTo>
                    <a:pt x="915860" y="63992"/>
                  </a:lnTo>
                  <a:lnTo>
                    <a:pt x="920003" y="73479"/>
                  </a:lnTo>
                  <a:lnTo>
                    <a:pt x="921384" y="86740"/>
                  </a:lnTo>
                  <a:lnTo>
                    <a:pt x="921384" y="141097"/>
                  </a:lnTo>
                  <a:lnTo>
                    <a:pt x="936751" y="141097"/>
                  </a:lnTo>
                  <a:lnTo>
                    <a:pt x="936751" y="82803"/>
                  </a:lnTo>
                  <a:lnTo>
                    <a:pt x="936228" y="73848"/>
                  </a:lnTo>
                  <a:lnTo>
                    <a:pt x="934656" y="66024"/>
                  </a:lnTo>
                  <a:lnTo>
                    <a:pt x="932030" y="59308"/>
                  </a:lnTo>
                  <a:lnTo>
                    <a:pt x="930117" y="56387"/>
                  </a:lnTo>
                  <a:close/>
                </a:path>
                <a:path w="1023620" h="185419">
                  <a:moveTo>
                    <a:pt x="904493" y="43561"/>
                  </a:moveTo>
                  <a:lnTo>
                    <a:pt x="894897" y="44700"/>
                  </a:lnTo>
                  <a:lnTo>
                    <a:pt x="886491" y="48101"/>
                  </a:lnTo>
                  <a:lnTo>
                    <a:pt x="879276" y="53740"/>
                  </a:lnTo>
                  <a:lnTo>
                    <a:pt x="873251" y="61594"/>
                  </a:lnTo>
                  <a:lnTo>
                    <a:pt x="883335" y="61594"/>
                  </a:lnTo>
                  <a:lnTo>
                    <a:pt x="885316" y="59308"/>
                  </a:lnTo>
                  <a:lnTo>
                    <a:pt x="891666" y="56387"/>
                  </a:lnTo>
                  <a:lnTo>
                    <a:pt x="930117" y="56387"/>
                  </a:lnTo>
                  <a:lnTo>
                    <a:pt x="928369" y="53720"/>
                  </a:lnTo>
                  <a:lnTo>
                    <a:pt x="923799" y="49293"/>
                  </a:lnTo>
                  <a:lnTo>
                    <a:pt x="918289" y="46116"/>
                  </a:lnTo>
                  <a:lnTo>
                    <a:pt x="911850" y="44201"/>
                  </a:lnTo>
                  <a:lnTo>
                    <a:pt x="904493" y="43561"/>
                  </a:lnTo>
                  <a:close/>
                </a:path>
                <a:path w="1023620" h="185419">
                  <a:moveTo>
                    <a:pt x="960119" y="121285"/>
                  </a:moveTo>
                  <a:lnTo>
                    <a:pt x="960119" y="137667"/>
                  </a:lnTo>
                  <a:lnTo>
                    <a:pt x="965713" y="140094"/>
                  </a:lnTo>
                  <a:lnTo>
                    <a:pt x="971819" y="141843"/>
                  </a:lnTo>
                  <a:lnTo>
                    <a:pt x="978425" y="142900"/>
                  </a:lnTo>
                  <a:lnTo>
                    <a:pt x="985519" y="143255"/>
                  </a:lnTo>
                  <a:lnTo>
                    <a:pt x="990472" y="143255"/>
                  </a:lnTo>
                  <a:lnTo>
                    <a:pt x="1018558" y="130428"/>
                  </a:lnTo>
                  <a:lnTo>
                    <a:pt x="987551" y="130428"/>
                  </a:lnTo>
                  <a:lnTo>
                    <a:pt x="980193" y="129857"/>
                  </a:lnTo>
                  <a:lnTo>
                    <a:pt x="973169" y="128142"/>
                  </a:lnTo>
                  <a:lnTo>
                    <a:pt x="966477" y="125285"/>
                  </a:lnTo>
                  <a:lnTo>
                    <a:pt x="960119" y="121285"/>
                  </a:lnTo>
                  <a:close/>
                </a:path>
                <a:path w="1023620" h="185419">
                  <a:moveTo>
                    <a:pt x="1004951" y="43561"/>
                  </a:moveTo>
                  <a:lnTo>
                    <a:pt x="992123" y="43561"/>
                  </a:lnTo>
                  <a:lnTo>
                    <a:pt x="987551" y="44195"/>
                  </a:lnTo>
                  <a:lnTo>
                    <a:pt x="978788" y="46481"/>
                  </a:lnTo>
                  <a:lnTo>
                    <a:pt x="974978" y="48260"/>
                  </a:lnTo>
                  <a:lnTo>
                    <a:pt x="971550" y="50673"/>
                  </a:lnTo>
                  <a:lnTo>
                    <a:pt x="968120" y="52958"/>
                  </a:lnTo>
                  <a:lnTo>
                    <a:pt x="965326" y="55879"/>
                  </a:lnTo>
                  <a:lnTo>
                    <a:pt x="961263" y="62737"/>
                  </a:lnTo>
                  <a:lnTo>
                    <a:pt x="960246" y="66675"/>
                  </a:lnTo>
                  <a:lnTo>
                    <a:pt x="960246" y="74802"/>
                  </a:lnTo>
                  <a:lnTo>
                    <a:pt x="960754" y="77977"/>
                  </a:lnTo>
                  <a:lnTo>
                    <a:pt x="961897" y="80644"/>
                  </a:lnTo>
                  <a:lnTo>
                    <a:pt x="962913" y="83438"/>
                  </a:lnTo>
                  <a:lnTo>
                    <a:pt x="964564" y="85851"/>
                  </a:lnTo>
                  <a:lnTo>
                    <a:pt x="968882" y="90169"/>
                  </a:lnTo>
                  <a:lnTo>
                    <a:pt x="971550" y="92075"/>
                  </a:lnTo>
                  <a:lnTo>
                    <a:pt x="974725" y="93725"/>
                  </a:lnTo>
                  <a:lnTo>
                    <a:pt x="977900" y="95503"/>
                  </a:lnTo>
                  <a:lnTo>
                    <a:pt x="981582" y="97154"/>
                  </a:lnTo>
                  <a:lnTo>
                    <a:pt x="985773" y="98805"/>
                  </a:lnTo>
                  <a:lnTo>
                    <a:pt x="988821" y="100075"/>
                  </a:lnTo>
                  <a:lnTo>
                    <a:pt x="991742" y="101091"/>
                  </a:lnTo>
                  <a:lnTo>
                    <a:pt x="994282" y="102235"/>
                  </a:lnTo>
                  <a:lnTo>
                    <a:pt x="996950" y="103377"/>
                  </a:lnTo>
                  <a:lnTo>
                    <a:pt x="1007617" y="114553"/>
                  </a:lnTo>
                  <a:lnTo>
                    <a:pt x="1007617" y="125983"/>
                  </a:lnTo>
                  <a:lnTo>
                    <a:pt x="1000887" y="130428"/>
                  </a:lnTo>
                  <a:lnTo>
                    <a:pt x="1018558" y="130428"/>
                  </a:lnTo>
                  <a:lnTo>
                    <a:pt x="1020063" y="127888"/>
                  </a:lnTo>
                  <a:lnTo>
                    <a:pt x="1022222" y="124332"/>
                  </a:lnTo>
                  <a:lnTo>
                    <a:pt x="1023238" y="120268"/>
                  </a:lnTo>
                  <a:lnTo>
                    <a:pt x="1023238" y="111760"/>
                  </a:lnTo>
                  <a:lnTo>
                    <a:pt x="1022603" y="108457"/>
                  </a:lnTo>
                  <a:lnTo>
                    <a:pt x="1020063" y="102869"/>
                  </a:lnTo>
                  <a:lnTo>
                    <a:pt x="1018285" y="100329"/>
                  </a:lnTo>
                  <a:lnTo>
                    <a:pt x="1015872" y="98298"/>
                  </a:lnTo>
                  <a:lnTo>
                    <a:pt x="1013459" y="96138"/>
                  </a:lnTo>
                  <a:lnTo>
                    <a:pt x="995933" y="87502"/>
                  </a:lnTo>
                  <a:lnTo>
                    <a:pt x="989964" y="85089"/>
                  </a:lnTo>
                  <a:lnTo>
                    <a:pt x="987551" y="84074"/>
                  </a:lnTo>
                  <a:lnTo>
                    <a:pt x="985012" y="83057"/>
                  </a:lnTo>
                  <a:lnTo>
                    <a:pt x="982979" y="81787"/>
                  </a:lnTo>
                  <a:lnTo>
                    <a:pt x="979423" y="79248"/>
                  </a:lnTo>
                  <a:lnTo>
                    <a:pt x="978153" y="77724"/>
                  </a:lnTo>
                  <a:lnTo>
                    <a:pt x="976376" y="74422"/>
                  </a:lnTo>
                  <a:lnTo>
                    <a:pt x="975867" y="72262"/>
                  </a:lnTo>
                  <a:lnTo>
                    <a:pt x="975867" y="67817"/>
                  </a:lnTo>
                  <a:lnTo>
                    <a:pt x="976376" y="66039"/>
                  </a:lnTo>
                  <a:lnTo>
                    <a:pt x="978153" y="62737"/>
                  </a:lnTo>
                  <a:lnTo>
                    <a:pt x="979423" y="61340"/>
                  </a:lnTo>
                  <a:lnTo>
                    <a:pt x="981075" y="60198"/>
                  </a:lnTo>
                  <a:lnTo>
                    <a:pt x="982726" y="58927"/>
                  </a:lnTo>
                  <a:lnTo>
                    <a:pt x="984630" y="58038"/>
                  </a:lnTo>
                  <a:lnTo>
                    <a:pt x="989202" y="56768"/>
                  </a:lnTo>
                  <a:lnTo>
                    <a:pt x="991869" y="56387"/>
                  </a:lnTo>
                  <a:lnTo>
                    <a:pt x="1018793" y="56387"/>
                  </a:lnTo>
                  <a:lnTo>
                    <a:pt x="1018793" y="47878"/>
                  </a:lnTo>
                  <a:lnTo>
                    <a:pt x="1012316" y="44957"/>
                  </a:lnTo>
                  <a:lnTo>
                    <a:pt x="1004951" y="43561"/>
                  </a:lnTo>
                  <a:close/>
                </a:path>
                <a:path w="1023620" h="185419">
                  <a:moveTo>
                    <a:pt x="1018793" y="56387"/>
                  </a:moveTo>
                  <a:lnTo>
                    <a:pt x="1003807" y="56387"/>
                  </a:lnTo>
                  <a:lnTo>
                    <a:pt x="1011808" y="58674"/>
                  </a:lnTo>
                  <a:lnTo>
                    <a:pt x="1018793" y="63245"/>
                  </a:lnTo>
                  <a:lnTo>
                    <a:pt x="1018793" y="56387"/>
                  </a:lnTo>
                  <a:close/>
                </a:path>
              </a:pathLst>
            </a:custGeom>
            <a:solidFill>
              <a:srgbClr val="FFFFFF">
                <a:alpha val="98823"/>
              </a:srgbClr>
            </a:solidFill>
          </p:spPr>
          <p:txBody>
            <a:bodyPr wrap="square" lIns="0" tIns="0" rIns="0" bIns="0" rtlCol="0"/>
            <a:lstStyle/>
            <a:p>
              <a:pPr defTabSz="685800"/>
              <a:endParaRPr sz="135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3" name="object 23"/>
            <p:cNvSpPr/>
            <p:nvPr/>
          </p:nvSpPr>
          <p:spPr>
            <a:xfrm>
              <a:off x="3272027" y="2011680"/>
              <a:ext cx="1557655" cy="355600"/>
            </a:xfrm>
            <a:custGeom>
              <a:avLst/>
              <a:gdLst/>
              <a:ahLst/>
              <a:cxnLst/>
              <a:rect l="l" t="t" r="r" b="b"/>
              <a:pathLst>
                <a:path w="1557654" h="355600">
                  <a:moveTo>
                    <a:pt x="1557527" y="0"/>
                  </a:moveTo>
                  <a:lnTo>
                    <a:pt x="0" y="0"/>
                  </a:lnTo>
                  <a:lnTo>
                    <a:pt x="0" y="355091"/>
                  </a:lnTo>
                  <a:lnTo>
                    <a:pt x="1557527" y="355091"/>
                  </a:lnTo>
                  <a:lnTo>
                    <a:pt x="1557527" y="0"/>
                  </a:lnTo>
                  <a:close/>
                </a:path>
              </a:pathLst>
            </a:custGeom>
            <a:solidFill>
              <a:srgbClr val="008575"/>
            </a:solidFill>
          </p:spPr>
          <p:txBody>
            <a:bodyPr wrap="square" lIns="0" tIns="0" rIns="0" bIns="0" rtlCol="0"/>
            <a:lstStyle/>
            <a:p>
              <a:pPr defTabSz="685800"/>
              <a:endParaRPr sz="135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4" name="object 24"/>
            <p:cNvSpPr/>
            <p:nvPr/>
          </p:nvSpPr>
          <p:spPr>
            <a:xfrm>
              <a:off x="3272027" y="2011680"/>
              <a:ext cx="1557655" cy="355600"/>
            </a:xfrm>
            <a:custGeom>
              <a:avLst/>
              <a:gdLst/>
              <a:ahLst/>
              <a:cxnLst/>
              <a:rect l="l" t="t" r="r" b="b"/>
              <a:pathLst>
                <a:path w="1557654" h="355600">
                  <a:moveTo>
                    <a:pt x="0" y="355091"/>
                  </a:moveTo>
                  <a:lnTo>
                    <a:pt x="1557527" y="355091"/>
                  </a:lnTo>
                  <a:lnTo>
                    <a:pt x="1557527" y="0"/>
                  </a:lnTo>
                  <a:lnTo>
                    <a:pt x="0" y="0"/>
                  </a:lnTo>
                  <a:lnTo>
                    <a:pt x="0" y="355091"/>
                  </a:lnTo>
                  <a:close/>
                </a:path>
              </a:pathLst>
            </a:custGeom>
            <a:ln w="9525">
              <a:solidFill>
                <a:srgbClr val="FFBE00"/>
              </a:solidFill>
            </a:ln>
          </p:spPr>
          <p:txBody>
            <a:bodyPr wrap="square" lIns="0" tIns="0" rIns="0" bIns="0" rtlCol="0"/>
            <a:lstStyle/>
            <a:p>
              <a:pPr defTabSz="685800"/>
              <a:endParaRPr sz="135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5" name="object 25"/>
            <p:cNvSpPr/>
            <p:nvPr/>
          </p:nvSpPr>
          <p:spPr>
            <a:xfrm>
              <a:off x="3462782" y="2107945"/>
              <a:ext cx="1184910" cy="137795"/>
            </a:xfrm>
            <a:custGeom>
              <a:avLst/>
              <a:gdLst/>
              <a:ahLst/>
              <a:cxnLst/>
              <a:rect l="l" t="t" r="r" b="b"/>
              <a:pathLst>
                <a:path w="1184910" h="137794">
                  <a:moveTo>
                    <a:pt x="36829" y="2158"/>
                  </a:moveTo>
                  <a:lnTo>
                    <a:pt x="0" y="2158"/>
                  </a:lnTo>
                  <a:lnTo>
                    <a:pt x="0" y="135508"/>
                  </a:lnTo>
                  <a:lnTo>
                    <a:pt x="35305" y="135508"/>
                  </a:lnTo>
                  <a:lnTo>
                    <a:pt x="50930" y="134342"/>
                  </a:lnTo>
                  <a:lnTo>
                    <a:pt x="64865" y="130841"/>
                  </a:lnTo>
                  <a:lnTo>
                    <a:pt x="77132" y="125007"/>
                  </a:lnTo>
                  <a:lnTo>
                    <a:pt x="81809" y="121412"/>
                  </a:lnTo>
                  <a:lnTo>
                    <a:pt x="15620" y="121412"/>
                  </a:lnTo>
                  <a:lnTo>
                    <a:pt x="15620" y="16255"/>
                  </a:lnTo>
                  <a:lnTo>
                    <a:pt x="85767" y="16255"/>
                  </a:lnTo>
                  <a:lnTo>
                    <a:pt x="67667" y="6228"/>
                  </a:lnTo>
                  <a:lnTo>
                    <a:pt x="36829" y="2158"/>
                  </a:lnTo>
                  <a:close/>
                </a:path>
                <a:path w="1184910" h="137794">
                  <a:moveTo>
                    <a:pt x="85767" y="16255"/>
                  </a:moveTo>
                  <a:lnTo>
                    <a:pt x="36448" y="16255"/>
                  </a:lnTo>
                  <a:lnTo>
                    <a:pt x="60285" y="19468"/>
                  </a:lnTo>
                  <a:lnTo>
                    <a:pt x="77311" y="29098"/>
                  </a:lnTo>
                  <a:lnTo>
                    <a:pt x="87526" y="45134"/>
                  </a:lnTo>
                  <a:lnTo>
                    <a:pt x="90931" y="67563"/>
                  </a:lnTo>
                  <a:lnTo>
                    <a:pt x="90025" y="79706"/>
                  </a:lnTo>
                  <a:lnTo>
                    <a:pt x="68331" y="113536"/>
                  </a:lnTo>
                  <a:lnTo>
                    <a:pt x="35559" y="121412"/>
                  </a:lnTo>
                  <a:lnTo>
                    <a:pt x="81809" y="121412"/>
                  </a:lnTo>
                  <a:lnTo>
                    <a:pt x="106098" y="81853"/>
                  </a:lnTo>
                  <a:lnTo>
                    <a:pt x="107314" y="67182"/>
                  </a:lnTo>
                  <a:lnTo>
                    <a:pt x="102909" y="38752"/>
                  </a:lnTo>
                  <a:lnTo>
                    <a:pt x="89693" y="18430"/>
                  </a:lnTo>
                  <a:lnTo>
                    <a:pt x="85767" y="16255"/>
                  </a:lnTo>
                  <a:close/>
                </a:path>
                <a:path w="1184910" h="137794">
                  <a:moveTo>
                    <a:pt x="194085" y="50926"/>
                  </a:moveTo>
                  <a:lnTo>
                    <a:pt x="165353" y="50926"/>
                  </a:lnTo>
                  <a:lnTo>
                    <a:pt x="173928" y="52449"/>
                  </a:lnTo>
                  <a:lnTo>
                    <a:pt x="180038" y="57007"/>
                  </a:lnTo>
                  <a:lnTo>
                    <a:pt x="183695" y="64589"/>
                  </a:lnTo>
                  <a:lnTo>
                    <a:pt x="184912" y="75183"/>
                  </a:lnTo>
                  <a:lnTo>
                    <a:pt x="156463" y="79248"/>
                  </a:lnTo>
                  <a:lnTo>
                    <a:pt x="142702" y="82821"/>
                  </a:lnTo>
                  <a:lnTo>
                    <a:pt x="132857" y="89169"/>
                  </a:lnTo>
                  <a:lnTo>
                    <a:pt x="126942" y="98303"/>
                  </a:lnTo>
                  <a:lnTo>
                    <a:pt x="124967" y="110236"/>
                  </a:lnTo>
                  <a:lnTo>
                    <a:pt x="124967" y="118617"/>
                  </a:lnTo>
                  <a:lnTo>
                    <a:pt x="127634" y="125221"/>
                  </a:lnTo>
                  <a:lnTo>
                    <a:pt x="132968" y="130301"/>
                  </a:lnTo>
                  <a:lnTo>
                    <a:pt x="138429" y="135254"/>
                  </a:lnTo>
                  <a:lnTo>
                    <a:pt x="145795" y="137794"/>
                  </a:lnTo>
                  <a:lnTo>
                    <a:pt x="155320" y="137794"/>
                  </a:lnTo>
                  <a:lnTo>
                    <a:pt x="164369" y="136723"/>
                  </a:lnTo>
                  <a:lnTo>
                    <a:pt x="172275" y="133508"/>
                  </a:lnTo>
                  <a:lnTo>
                    <a:pt x="179038" y="128150"/>
                  </a:lnTo>
                  <a:lnTo>
                    <a:pt x="181422" y="124967"/>
                  </a:lnTo>
                  <a:lnTo>
                    <a:pt x="153288" y="124967"/>
                  </a:lnTo>
                  <a:lnTo>
                    <a:pt x="148843" y="123443"/>
                  </a:lnTo>
                  <a:lnTo>
                    <a:pt x="142239" y="117601"/>
                  </a:lnTo>
                  <a:lnTo>
                    <a:pt x="140588" y="113791"/>
                  </a:lnTo>
                  <a:lnTo>
                    <a:pt x="140588" y="102742"/>
                  </a:lnTo>
                  <a:lnTo>
                    <a:pt x="184912" y="87375"/>
                  </a:lnTo>
                  <a:lnTo>
                    <a:pt x="200278" y="87375"/>
                  </a:lnTo>
                  <a:lnTo>
                    <a:pt x="200278" y="73659"/>
                  </a:lnTo>
                  <a:lnTo>
                    <a:pt x="198163" y="58084"/>
                  </a:lnTo>
                  <a:lnTo>
                    <a:pt x="194085" y="50926"/>
                  </a:lnTo>
                  <a:close/>
                </a:path>
                <a:path w="1184910" h="137794">
                  <a:moveTo>
                    <a:pt x="200278" y="120650"/>
                  </a:moveTo>
                  <a:lnTo>
                    <a:pt x="184912" y="120650"/>
                  </a:lnTo>
                  <a:lnTo>
                    <a:pt x="184912" y="135508"/>
                  </a:lnTo>
                  <a:lnTo>
                    <a:pt x="200278" y="135508"/>
                  </a:lnTo>
                  <a:lnTo>
                    <a:pt x="200278" y="120650"/>
                  </a:lnTo>
                  <a:close/>
                </a:path>
                <a:path w="1184910" h="137794">
                  <a:moveTo>
                    <a:pt x="200278" y="87375"/>
                  </a:moveTo>
                  <a:lnTo>
                    <a:pt x="184912" y="87375"/>
                  </a:lnTo>
                  <a:lnTo>
                    <a:pt x="184912" y="105028"/>
                  </a:lnTo>
                  <a:lnTo>
                    <a:pt x="182498" y="111759"/>
                  </a:lnTo>
                  <a:lnTo>
                    <a:pt x="177545" y="116966"/>
                  </a:lnTo>
                  <a:lnTo>
                    <a:pt x="172592" y="122300"/>
                  </a:lnTo>
                  <a:lnTo>
                    <a:pt x="166369" y="124967"/>
                  </a:lnTo>
                  <a:lnTo>
                    <a:pt x="181422" y="124967"/>
                  </a:lnTo>
                  <a:lnTo>
                    <a:pt x="184657" y="120650"/>
                  </a:lnTo>
                  <a:lnTo>
                    <a:pt x="200278" y="120650"/>
                  </a:lnTo>
                  <a:lnTo>
                    <a:pt x="200278" y="87375"/>
                  </a:lnTo>
                  <a:close/>
                </a:path>
                <a:path w="1184910" h="137794">
                  <a:moveTo>
                    <a:pt x="166623" y="38100"/>
                  </a:moveTo>
                  <a:lnTo>
                    <a:pt x="134238" y="62611"/>
                  </a:lnTo>
                  <a:lnTo>
                    <a:pt x="141404" y="57517"/>
                  </a:lnTo>
                  <a:lnTo>
                    <a:pt x="148986" y="53863"/>
                  </a:lnTo>
                  <a:lnTo>
                    <a:pt x="156973" y="51663"/>
                  </a:lnTo>
                  <a:lnTo>
                    <a:pt x="165353" y="50926"/>
                  </a:lnTo>
                  <a:lnTo>
                    <a:pt x="194085" y="50926"/>
                  </a:lnTo>
                  <a:lnTo>
                    <a:pt x="191833" y="46974"/>
                  </a:lnTo>
                  <a:lnTo>
                    <a:pt x="181312" y="40316"/>
                  </a:lnTo>
                  <a:lnTo>
                    <a:pt x="166623" y="38100"/>
                  </a:lnTo>
                  <a:close/>
                </a:path>
                <a:path w="1184910" h="137794">
                  <a:moveTo>
                    <a:pt x="249808" y="53339"/>
                  </a:moveTo>
                  <a:lnTo>
                    <a:pt x="234568" y="53339"/>
                  </a:lnTo>
                  <a:lnTo>
                    <a:pt x="234568" y="109727"/>
                  </a:lnTo>
                  <a:lnTo>
                    <a:pt x="236120" y="121916"/>
                  </a:lnTo>
                  <a:lnTo>
                    <a:pt x="240791" y="130651"/>
                  </a:lnTo>
                  <a:lnTo>
                    <a:pt x="248606" y="135909"/>
                  </a:lnTo>
                  <a:lnTo>
                    <a:pt x="259587" y="137667"/>
                  </a:lnTo>
                  <a:lnTo>
                    <a:pt x="265429" y="137667"/>
                  </a:lnTo>
                  <a:lnTo>
                    <a:pt x="270128" y="136651"/>
                  </a:lnTo>
                  <a:lnTo>
                    <a:pt x="273812" y="134619"/>
                  </a:lnTo>
                  <a:lnTo>
                    <a:pt x="273812" y="124713"/>
                  </a:lnTo>
                  <a:lnTo>
                    <a:pt x="258825" y="124713"/>
                  </a:lnTo>
                  <a:lnTo>
                    <a:pt x="255142" y="123443"/>
                  </a:lnTo>
                  <a:lnTo>
                    <a:pt x="252983" y="120650"/>
                  </a:lnTo>
                  <a:lnTo>
                    <a:pt x="250825" y="117982"/>
                  </a:lnTo>
                  <a:lnTo>
                    <a:pt x="249808" y="113411"/>
                  </a:lnTo>
                  <a:lnTo>
                    <a:pt x="249808" y="53339"/>
                  </a:lnTo>
                  <a:close/>
                </a:path>
                <a:path w="1184910" h="137794">
                  <a:moveTo>
                    <a:pt x="273812" y="121665"/>
                  </a:moveTo>
                  <a:lnTo>
                    <a:pt x="271017" y="123698"/>
                  </a:lnTo>
                  <a:lnTo>
                    <a:pt x="267715" y="124713"/>
                  </a:lnTo>
                  <a:lnTo>
                    <a:pt x="273812" y="124713"/>
                  </a:lnTo>
                  <a:lnTo>
                    <a:pt x="273812" y="121665"/>
                  </a:lnTo>
                  <a:close/>
                </a:path>
                <a:path w="1184910" h="137794">
                  <a:moveTo>
                    <a:pt x="273812" y="40258"/>
                  </a:moveTo>
                  <a:lnTo>
                    <a:pt x="218185" y="40258"/>
                  </a:lnTo>
                  <a:lnTo>
                    <a:pt x="218185" y="53339"/>
                  </a:lnTo>
                  <a:lnTo>
                    <a:pt x="273812" y="53339"/>
                  </a:lnTo>
                  <a:lnTo>
                    <a:pt x="273812" y="40258"/>
                  </a:lnTo>
                  <a:close/>
                </a:path>
                <a:path w="1184910" h="137794">
                  <a:moveTo>
                    <a:pt x="249808" y="12191"/>
                  </a:moveTo>
                  <a:lnTo>
                    <a:pt x="234568" y="17017"/>
                  </a:lnTo>
                  <a:lnTo>
                    <a:pt x="234568" y="40258"/>
                  </a:lnTo>
                  <a:lnTo>
                    <a:pt x="249808" y="40258"/>
                  </a:lnTo>
                  <a:lnTo>
                    <a:pt x="249808" y="12191"/>
                  </a:lnTo>
                  <a:close/>
                </a:path>
                <a:path w="1184910" h="137794">
                  <a:moveTo>
                    <a:pt x="355629" y="50926"/>
                  </a:moveTo>
                  <a:lnTo>
                    <a:pt x="326897" y="50926"/>
                  </a:lnTo>
                  <a:lnTo>
                    <a:pt x="335472" y="52449"/>
                  </a:lnTo>
                  <a:lnTo>
                    <a:pt x="341582" y="57007"/>
                  </a:lnTo>
                  <a:lnTo>
                    <a:pt x="345239" y="64589"/>
                  </a:lnTo>
                  <a:lnTo>
                    <a:pt x="346455" y="75183"/>
                  </a:lnTo>
                  <a:lnTo>
                    <a:pt x="318007" y="79248"/>
                  </a:lnTo>
                  <a:lnTo>
                    <a:pt x="304246" y="82821"/>
                  </a:lnTo>
                  <a:lnTo>
                    <a:pt x="294401" y="89169"/>
                  </a:lnTo>
                  <a:lnTo>
                    <a:pt x="288486" y="98303"/>
                  </a:lnTo>
                  <a:lnTo>
                    <a:pt x="286512" y="110236"/>
                  </a:lnTo>
                  <a:lnTo>
                    <a:pt x="286512" y="118617"/>
                  </a:lnTo>
                  <a:lnTo>
                    <a:pt x="289178" y="125221"/>
                  </a:lnTo>
                  <a:lnTo>
                    <a:pt x="294513" y="130301"/>
                  </a:lnTo>
                  <a:lnTo>
                    <a:pt x="299973" y="135254"/>
                  </a:lnTo>
                  <a:lnTo>
                    <a:pt x="307339" y="137794"/>
                  </a:lnTo>
                  <a:lnTo>
                    <a:pt x="316864" y="137794"/>
                  </a:lnTo>
                  <a:lnTo>
                    <a:pt x="325913" y="136723"/>
                  </a:lnTo>
                  <a:lnTo>
                    <a:pt x="333819" y="133508"/>
                  </a:lnTo>
                  <a:lnTo>
                    <a:pt x="340582" y="128150"/>
                  </a:lnTo>
                  <a:lnTo>
                    <a:pt x="342966" y="124967"/>
                  </a:lnTo>
                  <a:lnTo>
                    <a:pt x="314832" y="124967"/>
                  </a:lnTo>
                  <a:lnTo>
                    <a:pt x="310388" y="123443"/>
                  </a:lnTo>
                  <a:lnTo>
                    <a:pt x="303783" y="117601"/>
                  </a:lnTo>
                  <a:lnTo>
                    <a:pt x="302132" y="113791"/>
                  </a:lnTo>
                  <a:lnTo>
                    <a:pt x="302132" y="102742"/>
                  </a:lnTo>
                  <a:lnTo>
                    <a:pt x="346455" y="87375"/>
                  </a:lnTo>
                  <a:lnTo>
                    <a:pt x="361822" y="87375"/>
                  </a:lnTo>
                  <a:lnTo>
                    <a:pt x="361822" y="73659"/>
                  </a:lnTo>
                  <a:lnTo>
                    <a:pt x="359707" y="58084"/>
                  </a:lnTo>
                  <a:lnTo>
                    <a:pt x="355629" y="50926"/>
                  </a:lnTo>
                  <a:close/>
                </a:path>
                <a:path w="1184910" h="137794">
                  <a:moveTo>
                    <a:pt x="361822" y="120650"/>
                  </a:moveTo>
                  <a:lnTo>
                    <a:pt x="346455" y="120650"/>
                  </a:lnTo>
                  <a:lnTo>
                    <a:pt x="346455" y="135508"/>
                  </a:lnTo>
                  <a:lnTo>
                    <a:pt x="361822" y="135508"/>
                  </a:lnTo>
                  <a:lnTo>
                    <a:pt x="361822" y="120650"/>
                  </a:lnTo>
                  <a:close/>
                </a:path>
                <a:path w="1184910" h="137794">
                  <a:moveTo>
                    <a:pt x="361822" y="87375"/>
                  </a:moveTo>
                  <a:lnTo>
                    <a:pt x="346455" y="87375"/>
                  </a:lnTo>
                  <a:lnTo>
                    <a:pt x="346455" y="105028"/>
                  </a:lnTo>
                  <a:lnTo>
                    <a:pt x="344042" y="111759"/>
                  </a:lnTo>
                  <a:lnTo>
                    <a:pt x="339089" y="116966"/>
                  </a:lnTo>
                  <a:lnTo>
                    <a:pt x="334137" y="122300"/>
                  </a:lnTo>
                  <a:lnTo>
                    <a:pt x="327913" y="124967"/>
                  </a:lnTo>
                  <a:lnTo>
                    <a:pt x="342966" y="124967"/>
                  </a:lnTo>
                  <a:lnTo>
                    <a:pt x="346201" y="120650"/>
                  </a:lnTo>
                  <a:lnTo>
                    <a:pt x="361822" y="120650"/>
                  </a:lnTo>
                  <a:lnTo>
                    <a:pt x="361822" y="87375"/>
                  </a:lnTo>
                  <a:close/>
                </a:path>
                <a:path w="1184910" h="137794">
                  <a:moveTo>
                    <a:pt x="328167" y="38100"/>
                  </a:moveTo>
                  <a:lnTo>
                    <a:pt x="295782" y="62611"/>
                  </a:lnTo>
                  <a:lnTo>
                    <a:pt x="302948" y="57517"/>
                  </a:lnTo>
                  <a:lnTo>
                    <a:pt x="310530" y="53863"/>
                  </a:lnTo>
                  <a:lnTo>
                    <a:pt x="318517" y="51663"/>
                  </a:lnTo>
                  <a:lnTo>
                    <a:pt x="326897" y="50926"/>
                  </a:lnTo>
                  <a:lnTo>
                    <a:pt x="355629" y="50926"/>
                  </a:lnTo>
                  <a:lnTo>
                    <a:pt x="353377" y="46974"/>
                  </a:lnTo>
                  <a:lnTo>
                    <a:pt x="342856" y="40316"/>
                  </a:lnTo>
                  <a:lnTo>
                    <a:pt x="328167" y="38100"/>
                  </a:lnTo>
                  <a:close/>
                </a:path>
                <a:path w="1184910" h="137794">
                  <a:moveTo>
                    <a:pt x="493521" y="0"/>
                  </a:moveTo>
                  <a:lnTo>
                    <a:pt x="483869" y="0"/>
                  </a:lnTo>
                  <a:lnTo>
                    <a:pt x="479297" y="634"/>
                  </a:lnTo>
                  <a:lnTo>
                    <a:pt x="474979" y="1904"/>
                  </a:lnTo>
                  <a:lnTo>
                    <a:pt x="470788" y="3301"/>
                  </a:lnTo>
                  <a:lnTo>
                    <a:pt x="467105" y="5206"/>
                  </a:lnTo>
                  <a:lnTo>
                    <a:pt x="464057" y="7874"/>
                  </a:lnTo>
                  <a:lnTo>
                    <a:pt x="461009" y="10413"/>
                  </a:lnTo>
                  <a:lnTo>
                    <a:pt x="458469" y="13588"/>
                  </a:lnTo>
                  <a:lnTo>
                    <a:pt x="456700" y="17652"/>
                  </a:lnTo>
                  <a:lnTo>
                    <a:pt x="455040" y="21208"/>
                  </a:lnTo>
                  <a:lnTo>
                    <a:pt x="454151" y="25526"/>
                  </a:lnTo>
                  <a:lnTo>
                    <a:pt x="454151" y="33781"/>
                  </a:lnTo>
                  <a:lnTo>
                    <a:pt x="469518" y="58419"/>
                  </a:lnTo>
                  <a:lnTo>
                    <a:pt x="462589" y="61874"/>
                  </a:lnTo>
                  <a:lnTo>
                    <a:pt x="439050" y="92432"/>
                  </a:lnTo>
                  <a:lnTo>
                    <a:pt x="438610" y="105917"/>
                  </a:lnTo>
                  <a:lnTo>
                    <a:pt x="439673" y="110998"/>
                  </a:lnTo>
                  <a:lnTo>
                    <a:pt x="442915" y="117982"/>
                  </a:lnTo>
                  <a:lnTo>
                    <a:pt x="444118" y="120523"/>
                  </a:lnTo>
                  <a:lnTo>
                    <a:pt x="447166" y="124587"/>
                  </a:lnTo>
                  <a:lnTo>
                    <a:pt x="451103" y="127762"/>
                  </a:lnTo>
                  <a:lnTo>
                    <a:pt x="455040" y="131063"/>
                  </a:lnTo>
                  <a:lnTo>
                    <a:pt x="459866" y="133476"/>
                  </a:lnTo>
                  <a:lnTo>
                    <a:pt x="465454" y="135254"/>
                  </a:lnTo>
                  <a:lnTo>
                    <a:pt x="471042" y="136905"/>
                  </a:lnTo>
                  <a:lnTo>
                    <a:pt x="477138" y="137667"/>
                  </a:lnTo>
                  <a:lnTo>
                    <a:pt x="489330" y="137667"/>
                  </a:lnTo>
                  <a:lnTo>
                    <a:pt x="494538" y="137159"/>
                  </a:lnTo>
                  <a:lnTo>
                    <a:pt x="503935" y="134874"/>
                  </a:lnTo>
                  <a:lnTo>
                    <a:pt x="508253" y="133350"/>
                  </a:lnTo>
                  <a:lnTo>
                    <a:pt x="512190" y="131317"/>
                  </a:lnTo>
                  <a:lnTo>
                    <a:pt x="516254" y="129412"/>
                  </a:lnTo>
                  <a:lnTo>
                    <a:pt x="519810" y="127253"/>
                  </a:lnTo>
                  <a:lnTo>
                    <a:pt x="523464" y="124459"/>
                  </a:lnTo>
                  <a:lnTo>
                    <a:pt x="479678" y="124459"/>
                  </a:lnTo>
                  <a:lnTo>
                    <a:pt x="475868" y="123951"/>
                  </a:lnTo>
                  <a:lnTo>
                    <a:pt x="472185" y="122808"/>
                  </a:lnTo>
                  <a:lnTo>
                    <a:pt x="468629" y="121792"/>
                  </a:lnTo>
                  <a:lnTo>
                    <a:pt x="465454" y="120141"/>
                  </a:lnTo>
                  <a:lnTo>
                    <a:pt x="462788" y="117982"/>
                  </a:lnTo>
                  <a:lnTo>
                    <a:pt x="460120" y="115950"/>
                  </a:lnTo>
                  <a:lnTo>
                    <a:pt x="457962" y="113156"/>
                  </a:lnTo>
                  <a:lnTo>
                    <a:pt x="454913" y="106806"/>
                  </a:lnTo>
                  <a:lnTo>
                    <a:pt x="454151" y="102996"/>
                  </a:lnTo>
                  <a:lnTo>
                    <a:pt x="454213" y="93852"/>
                  </a:lnTo>
                  <a:lnTo>
                    <a:pt x="454787" y="90296"/>
                  </a:lnTo>
                  <a:lnTo>
                    <a:pt x="456325" y="86487"/>
                  </a:lnTo>
                  <a:lnTo>
                    <a:pt x="457453" y="83438"/>
                  </a:lnTo>
                  <a:lnTo>
                    <a:pt x="481075" y="66039"/>
                  </a:lnTo>
                  <a:lnTo>
                    <a:pt x="508340" y="66039"/>
                  </a:lnTo>
                  <a:lnTo>
                    <a:pt x="504063" y="63118"/>
                  </a:lnTo>
                  <a:lnTo>
                    <a:pt x="500252" y="61087"/>
                  </a:lnTo>
                  <a:lnTo>
                    <a:pt x="495934" y="59436"/>
                  </a:lnTo>
                  <a:lnTo>
                    <a:pt x="504443" y="55879"/>
                  </a:lnTo>
                  <a:lnTo>
                    <a:pt x="509062" y="52831"/>
                  </a:lnTo>
                  <a:lnTo>
                    <a:pt x="483869" y="52831"/>
                  </a:lnTo>
                  <a:lnTo>
                    <a:pt x="481710" y="51688"/>
                  </a:lnTo>
                  <a:lnTo>
                    <a:pt x="469772" y="37591"/>
                  </a:lnTo>
                  <a:lnTo>
                    <a:pt x="469100" y="35687"/>
                  </a:lnTo>
                  <a:lnTo>
                    <a:pt x="468990" y="35305"/>
                  </a:lnTo>
                  <a:lnTo>
                    <a:pt x="468750" y="33781"/>
                  </a:lnTo>
                  <a:lnTo>
                    <a:pt x="468629" y="24764"/>
                  </a:lnTo>
                  <a:lnTo>
                    <a:pt x="470534" y="20319"/>
                  </a:lnTo>
                  <a:lnTo>
                    <a:pt x="474090" y="17017"/>
                  </a:lnTo>
                  <a:lnTo>
                    <a:pt x="477773" y="13715"/>
                  </a:lnTo>
                  <a:lnTo>
                    <a:pt x="482600" y="12191"/>
                  </a:lnTo>
                  <a:lnTo>
                    <a:pt x="516702" y="12191"/>
                  </a:lnTo>
                  <a:lnTo>
                    <a:pt x="515112" y="10159"/>
                  </a:lnTo>
                  <a:lnTo>
                    <a:pt x="497966" y="634"/>
                  </a:lnTo>
                  <a:lnTo>
                    <a:pt x="493521" y="0"/>
                  </a:lnTo>
                  <a:close/>
                </a:path>
                <a:path w="1184910" h="137794">
                  <a:moveTo>
                    <a:pt x="549782" y="117093"/>
                  </a:moveTo>
                  <a:lnTo>
                    <a:pt x="531621" y="117093"/>
                  </a:lnTo>
                  <a:lnTo>
                    <a:pt x="536428" y="123316"/>
                  </a:lnTo>
                  <a:lnTo>
                    <a:pt x="538479" y="125729"/>
                  </a:lnTo>
                  <a:lnTo>
                    <a:pt x="540512" y="128269"/>
                  </a:lnTo>
                  <a:lnTo>
                    <a:pt x="558418" y="137667"/>
                  </a:lnTo>
                  <a:lnTo>
                    <a:pt x="564260" y="137667"/>
                  </a:lnTo>
                  <a:lnTo>
                    <a:pt x="566673" y="137540"/>
                  </a:lnTo>
                  <a:lnTo>
                    <a:pt x="569087" y="137032"/>
                  </a:lnTo>
                  <a:lnTo>
                    <a:pt x="571626" y="136651"/>
                  </a:lnTo>
                  <a:lnTo>
                    <a:pt x="573913" y="136016"/>
                  </a:lnTo>
                  <a:lnTo>
                    <a:pt x="576198" y="135127"/>
                  </a:lnTo>
                  <a:lnTo>
                    <a:pt x="576198" y="123570"/>
                  </a:lnTo>
                  <a:lnTo>
                    <a:pt x="561975" y="123570"/>
                  </a:lnTo>
                  <a:lnTo>
                    <a:pt x="559815" y="123189"/>
                  </a:lnTo>
                  <a:lnTo>
                    <a:pt x="550417" y="117728"/>
                  </a:lnTo>
                  <a:lnTo>
                    <a:pt x="549782" y="117093"/>
                  </a:lnTo>
                  <a:close/>
                </a:path>
                <a:path w="1184910" h="137794">
                  <a:moveTo>
                    <a:pt x="508340" y="66039"/>
                  </a:moveTo>
                  <a:lnTo>
                    <a:pt x="481075" y="66039"/>
                  </a:lnTo>
                  <a:lnTo>
                    <a:pt x="485901" y="67817"/>
                  </a:lnTo>
                  <a:lnTo>
                    <a:pt x="490219" y="69850"/>
                  </a:lnTo>
                  <a:lnTo>
                    <a:pt x="520700" y="99949"/>
                  </a:lnTo>
                  <a:lnTo>
                    <a:pt x="524275" y="105917"/>
                  </a:lnTo>
                  <a:lnTo>
                    <a:pt x="522223" y="108330"/>
                  </a:lnTo>
                  <a:lnTo>
                    <a:pt x="488568" y="124459"/>
                  </a:lnTo>
                  <a:lnTo>
                    <a:pt x="523464" y="124459"/>
                  </a:lnTo>
                  <a:lnTo>
                    <a:pt x="526288" y="122300"/>
                  </a:lnTo>
                  <a:lnTo>
                    <a:pt x="529208" y="119761"/>
                  </a:lnTo>
                  <a:lnTo>
                    <a:pt x="531621" y="117093"/>
                  </a:lnTo>
                  <a:lnTo>
                    <a:pt x="549782" y="117093"/>
                  </a:lnTo>
                  <a:lnTo>
                    <a:pt x="548513" y="115824"/>
                  </a:lnTo>
                  <a:lnTo>
                    <a:pt x="544956" y="111505"/>
                  </a:lnTo>
                  <a:lnTo>
                    <a:pt x="542925" y="108838"/>
                  </a:lnTo>
                  <a:lnTo>
                    <a:pt x="540765" y="105917"/>
                  </a:lnTo>
                  <a:lnTo>
                    <a:pt x="543687" y="101853"/>
                  </a:lnTo>
                  <a:lnTo>
                    <a:pt x="546480" y="97408"/>
                  </a:lnTo>
                  <a:lnTo>
                    <a:pt x="548446" y="93852"/>
                  </a:lnTo>
                  <a:lnTo>
                    <a:pt x="533018" y="93852"/>
                  </a:lnTo>
                  <a:lnTo>
                    <a:pt x="530478" y="90169"/>
                  </a:lnTo>
                  <a:lnTo>
                    <a:pt x="511047" y="67944"/>
                  </a:lnTo>
                  <a:lnTo>
                    <a:pt x="508340" y="66039"/>
                  </a:lnTo>
                  <a:close/>
                </a:path>
                <a:path w="1184910" h="137794">
                  <a:moveTo>
                    <a:pt x="576198" y="120903"/>
                  </a:moveTo>
                  <a:lnTo>
                    <a:pt x="574039" y="121665"/>
                  </a:lnTo>
                  <a:lnTo>
                    <a:pt x="572134" y="122300"/>
                  </a:lnTo>
                  <a:lnTo>
                    <a:pt x="568325" y="123316"/>
                  </a:lnTo>
                  <a:lnTo>
                    <a:pt x="566419" y="123570"/>
                  </a:lnTo>
                  <a:lnTo>
                    <a:pt x="576198" y="123570"/>
                  </a:lnTo>
                  <a:lnTo>
                    <a:pt x="576198" y="120903"/>
                  </a:lnTo>
                  <a:close/>
                </a:path>
                <a:path w="1184910" h="137794">
                  <a:moveTo>
                    <a:pt x="561339" y="31241"/>
                  </a:moveTo>
                  <a:lnTo>
                    <a:pt x="546607" y="31241"/>
                  </a:lnTo>
                  <a:lnTo>
                    <a:pt x="547115" y="33400"/>
                  </a:lnTo>
                  <a:lnTo>
                    <a:pt x="547528" y="35687"/>
                  </a:lnTo>
                  <a:lnTo>
                    <a:pt x="547941" y="38988"/>
                  </a:lnTo>
                  <a:lnTo>
                    <a:pt x="548035" y="46862"/>
                  </a:lnTo>
                  <a:lnTo>
                    <a:pt x="547934" y="49783"/>
                  </a:lnTo>
                  <a:lnTo>
                    <a:pt x="536517" y="88417"/>
                  </a:lnTo>
                  <a:lnTo>
                    <a:pt x="533018" y="93852"/>
                  </a:lnTo>
                  <a:lnTo>
                    <a:pt x="548446" y="93852"/>
                  </a:lnTo>
                  <a:lnTo>
                    <a:pt x="551814" y="87756"/>
                  </a:lnTo>
                  <a:lnTo>
                    <a:pt x="554101" y="82676"/>
                  </a:lnTo>
                  <a:lnTo>
                    <a:pt x="556289" y="76580"/>
                  </a:lnTo>
                  <a:lnTo>
                    <a:pt x="558038" y="71881"/>
                  </a:lnTo>
                  <a:lnTo>
                    <a:pt x="559562" y="66420"/>
                  </a:lnTo>
                  <a:lnTo>
                    <a:pt x="560831" y="60705"/>
                  </a:lnTo>
                  <a:lnTo>
                    <a:pt x="561975" y="54990"/>
                  </a:lnTo>
                  <a:lnTo>
                    <a:pt x="562525" y="50037"/>
                  </a:lnTo>
                  <a:lnTo>
                    <a:pt x="562404" y="39877"/>
                  </a:lnTo>
                  <a:lnTo>
                    <a:pt x="562101" y="35305"/>
                  </a:lnTo>
                  <a:lnTo>
                    <a:pt x="561847" y="33400"/>
                  </a:lnTo>
                  <a:lnTo>
                    <a:pt x="561339" y="31241"/>
                  </a:lnTo>
                  <a:close/>
                </a:path>
                <a:path w="1184910" h="137794">
                  <a:moveTo>
                    <a:pt x="516702" y="12191"/>
                  </a:moveTo>
                  <a:lnTo>
                    <a:pt x="490854" y="12191"/>
                  </a:lnTo>
                  <a:lnTo>
                    <a:pt x="493013" y="12445"/>
                  </a:lnTo>
                  <a:lnTo>
                    <a:pt x="497331" y="13715"/>
                  </a:lnTo>
                  <a:lnTo>
                    <a:pt x="507005" y="35305"/>
                  </a:lnTo>
                  <a:lnTo>
                    <a:pt x="505205" y="39624"/>
                  </a:lnTo>
                  <a:lnTo>
                    <a:pt x="501395" y="43306"/>
                  </a:lnTo>
                  <a:lnTo>
                    <a:pt x="497458" y="46862"/>
                  </a:lnTo>
                  <a:lnTo>
                    <a:pt x="491743" y="50037"/>
                  </a:lnTo>
                  <a:lnTo>
                    <a:pt x="483869" y="52831"/>
                  </a:lnTo>
                  <a:lnTo>
                    <a:pt x="509062" y="52831"/>
                  </a:lnTo>
                  <a:lnTo>
                    <a:pt x="510793" y="51688"/>
                  </a:lnTo>
                  <a:lnTo>
                    <a:pt x="519302" y="41909"/>
                  </a:lnTo>
                  <a:lnTo>
                    <a:pt x="521462" y="35687"/>
                  </a:lnTo>
                  <a:lnTo>
                    <a:pt x="521412" y="23749"/>
                  </a:lnTo>
                  <a:lnTo>
                    <a:pt x="520700" y="20065"/>
                  </a:lnTo>
                  <a:lnTo>
                    <a:pt x="519048" y="16637"/>
                  </a:lnTo>
                  <a:lnTo>
                    <a:pt x="517397" y="13080"/>
                  </a:lnTo>
                  <a:lnTo>
                    <a:pt x="516702" y="12191"/>
                  </a:lnTo>
                  <a:close/>
                </a:path>
                <a:path w="1184910" h="137794">
                  <a:moveTo>
                    <a:pt x="701166" y="2158"/>
                  </a:moveTo>
                  <a:lnTo>
                    <a:pt x="684910" y="2158"/>
                  </a:lnTo>
                  <a:lnTo>
                    <a:pt x="633729" y="135508"/>
                  </a:lnTo>
                  <a:lnTo>
                    <a:pt x="651128" y="135508"/>
                  </a:lnTo>
                  <a:lnTo>
                    <a:pt x="664463" y="98170"/>
                  </a:lnTo>
                  <a:lnTo>
                    <a:pt x="738108" y="98170"/>
                  </a:lnTo>
                  <a:lnTo>
                    <a:pt x="732684" y="84074"/>
                  </a:lnTo>
                  <a:lnTo>
                    <a:pt x="669670" y="84074"/>
                  </a:lnTo>
                  <a:lnTo>
                    <a:pt x="690371" y="27304"/>
                  </a:lnTo>
                  <a:lnTo>
                    <a:pt x="691260" y="25145"/>
                  </a:lnTo>
                  <a:lnTo>
                    <a:pt x="691895" y="22098"/>
                  </a:lnTo>
                  <a:lnTo>
                    <a:pt x="692530" y="18414"/>
                  </a:lnTo>
                  <a:lnTo>
                    <a:pt x="707421" y="18414"/>
                  </a:lnTo>
                  <a:lnTo>
                    <a:pt x="701166" y="2158"/>
                  </a:lnTo>
                  <a:close/>
                </a:path>
                <a:path w="1184910" h="137794">
                  <a:moveTo>
                    <a:pt x="738108" y="98170"/>
                  </a:moveTo>
                  <a:lnTo>
                    <a:pt x="720978" y="98170"/>
                  </a:lnTo>
                  <a:lnTo>
                    <a:pt x="735202" y="135508"/>
                  </a:lnTo>
                  <a:lnTo>
                    <a:pt x="752475" y="135508"/>
                  </a:lnTo>
                  <a:lnTo>
                    <a:pt x="738108" y="98170"/>
                  </a:lnTo>
                  <a:close/>
                </a:path>
                <a:path w="1184910" h="137794">
                  <a:moveTo>
                    <a:pt x="707421" y="18414"/>
                  </a:moveTo>
                  <a:lnTo>
                    <a:pt x="692912" y="18414"/>
                  </a:lnTo>
                  <a:lnTo>
                    <a:pt x="693546" y="22478"/>
                  </a:lnTo>
                  <a:lnTo>
                    <a:pt x="694308" y="25400"/>
                  </a:lnTo>
                  <a:lnTo>
                    <a:pt x="694943" y="27304"/>
                  </a:lnTo>
                  <a:lnTo>
                    <a:pt x="715898" y="84074"/>
                  </a:lnTo>
                  <a:lnTo>
                    <a:pt x="732684" y="84074"/>
                  </a:lnTo>
                  <a:lnTo>
                    <a:pt x="707421" y="18414"/>
                  </a:lnTo>
                  <a:close/>
                </a:path>
                <a:path w="1184910" h="137794">
                  <a:moveTo>
                    <a:pt x="821943" y="38100"/>
                  </a:moveTo>
                  <a:lnTo>
                    <a:pt x="813562" y="38100"/>
                  </a:lnTo>
                  <a:lnTo>
                    <a:pt x="802874" y="38983"/>
                  </a:lnTo>
                  <a:lnTo>
                    <a:pt x="767445" y="68913"/>
                  </a:lnTo>
                  <a:lnTo>
                    <a:pt x="764031" y="90169"/>
                  </a:lnTo>
                  <a:lnTo>
                    <a:pt x="764817" y="100244"/>
                  </a:lnTo>
                  <a:lnTo>
                    <a:pt x="791098" y="134477"/>
                  </a:lnTo>
                  <a:lnTo>
                    <a:pt x="809497" y="137794"/>
                  </a:lnTo>
                  <a:lnTo>
                    <a:pt x="816762" y="137388"/>
                  </a:lnTo>
                  <a:lnTo>
                    <a:pt x="823515" y="136159"/>
                  </a:lnTo>
                  <a:lnTo>
                    <a:pt x="829768" y="134098"/>
                  </a:lnTo>
                  <a:lnTo>
                    <a:pt x="835532" y="131190"/>
                  </a:lnTo>
                  <a:lnTo>
                    <a:pt x="835532" y="124967"/>
                  </a:lnTo>
                  <a:lnTo>
                    <a:pt x="812038" y="124967"/>
                  </a:lnTo>
                  <a:lnTo>
                    <a:pt x="805062" y="124370"/>
                  </a:lnTo>
                  <a:lnTo>
                    <a:pt x="779779" y="88900"/>
                  </a:lnTo>
                  <a:lnTo>
                    <a:pt x="780353" y="80754"/>
                  </a:lnTo>
                  <a:lnTo>
                    <a:pt x="806053" y="51571"/>
                  </a:lnTo>
                  <a:lnTo>
                    <a:pt x="813053" y="50926"/>
                  </a:lnTo>
                  <a:lnTo>
                    <a:pt x="835659" y="50926"/>
                  </a:lnTo>
                  <a:lnTo>
                    <a:pt x="835659" y="42671"/>
                  </a:lnTo>
                  <a:lnTo>
                    <a:pt x="829309" y="39624"/>
                  </a:lnTo>
                  <a:lnTo>
                    <a:pt x="821943" y="38100"/>
                  </a:lnTo>
                  <a:close/>
                </a:path>
                <a:path w="1184910" h="137794">
                  <a:moveTo>
                    <a:pt x="835532" y="116712"/>
                  </a:moveTo>
                  <a:lnTo>
                    <a:pt x="828166" y="122174"/>
                  </a:lnTo>
                  <a:lnTo>
                    <a:pt x="820419" y="124967"/>
                  </a:lnTo>
                  <a:lnTo>
                    <a:pt x="835532" y="124967"/>
                  </a:lnTo>
                  <a:lnTo>
                    <a:pt x="835532" y="116712"/>
                  </a:lnTo>
                  <a:close/>
                </a:path>
                <a:path w="1184910" h="137794">
                  <a:moveTo>
                    <a:pt x="835659" y="50926"/>
                  </a:moveTo>
                  <a:lnTo>
                    <a:pt x="821054" y="50926"/>
                  </a:lnTo>
                  <a:lnTo>
                    <a:pt x="828675" y="53339"/>
                  </a:lnTo>
                  <a:lnTo>
                    <a:pt x="835659" y="58419"/>
                  </a:lnTo>
                  <a:lnTo>
                    <a:pt x="835659" y="50926"/>
                  </a:lnTo>
                  <a:close/>
                </a:path>
                <a:path w="1184910" h="137794">
                  <a:moveTo>
                    <a:pt x="910335" y="38100"/>
                  </a:moveTo>
                  <a:lnTo>
                    <a:pt x="901953" y="38100"/>
                  </a:lnTo>
                  <a:lnTo>
                    <a:pt x="891266" y="38983"/>
                  </a:lnTo>
                  <a:lnTo>
                    <a:pt x="855837" y="68913"/>
                  </a:lnTo>
                  <a:lnTo>
                    <a:pt x="852423" y="90169"/>
                  </a:lnTo>
                  <a:lnTo>
                    <a:pt x="853209" y="100244"/>
                  </a:lnTo>
                  <a:lnTo>
                    <a:pt x="879490" y="134477"/>
                  </a:lnTo>
                  <a:lnTo>
                    <a:pt x="897889" y="137794"/>
                  </a:lnTo>
                  <a:lnTo>
                    <a:pt x="905154" y="137388"/>
                  </a:lnTo>
                  <a:lnTo>
                    <a:pt x="911907" y="136159"/>
                  </a:lnTo>
                  <a:lnTo>
                    <a:pt x="918160" y="134098"/>
                  </a:lnTo>
                  <a:lnTo>
                    <a:pt x="923925" y="131190"/>
                  </a:lnTo>
                  <a:lnTo>
                    <a:pt x="923925" y="124967"/>
                  </a:lnTo>
                  <a:lnTo>
                    <a:pt x="900429" y="124967"/>
                  </a:lnTo>
                  <a:lnTo>
                    <a:pt x="893454" y="124370"/>
                  </a:lnTo>
                  <a:lnTo>
                    <a:pt x="868171" y="88900"/>
                  </a:lnTo>
                  <a:lnTo>
                    <a:pt x="868745" y="80754"/>
                  </a:lnTo>
                  <a:lnTo>
                    <a:pt x="894445" y="51571"/>
                  </a:lnTo>
                  <a:lnTo>
                    <a:pt x="901445" y="50926"/>
                  </a:lnTo>
                  <a:lnTo>
                    <a:pt x="924051" y="50926"/>
                  </a:lnTo>
                  <a:lnTo>
                    <a:pt x="924051" y="42671"/>
                  </a:lnTo>
                  <a:lnTo>
                    <a:pt x="917701" y="39624"/>
                  </a:lnTo>
                  <a:lnTo>
                    <a:pt x="910335" y="38100"/>
                  </a:lnTo>
                  <a:close/>
                </a:path>
                <a:path w="1184910" h="137794">
                  <a:moveTo>
                    <a:pt x="923925" y="116712"/>
                  </a:moveTo>
                  <a:lnTo>
                    <a:pt x="916558" y="122174"/>
                  </a:lnTo>
                  <a:lnTo>
                    <a:pt x="908812" y="124967"/>
                  </a:lnTo>
                  <a:lnTo>
                    <a:pt x="923925" y="124967"/>
                  </a:lnTo>
                  <a:lnTo>
                    <a:pt x="923925" y="116712"/>
                  </a:lnTo>
                  <a:close/>
                </a:path>
                <a:path w="1184910" h="137794">
                  <a:moveTo>
                    <a:pt x="924051" y="50926"/>
                  </a:moveTo>
                  <a:lnTo>
                    <a:pt x="909446" y="50926"/>
                  </a:lnTo>
                  <a:lnTo>
                    <a:pt x="917066" y="53339"/>
                  </a:lnTo>
                  <a:lnTo>
                    <a:pt x="924051" y="58419"/>
                  </a:lnTo>
                  <a:lnTo>
                    <a:pt x="924051" y="50926"/>
                  </a:lnTo>
                  <a:close/>
                </a:path>
                <a:path w="1184910" h="137794">
                  <a:moveTo>
                    <a:pt x="984757" y="38100"/>
                  </a:moveTo>
                  <a:lnTo>
                    <a:pt x="947995" y="59618"/>
                  </a:lnTo>
                  <a:lnTo>
                    <a:pt x="940815" y="88264"/>
                  </a:lnTo>
                  <a:lnTo>
                    <a:pt x="941550" y="99409"/>
                  </a:lnTo>
                  <a:lnTo>
                    <a:pt x="966104" y="134556"/>
                  </a:lnTo>
                  <a:lnTo>
                    <a:pt x="984122" y="137794"/>
                  </a:lnTo>
                  <a:lnTo>
                    <a:pt x="993929" y="137223"/>
                  </a:lnTo>
                  <a:lnTo>
                    <a:pt x="1002760" y="135508"/>
                  </a:lnTo>
                  <a:lnTo>
                    <a:pt x="1010590" y="132651"/>
                  </a:lnTo>
                  <a:lnTo>
                    <a:pt x="1017396" y="128650"/>
                  </a:lnTo>
                  <a:lnTo>
                    <a:pt x="1017396" y="124967"/>
                  </a:lnTo>
                  <a:lnTo>
                    <a:pt x="978153" y="124967"/>
                  </a:lnTo>
                  <a:lnTo>
                    <a:pt x="970660" y="122046"/>
                  </a:lnTo>
                  <a:lnTo>
                    <a:pt x="956690" y="91693"/>
                  </a:lnTo>
                  <a:lnTo>
                    <a:pt x="1024001" y="91693"/>
                  </a:lnTo>
                  <a:lnTo>
                    <a:pt x="1024001" y="83692"/>
                  </a:lnTo>
                  <a:lnTo>
                    <a:pt x="1023693" y="78866"/>
                  </a:lnTo>
                  <a:lnTo>
                    <a:pt x="956817" y="78866"/>
                  </a:lnTo>
                  <a:lnTo>
                    <a:pt x="958088" y="70484"/>
                  </a:lnTo>
                  <a:lnTo>
                    <a:pt x="961135" y="63753"/>
                  </a:lnTo>
                  <a:lnTo>
                    <a:pt x="966215" y="58674"/>
                  </a:lnTo>
                  <a:lnTo>
                    <a:pt x="971168" y="53466"/>
                  </a:lnTo>
                  <a:lnTo>
                    <a:pt x="977264" y="50926"/>
                  </a:lnTo>
                  <a:lnTo>
                    <a:pt x="1014228" y="50926"/>
                  </a:lnTo>
                  <a:lnTo>
                    <a:pt x="1013713" y="50164"/>
                  </a:lnTo>
                  <a:lnTo>
                    <a:pt x="1008046" y="44904"/>
                  </a:lnTo>
                  <a:lnTo>
                    <a:pt x="1001331" y="41132"/>
                  </a:lnTo>
                  <a:lnTo>
                    <a:pt x="993568" y="38860"/>
                  </a:lnTo>
                  <a:lnTo>
                    <a:pt x="984757" y="38100"/>
                  </a:lnTo>
                  <a:close/>
                </a:path>
                <a:path w="1184910" h="137794">
                  <a:moveTo>
                    <a:pt x="1017396" y="114300"/>
                  </a:moveTo>
                  <a:lnTo>
                    <a:pt x="1010469" y="118967"/>
                  </a:lnTo>
                  <a:lnTo>
                    <a:pt x="1003220" y="122300"/>
                  </a:lnTo>
                  <a:lnTo>
                    <a:pt x="995662" y="124301"/>
                  </a:lnTo>
                  <a:lnTo>
                    <a:pt x="987805" y="124967"/>
                  </a:lnTo>
                  <a:lnTo>
                    <a:pt x="1017396" y="124967"/>
                  </a:lnTo>
                  <a:lnTo>
                    <a:pt x="1017396" y="114300"/>
                  </a:lnTo>
                  <a:close/>
                </a:path>
                <a:path w="1184910" h="137794">
                  <a:moveTo>
                    <a:pt x="1014228" y="50926"/>
                  </a:moveTo>
                  <a:lnTo>
                    <a:pt x="991996" y="50926"/>
                  </a:lnTo>
                  <a:lnTo>
                    <a:pt x="997712" y="53339"/>
                  </a:lnTo>
                  <a:lnTo>
                    <a:pt x="1001902" y="58292"/>
                  </a:lnTo>
                  <a:lnTo>
                    <a:pt x="1006093" y="63118"/>
                  </a:lnTo>
                  <a:lnTo>
                    <a:pt x="1008252" y="69976"/>
                  </a:lnTo>
                  <a:lnTo>
                    <a:pt x="1008252" y="78866"/>
                  </a:lnTo>
                  <a:lnTo>
                    <a:pt x="1023693" y="78866"/>
                  </a:lnTo>
                  <a:lnTo>
                    <a:pt x="1023358" y="73596"/>
                  </a:lnTo>
                  <a:lnTo>
                    <a:pt x="1021429" y="64642"/>
                  </a:lnTo>
                  <a:lnTo>
                    <a:pt x="1018214" y="56832"/>
                  </a:lnTo>
                  <a:lnTo>
                    <a:pt x="1014228" y="50926"/>
                  </a:lnTo>
                  <a:close/>
                </a:path>
                <a:path w="1184910" h="137794">
                  <a:moveTo>
                    <a:pt x="1040638" y="115696"/>
                  </a:moveTo>
                  <a:lnTo>
                    <a:pt x="1040638" y="132079"/>
                  </a:lnTo>
                  <a:lnTo>
                    <a:pt x="1046305" y="134580"/>
                  </a:lnTo>
                  <a:lnTo>
                    <a:pt x="1052448" y="136366"/>
                  </a:lnTo>
                  <a:lnTo>
                    <a:pt x="1059068" y="137437"/>
                  </a:lnTo>
                  <a:lnTo>
                    <a:pt x="1066164" y="137794"/>
                  </a:lnTo>
                  <a:lnTo>
                    <a:pt x="1071117" y="137794"/>
                  </a:lnTo>
                  <a:lnTo>
                    <a:pt x="1099185" y="124967"/>
                  </a:lnTo>
                  <a:lnTo>
                    <a:pt x="1068069" y="124967"/>
                  </a:lnTo>
                  <a:lnTo>
                    <a:pt x="1060783" y="124394"/>
                  </a:lnTo>
                  <a:lnTo>
                    <a:pt x="1053782" y="122666"/>
                  </a:lnTo>
                  <a:lnTo>
                    <a:pt x="1047067" y="119770"/>
                  </a:lnTo>
                  <a:lnTo>
                    <a:pt x="1040638" y="115696"/>
                  </a:lnTo>
                  <a:close/>
                </a:path>
                <a:path w="1184910" h="137794">
                  <a:moveTo>
                    <a:pt x="1085595" y="38100"/>
                  </a:moveTo>
                  <a:lnTo>
                    <a:pt x="1072641" y="38100"/>
                  </a:lnTo>
                  <a:lnTo>
                    <a:pt x="1068196" y="38734"/>
                  </a:lnTo>
                  <a:lnTo>
                    <a:pt x="1040891" y="61213"/>
                  </a:lnTo>
                  <a:lnTo>
                    <a:pt x="1040891" y="69214"/>
                  </a:lnTo>
                  <a:lnTo>
                    <a:pt x="1041400" y="72516"/>
                  </a:lnTo>
                  <a:lnTo>
                    <a:pt x="1042542" y="75183"/>
                  </a:lnTo>
                  <a:lnTo>
                    <a:pt x="1043558" y="77977"/>
                  </a:lnTo>
                  <a:lnTo>
                    <a:pt x="1069466" y="94487"/>
                  </a:lnTo>
                  <a:lnTo>
                    <a:pt x="1072260" y="95630"/>
                  </a:lnTo>
                  <a:lnTo>
                    <a:pt x="1074927" y="96774"/>
                  </a:lnTo>
                  <a:lnTo>
                    <a:pt x="1077594" y="97789"/>
                  </a:lnTo>
                  <a:lnTo>
                    <a:pt x="1079880" y="99059"/>
                  </a:lnTo>
                  <a:lnTo>
                    <a:pt x="1081785" y="100456"/>
                  </a:lnTo>
                  <a:lnTo>
                    <a:pt x="1083817" y="101726"/>
                  </a:lnTo>
                  <a:lnTo>
                    <a:pt x="1085341" y="103377"/>
                  </a:lnTo>
                  <a:lnTo>
                    <a:pt x="1086484" y="105155"/>
                  </a:lnTo>
                  <a:lnTo>
                    <a:pt x="1087627" y="106806"/>
                  </a:lnTo>
                  <a:lnTo>
                    <a:pt x="1088263" y="108965"/>
                  </a:lnTo>
                  <a:lnTo>
                    <a:pt x="1088263" y="120523"/>
                  </a:lnTo>
                  <a:lnTo>
                    <a:pt x="1081531" y="124967"/>
                  </a:lnTo>
                  <a:lnTo>
                    <a:pt x="1099185" y="124967"/>
                  </a:lnTo>
                  <a:lnTo>
                    <a:pt x="1100708" y="122300"/>
                  </a:lnTo>
                  <a:lnTo>
                    <a:pt x="1102740" y="118871"/>
                  </a:lnTo>
                  <a:lnTo>
                    <a:pt x="1103883" y="114807"/>
                  </a:lnTo>
                  <a:lnTo>
                    <a:pt x="1103883" y="106171"/>
                  </a:lnTo>
                  <a:lnTo>
                    <a:pt x="1103248" y="102869"/>
                  </a:lnTo>
                  <a:lnTo>
                    <a:pt x="1087881" y="86994"/>
                  </a:lnTo>
                  <a:lnTo>
                    <a:pt x="1084579" y="85216"/>
                  </a:lnTo>
                  <a:lnTo>
                    <a:pt x="1080769" y="83565"/>
                  </a:lnTo>
                  <a:lnTo>
                    <a:pt x="1076578" y="82041"/>
                  </a:lnTo>
                  <a:lnTo>
                    <a:pt x="1070609" y="79628"/>
                  </a:lnTo>
                  <a:lnTo>
                    <a:pt x="1068069" y="78486"/>
                  </a:lnTo>
                  <a:lnTo>
                    <a:pt x="1065656" y="77469"/>
                  </a:lnTo>
                  <a:lnTo>
                    <a:pt x="1063497" y="76326"/>
                  </a:lnTo>
                  <a:lnTo>
                    <a:pt x="1056513" y="66801"/>
                  </a:lnTo>
                  <a:lnTo>
                    <a:pt x="1056513" y="62356"/>
                  </a:lnTo>
                  <a:lnTo>
                    <a:pt x="1072388" y="50926"/>
                  </a:lnTo>
                  <a:lnTo>
                    <a:pt x="1099439" y="50926"/>
                  </a:lnTo>
                  <a:lnTo>
                    <a:pt x="1099439" y="42417"/>
                  </a:lnTo>
                  <a:lnTo>
                    <a:pt x="1092962" y="39496"/>
                  </a:lnTo>
                  <a:lnTo>
                    <a:pt x="1085595" y="38100"/>
                  </a:lnTo>
                  <a:close/>
                </a:path>
                <a:path w="1184910" h="137794">
                  <a:moveTo>
                    <a:pt x="1099439" y="50926"/>
                  </a:moveTo>
                  <a:lnTo>
                    <a:pt x="1084452" y="50926"/>
                  </a:lnTo>
                  <a:lnTo>
                    <a:pt x="1092453" y="53212"/>
                  </a:lnTo>
                  <a:lnTo>
                    <a:pt x="1099439" y="57784"/>
                  </a:lnTo>
                  <a:lnTo>
                    <a:pt x="1099439" y="50926"/>
                  </a:lnTo>
                  <a:close/>
                </a:path>
                <a:path w="1184910" h="137794">
                  <a:moveTo>
                    <a:pt x="1121409" y="115696"/>
                  </a:moveTo>
                  <a:lnTo>
                    <a:pt x="1121409" y="132079"/>
                  </a:lnTo>
                  <a:lnTo>
                    <a:pt x="1127077" y="134580"/>
                  </a:lnTo>
                  <a:lnTo>
                    <a:pt x="1133220" y="136366"/>
                  </a:lnTo>
                  <a:lnTo>
                    <a:pt x="1139840" y="137437"/>
                  </a:lnTo>
                  <a:lnTo>
                    <a:pt x="1146937" y="137794"/>
                  </a:lnTo>
                  <a:lnTo>
                    <a:pt x="1151889" y="137794"/>
                  </a:lnTo>
                  <a:lnTo>
                    <a:pt x="1179956" y="124967"/>
                  </a:lnTo>
                  <a:lnTo>
                    <a:pt x="1148841" y="124967"/>
                  </a:lnTo>
                  <a:lnTo>
                    <a:pt x="1141555" y="124394"/>
                  </a:lnTo>
                  <a:lnTo>
                    <a:pt x="1134554" y="122666"/>
                  </a:lnTo>
                  <a:lnTo>
                    <a:pt x="1127839" y="119770"/>
                  </a:lnTo>
                  <a:lnTo>
                    <a:pt x="1121409" y="115696"/>
                  </a:lnTo>
                  <a:close/>
                </a:path>
                <a:path w="1184910" h="137794">
                  <a:moveTo>
                    <a:pt x="1166367" y="38100"/>
                  </a:moveTo>
                  <a:lnTo>
                    <a:pt x="1153414" y="38100"/>
                  </a:lnTo>
                  <a:lnTo>
                    <a:pt x="1148968" y="38734"/>
                  </a:lnTo>
                  <a:lnTo>
                    <a:pt x="1121664" y="61213"/>
                  </a:lnTo>
                  <a:lnTo>
                    <a:pt x="1121664" y="69214"/>
                  </a:lnTo>
                  <a:lnTo>
                    <a:pt x="1122171" y="72516"/>
                  </a:lnTo>
                  <a:lnTo>
                    <a:pt x="1123314" y="75183"/>
                  </a:lnTo>
                  <a:lnTo>
                    <a:pt x="1124330" y="77977"/>
                  </a:lnTo>
                  <a:lnTo>
                    <a:pt x="1150239" y="94487"/>
                  </a:lnTo>
                  <a:lnTo>
                    <a:pt x="1153032" y="95630"/>
                  </a:lnTo>
                  <a:lnTo>
                    <a:pt x="1155700" y="96774"/>
                  </a:lnTo>
                  <a:lnTo>
                    <a:pt x="1158366" y="97789"/>
                  </a:lnTo>
                  <a:lnTo>
                    <a:pt x="1160652" y="99059"/>
                  </a:lnTo>
                  <a:lnTo>
                    <a:pt x="1162557" y="100456"/>
                  </a:lnTo>
                  <a:lnTo>
                    <a:pt x="1164589" y="101726"/>
                  </a:lnTo>
                  <a:lnTo>
                    <a:pt x="1166114" y="103377"/>
                  </a:lnTo>
                  <a:lnTo>
                    <a:pt x="1167256" y="105155"/>
                  </a:lnTo>
                  <a:lnTo>
                    <a:pt x="1168400" y="106806"/>
                  </a:lnTo>
                  <a:lnTo>
                    <a:pt x="1169034" y="108965"/>
                  </a:lnTo>
                  <a:lnTo>
                    <a:pt x="1169034" y="120523"/>
                  </a:lnTo>
                  <a:lnTo>
                    <a:pt x="1162303" y="124967"/>
                  </a:lnTo>
                  <a:lnTo>
                    <a:pt x="1179956" y="124967"/>
                  </a:lnTo>
                  <a:lnTo>
                    <a:pt x="1181480" y="122300"/>
                  </a:lnTo>
                  <a:lnTo>
                    <a:pt x="1183513" y="118871"/>
                  </a:lnTo>
                  <a:lnTo>
                    <a:pt x="1184655" y="114807"/>
                  </a:lnTo>
                  <a:lnTo>
                    <a:pt x="1184655" y="106171"/>
                  </a:lnTo>
                  <a:lnTo>
                    <a:pt x="1184020" y="102869"/>
                  </a:lnTo>
                  <a:lnTo>
                    <a:pt x="1168653" y="86994"/>
                  </a:lnTo>
                  <a:lnTo>
                    <a:pt x="1165352" y="85216"/>
                  </a:lnTo>
                  <a:lnTo>
                    <a:pt x="1161541" y="83565"/>
                  </a:lnTo>
                  <a:lnTo>
                    <a:pt x="1157351" y="82041"/>
                  </a:lnTo>
                  <a:lnTo>
                    <a:pt x="1151381" y="79628"/>
                  </a:lnTo>
                  <a:lnTo>
                    <a:pt x="1148841" y="78486"/>
                  </a:lnTo>
                  <a:lnTo>
                    <a:pt x="1146428" y="77469"/>
                  </a:lnTo>
                  <a:lnTo>
                    <a:pt x="1144269" y="76326"/>
                  </a:lnTo>
                  <a:lnTo>
                    <a:pt x="1137284" y="66801"/>
                  </a:lnTo>
                  <a:lnTo>
                    <a:pt x="1137284" y="62356"/>
                  </a:lnTo>
                  <a:lnTo>
                    <a:pt x="1153159" y="50926"/>
                  </a:lnTo>
                  <a:lnTo>
                    <a:pt x="1180210" y="50926"/>
                  </a:lnTo>
                  <a:lnTo>
                    <a:pt x="1180210" y="42417"/>
                  </a:lnTo>
                  <a:lnTo>
                    <a:pt x="1173733" y="39496"/>
                  </a:lnTo>
                  <a:lnTo>
                    <a:pt x="1166367" y="38100"/>
                  </a:lnTo>
                  <a:close/>
                </a:path>
                <a:path w="1184910" h="137794">
                  <a:moveTo>
                    <a:pt x="1180210" y="50926"/>
                  </a:moveTo>
                  <a:lnTo>
                    <a:pt x="1165225" y="50926"/>
                  </a:lnTo>
                  <a:lnTo>
                    <a:pt x="1173226" y="53212"/>
                  </a:lnTo>
                  <a:lnTo>
                    <a:pt x="1180210" y="57784"/>
                  </a:lnTo>
                  <a:lnTo>
                    <a:pt x="1180210" y="50926"/>
                  </a:lnTo>
                  <a:close/>
                </a:path>
              </a:pathLst>
            </a:custGeom>
            <a:solidFill>
              <a:srgbClr val="FFFFFF">
                <a:alpha val="98823"/>
              </a:srgbClr>
            </a:solidFill>
          </p:spPr>
          <p:txBody>
            <a:bodyPr wrap="square" lIns="0" tIns="0" rIns="0" bIns="0" rtlCol="0"/>
            <a:lstStyle/>
            <a:p>
              <a:pPr defTabSz="685800"/>
              <a:endParaRPr sz="135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6" name="object 26"/>
            <p:cNvSpPr/>
            <p:nvPr/>
          </p:nvSpPr>
          <p:spPr>
            <a:xfrm>
              <a:off x="3272027" y="2857500"/>
              <a:ext cx="1557655" cy="355600"/>
            </a:xfrm>
            <a:custGeom>
              <a:avLst/>
              <a:gdLst/>
              <a:ahLst/>
              <a:cxnLst/>
              <a:rect l="l" t="t" r="r" b="b"/>
              <a:pathLst>
                <a:path w="1557654" h="355600">
                  <a:moveTo>
                    <a:pt x="1557527" y="0"/>
                  </a:moveTo>
                  <a:lnTo>
                    <a:pt x="0" y="0"/>
                  </a:lnTo>
                  <a:lnTo>
                    <a:pt x="0" y="355091"/>
                  </a:lnTo>
                  <a:lnTo>
                    <a:pt x="1557527" y="355091"/>
                  </a:lnTo>
                  <a:lnTo>
                    <a:pt x="1557527" y="0"/>
                  </a:lnTo>
                  <a:close/>
                </a:path>
              </a:pathLst>
            </a:custGeom>
            <a:solidFill>
              <a:srgbClr val="008575"/>
            </a:solidFill>
          </p:spPr>
          <p:txBody>
            <a:bodyPr wrap="square" lIns="0" tIns="0" rIns="0" bIns="0" rtlCol="0"/>
            <a:lstStyle/>
            <a:p>
              <a:pPr defTabSz="685800"/>
              <a:endParaRPr sz="135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7" name="object 27"/>
            <p:cNvSpPr/>
            <p:nvPr/>
          </p:nvSpPr>
          <p:spPr>
            <a:xfrm>
              <a:off x="3272027" y="2857500"/>
              <a:ext cx="1557655" cy="355600"/>
            </a:xfrm>
            <a:custGeom>
              <a:avLst/>
              <a:gdLst/>
              <a:ahLst/>
              <a:cxnLst/>
              <a:rect l="l" t="t" r="r" b="b"/>
              <a:pathLst>
                <a:path w="1557654" h="355600">
                  <a:moveTo>
                    <a:pt x="0" y="355091"/>
                  </a:moveTo>
                  <a:lnTo>
                    <a:pt x="1557527" y="355091"/>
                  </a:lnTo>
                  <a:lnTo>
                    <a:pt x="1557527" y="0"/>
                  </a:lnTo>
                  <a:lnTo>
                    <a:pt x="0" y="0"/>
                  </a:lnTo>
                  <a:lnTo>
                    <a:pt x="0" y="355091"/>
                  </a:lnTo>
                  <a:close/>
                </a:path>
              </a:pathLst>
            </a:custGeom>
            <a:ln w="9525">
              <a:solidFill>
                <a:srgbClr val="FFBE00"/>
              </a:solidFill>
            </a:ln>
          </p:spPr>
          <p:txBody>
            <a:bodyPr wrap="square" lIns="0" tIns="0" rIns="0" bIns="0" rtlCol="0"/>
            <a:lstStyle/>
            <a:p>
              <a:pPr defTabSz="685800"/>
              <a:endParaRPr sz="135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8" name="object 28"/>
            <p:cNvSpPr/>
            <p:nvPr/>
          </p:nvSpPr>
          <p:spPr>
            <a:xfrm>
              <a:off x="3715766" y="2950463"/>
              <a:ext cx="680085" cy="141605"/>
            </a:xfrm>
            <a:custGeom>
              <a:avLst/>
              <a:gdLst/>
              <a:ahLst/>
              <a:cxnLst/>
              <a:rect l="l" t="t" r="r" b="b"/>
              <a:pathLst>
                <a:path w="680085" h="141605">
                  <a:moveTo>
                    <a:pt x="45593" y="5841"/>
                  </a:moveTo>
                  <a:lnTo>
                    <a:pt x="0" y="5841"/>
                  </a:lnTo>
                  <a:lnTo>
                    <a:pt x="0" y="139191"/>
                  </a:lnTo>
                  <a:lnTo>
                    <a:pt x="15621" y="139191"/>
                  </a:lnTo>
                  <a:lnTo>
                    <a:pt x="15621" y="82423"/>
                  </a:lnTo>
                  <a:lnTo>
                    <a:pt x="58420" y="82423"/>
                  </a:lnTo>
                  <a:lnTo>
                    <a:pt x="54991" y="79756"/>
                  </a:lnTo>
                  <a:lnTo>
                    <a:pt x="53086" y="78612"/>
                  </a:lnTo>
                  <a:lnTo>
                    <a:pt x="50800" y="77597"/>
                  </a:lnTo>
                  <a:lnTo>
                    <a:pt x="50800" y="77215"/>
                  </a:lnTo>
                  <a:lnTo>
                    <a:pt x="55372" y="76073"/>
                  </a:lnTo>
                  <a:lnTo>
                    <a:pt x="59436" y="74422"/>
                  </a:lnTo>
                  <a:lnTo>
                    <a:pt x="62992" y="72262"/>
                  </a:lnTo>
                  <a:lnTo>
                    <a:pt x="66675" y="70103"/>
                  </a:lnTo>
                  <a:lnTo>
                    <a:pt x="68808" y="68325"/>
                  </a:lnTo>
                  <a:lnTo>
                    <a:pt x="15621" y="68325"/>
                  </a:lnTo>
                  <a:lnTo>
                    <a:pt x="15621" y="19938"/>
                  </a:lnTo>
                  <a:lnTo>
                    <a:pt x="74203" y="19938"/>
                  </a:lnTo>
                  <a:lnTo>
                    <a:pt x="72389" y="17652"/>
                  </a:lnTo>
                  <a:lnTo>
                    <a:pt x="51054" y="6603"/>
                  </a:lnTo>
                  <a:lnTo>
                    <a:pt x="45593" y="5841"/>
                  </a:lnTo>
                  <a:close/>
                </a:path>
                <a:path w="680085" h="141605">
                  <a:moveTo>
                    <a:pt x="58420" y="82423"/>
                  </a:moveTo>
                  <a:lnTo>
                    <a:pt x="31369" y="82423"/>
                  </a:lnTo>
                  <a:lnTo>
                    <a:pt x="34036" y="82803"/>
                  </a:lnTo>
                  <a:lnTo>
                    <a:pt x="36322" y="83565"/>
                  </a:lnTo>
                  <a:lnTo>
                    <a:pt x="38608" y="84200"/>
                  </a:lnTo>
                  <a:lnTo>
                    <a:pt x="40894" y="85344"/>
                  </a:lnTo>
                  <a:lnTo>
                    <a:pt x="42799" y="86995"/>
                  </a:lnTo>
                  <a:lnTo>
                    <a:pt x="44831" y="88519"/>
                  </a:lnTo>
                  <a:lnTo>
                    <a:pt x="46862" y="90424"/>
                  </a:lnTo>
                  <a:lnTo>
                    <a:pt x="48768" y="92963"/>
                  </a:lnTo>
                  <a:lnTo>
                    <a:pt x="50673" y="95376"/>
                  </a:lnTo>
                  <a:lnTo>
                    <a:pt x="52705" y="98298"/>
                  </a:lnTo>
                  <a:lnTo>
                    <a:pt x="54737" y="101853"/>
                  </a:lnTo>
                  <a:lnTo>
                    <a:pt x="77088" y="139191"/>
                  </a:lnTo>
                  <a:lnTo>
                    <a:pt x="95631" y="139191"/>
                  </a:lnTo>
                  <a:lnTo>
                    <a:pt x="70612" y="99060"/>
                  </a:lnTo>
                  <a:lnTo>
                    <a:pt x="68834" y="96265"/>
                  </a:lnTo>
                  <a:lnTo>
                    <a:pt x="67183" y="93599"/>
                  </a:lnTo>
                  <a:lnTo>
                    <a:pt x="65786" y="91439"/>
                  </a:lnTo>
                  <a:lnTo>
                    <a:pt x="64262" y="89281"/>
                  </a:lnTo>
                  <a:lnTo>
                    <a:pt x="62737" y="87249"/>
                  </a:lnTo>
                  <a:lnTo>
                    <a:pt x="59817" y="83820"/>
                  </a:lnTo>
                  <a:lnTo>
                    <a:pt x="58420" y="82423"/>
                  </a:lnTo>
                  <a:close/>
                </a:path>
                <a:path w="680085" h="141605">
                  <a:moveTo>
                    <a:pt x="74203" y="19938"/>
                  </a:moveTo>
                  <a:lnTo>
                    <a:pt x="45720" y="19938"/>
                  </a:lnTo>
                  <a:lnTo>
                    <a:pt x="52450" y="21971"/>
                  </a:lnTo>
                  <a:lnTo>
                    <a:pt x="61722" y="29972"/>
                  </a:lnTo>
                  <a:lnTo>
                    <a:pt x="63956" y="35433"/>
                  </a:lnTo>
                  <a:lnTo>
                    <a:pt x="64008" y="46609"/>
                  </a:lnTo>
                  <a:lnTo>
                    <a:pt x="63373" y="50164"/>
                  </a:lnTo>
                  <a:lnTo>
                    <a:pt x="61975" y="53339"/>
                  </a:lnTo>
                  <a:lnTo>
                    <a:pt x="60579" y="56641"/>
                  </a:lnTo>
                  <a:lnTo>
                    <a:pt x="58674" y="59309"/>
                  </a:lnTo>
                  <a:lnTo>
                    <a:pt x="56261" y="61468"/>
                  </a:lnTo>
                  <a:lnTo>
                    <a:pt x="53848" y="63753"/>
                  </a:lnTo>
                  <a:lnTo>
                    <a:pt x="51054" y="65405"/>
                  </a:lnTo>
                  <a:lnTo>
                    <a:pt x="47625" y="66548"/>
                  </a:lnTo>
                  <a:lnTo>
                    <a:pt x="44323" y="67690"/>
                  </a:lnTo>
                  <a:lnTo>
                    <a:pt x="40767" y="68325"/>
                  </a:lnTo>
                  <a:lnTo>
                    <a:pt x="68808" y="68325"/>
                  </a:lnTo>
                  <a:lnTo>
                    <a:pt x="78232" y="54101"/>
                  </a:lnTo>
                  <a:lnTo>
                    <a:pt x="79629" y="50291"/>
                  </a:lnTo>
                  <a:lnTo>
                    <a:pt x="80278" y="46609"/>
                  </a:lnTo>
                  <a:lnTo>
                    <a:pt x="80391" y="35433"/>
                  </a:lnTo>
                  <a:lnTo>
                    <a:pt x="79375" y="30225"/>
                  </a:lnTo>
                  <a:lnTo>
                    <a:pt x="75311" y="21336"/>
                  </a:lnTo>
                  <a:lnTo>
                    <a:pt x="74203" y="19938"/>
                  </a:lnTo>
                  <a:close/>
                </a:path>
                <a:path w="680085" h="141605">
                  <a:moveTo>
                    <a:pt x="125349" y="43941"/>
                  </a:moveTo>
                  <a:lnTo>
                    <a:pt x="110236" y="43941"/>
                  </a:lnTo>
                  <a:lnTo>
                    <a:pt x="110236" y="100837"/>
                  </a:lnTo>
                  <a:lnTo>
                    <a:pt x="112357" y="118600"/>
                  </a:lnTo>
                  <a:lnTo>
                    <a:pt x="118729" y="131302"/>
                  </a:lnTo>
                  <a:lnTo>
                    <a:pt x="129363" y="138932"/>
                  </a:lnTo>
                  <a:lnTo>
                    <a:pt x="144272" y="141477"/>
                  </a:lnTo>
                  <a:lnTo>
                    <a:pt x="153552" y="140384"/>
                  </a:lnTo>
                  <a:lnTo>
                    <a:pt x="161559" y="137112"/>
                  </a:lnTo>
                  <a:lnTo>
                    <a:pt x="168257" y="131673"/>
                  </a:lnTo>
                  <a:lnTo>
                    <a:pt x="170386" y="128650"/>
                  </a:lnTo>
                  <a:lnTo>
                    <a:pt x="148462" y="128650"/>
                  </a:lnTo>
                  <a:lnTo>
                    <a:pt x="138368" y="126767"/>
                  </a:lnTo>
                  <a:lnTo>
                    <a:pt x="131143" y="121110"/>
                  </a:lnTo>
                  <a:lnTo>
                    <a:pt x="126799" y="111666"/>
                  </a:lnTo>
                  <a:lnTo>
                    <a:pt x="125349" y="98425"/>
                  </a:lnTo>
                  <a:lnTo>
                    <a:pt x="125349" y="43941"/>
                  </a:lnTo>
                  <a:close/>
                </a:path>
                <a:path w="680085" h="141605">
                  <a:moveTo>
                    <a:pt x="189230" y="124078"/>
                  </a:moveTo>
                  <a:lnTo>
                    <a:pt x="173989" y="124078"/>
                  </a:lnTo>
                  <a:lnTo>
                    <a:pt x="173989" y="139191"/>
                  </a:lnTo>
                  <a:lnTo>
                    <a:pt x="189230" y="139191"/>
                  </a:lnTo>
                  <a:lnTo>
                    <a:pt x="189230" y="124078"/>
                  </a:lnTo>
                  <a:close/>
                </a:path>
                <a:path w="680085" h="141605">
                  <a:moveTo>
                    <a:pt x="189230" y="43941"/>
                  </a:moveTo>
                  <a:lnTo>
                    <a:pt x="173989" y="43941"/>
                  </a:lnTo>
                  <a:lnTo>
                    <a:pt x="173989" y="107696"/>
                  </a:lnTo>
                  <a:lnTo>
                    <a:pt x="171576" y="114935"/>
                  </a:lnTo>
                  <a:lnTo>
                    <a:pt x="166878" y="120396"/>
                  </a:lnTo>
                  <a:lnTo>
                    <a:pt x="162051" y="125857"/>
                  </a:lnTo>
                  <a:lnTo>
                    <a:pt x="155956" y="128650"/>
                  </a:lnTo>
                  <a:lnTo>
                    <a:pt x="170386" y="128650"/>
                  </a:lnTo>
                  <a:lnTo>
                    <a:pt x="173609" y="124078"/>
                  </a:lnTo>
                  <a:lnTo>
                    <a:pt x="189230" y="124078"/>
                  </a:lnTo>
                  <a:lnTo>
                    <a:pt x="189230" y="43941"/>
                  </a:lnTo>
                  <a:close/>
                </a:path>
                <a:path w="680085" h="141605">
                  <a:moveTo>
                    <a:pt x="235712" y="43941"/>
                  </a:moveTo>
                  <a:lnTo>
                    <a:pt x="220472" y="43941"/>
                  </a:lnTo>
                  <a:lnTo>
                    <a:pt x="220472" y="139191"/>
                  </a:lnTo>
                  <a:lnTo>
                    <a:pt x="235712" y="139191"/>
                  </a:lnTo>
                  <a:lnTo>
                    <a:pt x="235712" y="76200"/>
                  </a:lnTo>
                  <a:lnTo>
                    <a:pt x="238251" y="68961"/>
                  </a:lnTo>
                  <a:lnTo>
                    <a:pt x="243205" y="63119"/>
                  </a:lnTo>
                  <a:lnTo>
                    <a:pt x="246066" y="59816"/>
                  </a:lnTo>
                  <a:lnTo>
                    <a:pt x="235712" y="59816"/>
                  </a:lnTo>
                  <a:lnTo>
                    <a:pt x="235712" y="43941"/>
                  </a:lnTo>
                  <a:close/>
                </a:path>
                <a:path w="680085" h="141605">
                  <a:moveTo>
                    <a:pt x="293034" y="54610"/>
                  </a:moveTo>
                  <a:lnTo>
                    <a:pt x="262128" y="54610"/>
                  </a:lnTo>
                  <a:lnTo>
                    <a:pt x="271795" y="56493"/>
                  </a:lnTo>
                  <a:lnTo>
                    <a:pt x="278701" y="62150"/>
                  </a:lnTo>
                  <a:lnTo>
                    <a:pt x="282844" y="71594"/>
                  </a:lnTo>
                  <a:lnTo>
                    <a:pt x="284225" y="84836"/>
                  </a:lnTo>
                  <a:lnTo>
                    <a:pt x="284225" y="139191"/>
                  </a:lnTo>
                  <a:lnTo>
                    <a:pt x="299593" y="139191"/>
                  </a:lnTo>
                  <a:lnTo>
                    <a:pt x="299593" y="81025"/>
                  </a:lnTo>
                  <a:lnTo>
                    <a:pt x="299069" y="72050"/>
                  </a:lnTo>
                  <a:lnTo>
                    <a:pt x="297497" y="64182"/>
                  </a:lnTo>
                  <a:lnTo>
                    <a:pt x="294858" y="57403"/>
                  </a:lnTo>
                  <a:lnTo>
                    <a:pt x="293034" y="54610"/>
                  </a:lnTo>
                  <a:close/>
                </a:path>
                <a:path w="680085" h="141605">
                  <a:moveTo>
                    <a:pt x="267335" y="41783"/>
                  </a:moveTo>
                  <a:lnTo>
                    <a:pt x="257738" y="42904"/>
                  </a:lnTo>
                  <a:lnTo>
                    <a:pt x="249332" y="46275"/>
                  </a:lnTo>
                  <a:lnTo>
                    <a:pt x="242117" y="51909"/>
                  </a:lnTo>
                  <a:lnTo>
                    <a:pt x="236093" y="59816"/>
                  </a:lnTo>
                  <a:lnTo>
                    <a:pt x="246066" y="59816"/>
                  </a:lnTo>
                  <a:lnTo>
                    <a:pt x="248158" y="57403"/>
                  </a:lnTo>
                  <a:lnTo>
                    <a:pt x="254508" y="54610"/>
                  </a:lnTo>
                  <a:lnTo>
                    <a:pt x="293034" y="54610"/>
                  </a:lnTo>
                  <a:lnTo>
                    <a:pt x="291211" y="51815"/>
                  </a:lnTo>
                  <a:lnTo>
                    <a:pt x="286640" y="47408"/>
                  </a:lnTo>
                  <a:lnTo>
                    <a:pt x="281130" y="44275"/>
                  </a:lnTo>
                  <a:lnTo>
                    <a:pt x="274691" y="42404"/>
                  </a:lnTo>
                  <a:lnTo>
                    <a:pt x="267335" y="41783"/>
                  </a:lnTo>
                  <a:close/>
                </a:path>
                <a:path w="680085" h="141605">
                  <a:moveTo>
                    <a:pt x="348869" y="57023"/>
                  </a:moveTo>
                  <a:lnTo>
                    <a:pt x="333629" y="57023"/>
                  </a:lnTo>
                  <a:lnTo>
                    <a:pt x="333629" y="113411"/>
                  </a:lnTo>
                  <a:lnTo>
                    <a:pt x="335180" y="125579"/>
                  </a:lnTo>
                  <a:lnTo>
                    <a:pt x="339851" y="134270"/>
                  </a:lnTo>
                  <a:lnTo>
                    <a:pt x="347666" y="139485"/>
                  </a:lnTo>
                  <a:lnTo>
                    <a:pt x="358648" y="141224"/>
                  </a:lnTo>
                  <a:lnTo>
                    <a:pt x="364489" y="141224"/>
                  </a:lnTo>
                  <a:lnTo>
                    <a:pt x="369316" y="140208"/>
                  </a:lnTo>
                  <a:lnTo>
                    <a:pt x="372872" y="138302"/>
                  </a:lnTo>
                  <a:lnTo>
                    <a:pt x="372872" y="128397"/>
                  </a:lnTo>
                  <a:lnTo>
                    <a:pt x="357886" y="128397"/>
                  </a:lnTo>
                  <a:lnTo>
                    <a:pt x="354330" y="127000"/>
                  </a:lnTo>
                  <a:lnTo>
                    <a:pt x="349885" y="121538"/>
                  </a:lnTo>
                  <a:lnTo>
                    <a:pt x="348869" y="117094"/>
                  </a:lnTo>
                  <a:lnTo>
                    <a:pt x="348869" y="57023"/>
                  </a:lnTo>
                  <a:close/>
                </a:path>
                <a:path w="680085" h="141605">
                  <a:moveTo>
                    <a:pt x="372872" y="125222"/>
                  </a:moveTo>
                  <a:lnTo>
                    <a:pt x="370078" y="127381"/>
                  </a:lnTo>
                  <a:lnTo>
                    <a:pt x="366775" y="128397"/>
                  </a:lnTo>
                  <a:lnTo>
                    <a:pt x="372872" y="128397"/>
                  </a:lnTo>
                  <a:lnTo>
                    <a:pt x="372872" y="125222"/>
                  </a:lnTo>
                  <a:close/>
                </a:path>
                <a:path w="680085" h="141605">
                  <a:moveTo>
                    <a:pt x="372872" y="43941"/>
                  </a:moveTo>
                  <a:lnTo>
                    <a:pt x="317246" y="43941"/>
                  </a:lnTo>
                  <a:lnTo>
                    <a:pt x="317246" y="57023"/>
                  </a:lnTo>
                  <a:lnTo>
                    <a:pt x="372872" y="57023"/>
                  </a:lnTo>
                  <a:lnTo>
                    <a:pt x="372872" y="43941"/>
                  </a:lnTo>
                  <a:close/>
                </a:path>
                <a:path w="680085" h="141605">
                  <a:moveTo>
                    <a:pt x="348869" y="15748"/>
                  </a:moveTo>
                  <a:lnTo>
                    <a:pt x="333629" y="20700"/>
                  </a:lnTo>
                  <a:lnTo>
                    <a:pt x="333629" y="43941"/>
                  </a:lnTo>
                  <a:lnTo>
                    <a:pt x="348869" y="43941"/>
                  </a:lnTo>
                  <a:lnTo>
                    <a:pt x="348869" y="15748"/>
                  </a:lnTo>
                  <a:close/>
                </a:path>
                <a:path w="680085" h="141605">
                  <a:moveTo>
                    <a:pt x="403225" y="0"/>
                  </a:moveTo>
                  <a:lnTo>
                    <a:pt x="397763" y="0"/>
                  </a:lnTo>
                  <a:lnTo>
                    <a:pt x="395478" y="888"/>
                  </a:lnTo>
                  <a:lnTo>
                    <a:pt x="393573" y="2794"/>
                  </a:lnTo>
                  <a:lnTo>
                    <a:pt x="391541" y="4699"/>
                  </a:lnTo>
                  <a:lnTo>
                    <a:pt x="390651" y="7112"/>
                  </a:lnTo>
                  <a:lnTo>
                    <a:pt x="390651" y="12826"/>
                  </a:lnTo>
                  <a:lnTo>
                    <a:pt x="391541" y="15112"/>
                  </a:lnTo>
                  <a:lnTo>
                    <a:pt x="395478" y="18796"/>
                  </a:lnTo>
                  <a:lnTo>
                    <a:pt x="397763" y="19812"/>
                  </a:lnTo>
                  <a:lnTo>
                    <a:pt x="403225" y="19812"/>
                  </a:lnTo>
                  <a:lnTo>
                    <a:pt x="410591" y="7112"/>
                  </a:lnTo>
                  <a:lnTo>
                    <a:pt x="409575" y="4699"/>
                  </a:lnTo>
                  <a:lnTo>
                    <a:pt x="407670" y="2794"/>
                  </a:lnTo>
                  <a:lnTo>
                    <a:pt x="405638" y="888"/>
                  </a:lnTo>
                  <a:lnTo>
                    <a:pt x="403225" y="0"/>
                  </a:lnTo>
                  <a:close/>
                </a:path>
                <a:path w="680085" h="141605">
                  <a:moveTo>
                    <a:pt x="407924" y="43941"/>
                  </a:moveTo>
                  <a:lnTo>
                    <a:pt x="392684" y="43941"/>
                  </a:lnTo>
                  <a:lnTo>
                    <a:pt x="392684" y="139191"/>
                  </a:lnTo>
                  <a:lnTo>
                    <a:pt x="407924" y="139191"/>
                  </a:lnTo>
                  <a:lnTo>
                    <a:pt x="407924" y="43941"/>
                  </a:lnTo>
                  <a:close/>
                </a:path>
                <a:path w="680085" h="141605">
                  <a:moveTo>
                    <a:pt x="453644" y="43941"/>
                  </a:moveTo>
                  <a:lnTo>
                    <a:pt x="438404" y="43941"/>
                  </a:lnTo>
                  <a:lnTo>
                    <a:pt x="438404" y="139191"/>
                  </a:lnTo>
                  <a:lnTo>
                    <a:pt x="453644" y="139191"/>
                  </a:lnTo>
                  <a:lnTo>
                    <a:pt x="453644" y="75946"/>
                  </a:lnTo>
                  <a:lnTo>
                    <a:pt x="455803" y="68580"/>
                  </a:lnTo>
                  <a:lnTo>
                    <a:pt x="460121" y="62991"/>
                  </a:lnTo>
                  <a:lnTo>
                    <a:pt x="463252" y="59055"/>
                  </a:lnTo>
                  <a:lnTo>
                    <a:pt x="453644" y="59055"/>
                  </a:lnTo>
                  <a:lnTo>
                    <a:pt x="453644" y="43941"/>
                  </a:lnTo>
                  <a:close/>
                </a:path>
                <a:path w="680085" h="141605">
                  <a:moveTo>
                    <a:pt x="508137" y="54610"/>
                  </a:moveTo>
                  <a:lnTo>
                    <a:pt x="476758" y="54610"/>
                  </a:lnTo>
                  <a:lnTo>
                    <a:pt x="486239" y="56352"/>
                  </a:lnTo>
                  <a:lnTo>
                    <a:pt x="492982" y="61595"/>
                  </a:lnTo>
                  <a:lnTo>
                    <a:pt x="497010" y="70361"/>
                  </a:lnTo>
                  <a:lnTo>
                    <a:pt x="498348" y="82676"/>
                  </a:lnTo>
                  <a:lnTo>
                    <a:pt x="498348" y="139191"/>
                  </a:lnTo>
                  <a:lnTo>
                    <a:pt x="513714" y="139191"/>
                  </a:lnTo>
                  <a:lnTo>
                    <a:pt x="513714" y="76581"/>
                  </a:lnTo>
                  <a:lnTo>
                    <a:pt x="515874" y="69469"/>
                  </a:lnTo>
                  <a:lnTo>
                    <a:pt x="522002" y="61468"/>
                  </a:lnTo>
                  <a:lnTo>
                    <a:pt x="510539" y="61468"/>
                  </a:lnTo>
                  <a:lnTo>
                    <a:pt x="508762" y="55499"/>
                  </a:lnTo>
                  <a:lnTo>
                    <a:pt x="508137" y="54610"/>
                  </a:lnTo>
                  <a:close/>
                </a:path>
                <a:path w="680085" h="141605">
                  <a:moveTo>
                    <a:pt x="567321" y="54610"/>
                  </a:moveTo>
                  <a:lnTo>
                    <a:pt x="544830" y="54610"/>
                  </a:lnTo>
                  <a:lnTo>
                    <a:pt x="550291" y="56896"/>
                  </a:lnTo>
                  <a:lnTo>
                    <a:pt x="553466" y="61595"/>
                  </a:lnTo>
                  <a:lnTo>
                    <a:pt x="556768" y="66294"/>
                  </a:lnTo>
                  <a:lnTo>
                    <a:pt x="558419" y="73913"/>
                  </a:lnTo>
                  <a:lnTo>
                    <a:pt x="558419" y="139191"/>
                  </a:lnTo>
                  <a:lnTo>
                    <a:pt x="573659" y="139191"/>
                  </a:lnTo>
                  <a:lnTo>
                    <a:pt x="573659" y="80518"/>
                  </a:lnTo>
                  <a:lnTo>
                    <a:pt x="571684" y="63535"/>
                  </a:lnTo>
                  <a:lnTo>
                    <a:pt x="567321" y="54610"/>
                  </a:lnTo>
                  <a:close/>
                </a:path>
                <a:path w="680085" h="141605">
                  <a:moveTo>
                    <a:pt x="542163" y="41783"/>
                  </a:moveTo>
                  <a:lnTo>
                    <a:pt x="532328" y="43001"/>
                  </a:lnTo>
                  <a:lnTo>
                    <a:pt x="523779" y="46672"/>
                  </a:lnTo>
                  <a:lnTo>
                    <a:pt x="516516" y="52820"/>
                  </a:lnTo>
                  <a:lnTo>
                    <a:pt x="510539" y="61468"/>
                  </a:lnTo>
                  <a:lnTo>
                    <a:pt x="522002" y="61468"/>
                  </a:lnTo>
                  <a:lnTo>
                    <a:pt x="525018" y="57531"/>
                  </a:lnTo>
                  <a:lnTo>
                    <a:pt x="530606" y="54610"/>
                  </a:lnTo>
                  <a:lnTo>
                    <a:pt x="567321" y="54610"/>
                  </a:lnTo>
                  <a:lnTo>
                    <a:pt x="565769" y="51435"/>
                  </a:lnTo>
                  <a:lnTo>
                    <a:pt x="555924" y="44192"/>
                  </a:lnTo>
                  <a:lnTo>
                    <a:pt x="542163" y="41783"/>
                  </a:lnTo>
                  <a:close/>
                </a:path>
                <a:path w="680085" h="141605">
                  <a:moveTo>
                    <a:pt x="490093" y="41783"/>
                  </a:moveTo>
                  <a:lnTo>
                    <a:pt x="483616" y="41783"/>
                  </a:lnTo>
                  <a:lnTo>
                    <a:pt x="474473" y="42856"/>
                  </a:lnTo>
                  <a:lnTo>
                    <a:pt x="466486" y="46085"/>
                  </a:lnTo>
                  <a:lnTo>
                    <a:pt x="459666" y="51480"/>
                  </a:lnTo>
                  <a:lnTo>
                    <a:pt x="454025" y="59055"/>
                  </a:lnTo>
                  <a:lnTo>
                    <a:pt x="463252" y="59055"/>
                  </a:lnTo>
                  <a:lnTo>
                    <a:pt x="464566" y="57403"/>
                  </a:lnTo>
                  <a:lnTo>
                    <a:pt x="470026" y="54610"/>
                  </a:lnTo>
                  <a:lnTo>
                    <a:pt x="508137" y="54610"/>
                  </a:lnTo>
                  <a:lnTo>
                    <a:pt x="505460" y="50800"/>
                  </a:lnTo>
                  <a:lnTo>
                    <a:pt x="500634" y="47116"/>
                  </a:lnTo>
                  <a:lnTo>
                    <a:pt x="495808" y="43561"/>
                  </a:lnTo>
                  <a:lnTo>
                    <a:pt x="490093" y="41783"/>
                  </a:lnTo>
                  <a:close/>
                </a:path>
                <a:path w="680085" h="141605">
                  <a:moveTo>
                    <a:pt x="640334" y="41783"/>
                  </a:moveTo>
                  <a:lnTo>
                    <a:pt x="603591" y="63230"/>
                  </a:lnTo>
                  <a:lnTo>
                    <a:pt x="596519" y="91948"/>
                  </a:lnTo>
                  <a:lnTo>
                    <a:pt x="597235" y="103074"/>
                  </a:lnTo>
                  <a:lnTo>
                    <a:pt x="621696" y="138239"/>
                  </a:lnTo>
                  <a:lnTo>
                    <a:pt x="639699" y="141477"/>
                  </a:lnTo>
                  <a:lnTo>
                    <a:pt x="649559" y="140906"/>
                  </a:lnTo>
                  <a:lnTo>
                    <a:pt x="658383" y="139191"/>
                  </a:lnTo>
                  <a:lnTo>
                    <a:pt x="666184" y="136334"/>
                  </a:lnTo>
                  <a:lnTo>
                    <a:pt x="672973" y="132334"/>
                  </a:lnTo>
                  <a:lnTo>
                    <a:pt x="672973" y="128650"/>
                  </a:lnTo>
                  <a:lnTo>
                    <a:pt x="633857" y="128650"/>
                  </a:lnTo>
                  <a:lnTo>
                    <a:pt x="626363" y="125730"/>
                  </a:lnTo>
                  <a:lnTo>
                    <a:pt x="612267" y="95376"/>
                  </a:lnTo>
                  <a:lnTo>
                    <a:pt x="679576" y="95376"/>
                  </a:lnTo>
                  <a:lnTo>
                    <a:pt x="679576" y="87375"/>
                  </a:lnTo>
                  <a:lnTo>
                    <a:pt x="679263" y="82423"/>
                  </a:lnTo>
                  <a:lnTo>
                    <a:pt x="612521" y="82423"/>
                  </a:lnTo>
                  <a:lnTo>
                    <a:pt x="613663" y="74168"/>
                  </a:lnTo>
                  <a:lnTo>
                    <a:pt x="616712" y="67437"/>
                  </a:lnTo>
                  <a:lnTo>
                    <a:pt x="621792" y="62230"/>
                  </a:lnTo>
                  <a:lnTo>
                    <a:pt x="626872" y="57150"/>
                  </a:lnTo>
                  <a:lnTo>
                    <a:pt x="632968" y="54610"/>
                  </a:lnTo>
                  <a:lnTo>
                    <a:pt x="669809" y="54610"/>
                  </a:lnTo>
                  <a:lnTo>
                    <a:pt x="669289" y="53848"/>
                  </a:lnTo>
                  <a:lnTo>
                    <a:pt x="663694" y="48533"/>
                  </a:lnTo>
                  <a:lnTo>
                    <a:pt x="657002" y="44767"/>
                  </a:lnTo>
                  <a:lnTo>
                    <a:pt x="649216" y="42525"/>
                  </a:lnTo>
                  <a:lnTo>
                    <a:pt x="640334" y="41783"/>
                  </a:lnTo>
                  <a:close/>
                </a:path>
                <a:path w="680085" h="141605">
                  <a:moveTo>
                    <a:pt x="672973" y="117983"/>
                  </a:moveTo>
                  <a:lnTo>
                    <a:pt x="666045" y="122650"/>
                  </a:lnTo>
                  <a:lnTo>
                    <a:pt x="658796" y="125984"/>
                  </a:lnTo>
                  <a:lnTo>
                    <a:pt x="651238" y="127984"/>
                  </a:lnTo>
                  <a:lnTo>
                    <a:pt x="643382" y="128650"/>
                  </a:lnTo>
                  <a:lnTo>
                    <a:pt x="672973" y="128650"/>
                  </a:lnTo>
                  <a:lnTo>
                    <a:pt x="672973" y="117983"/>
                  </a:lnTo>
                  <a:close/>
                </a:path>
                <a:path w="680085" h="141605">
                  <a:moveTo>
                    <a:pt x="669809" y="54610"/>
                  </a:moveTo>
                  <a:lnTo>
                    <a:pt x="647573" y="54610"/>
                  </a:lnTo>
                  <a:lnTo>
                    <a:pt x="653414" y="57023"/>
                  </a:lnTo>
                  <a:lnTo>
                    <a:pt x="657606" y="61849"/>
                  </a:lnTo>
                  <a:lnTo>
                    <a:pt x="661797" y="66801"/>
                  </a:lnTo>
                  <a:lnTo>
                    <a:pt x="663829" y="73660"/>
                  </a:lnTo>
                  <a:lnTo>
                    <a:pt x="663956" y="82423"/>
                  </a:lnTo>
                  <a:lnTo>
                    <a:pt x="679263" y="82423"/>
                  </a:lnTo>
                  <a:lnTo>
                    <a:pt x="678934" y="77208"/>
                  </a:lnTo>
                  <a:lnTo>
                    <a:pt x="677005" y="68230"/>
                  </a:lnTo>
                  <a:lnTo>
                    <a:pt x="673790" y="60444"/>
                  </a:lnTo>
                  <a:lnTo>
                    <a:pt x="669809" y="54610"/>
                  </a:lnTo>
                  <a:close/>
                </a:path>
              </a:pathLst>
            </a:custGeom>
            <a:solidFill>
              <a:srgbClr val="FFFFFF">
                <a:alpha val="98823"/>
              </a:srgbClr>
            </a:solidFill>
          </p:spPr>
          <p:txBody>
            <a:bodyPr wrap="square" lIns="0" tIns="0" rIns="0" bIns="0" rtlCol="0"/>
            <a:lstStyle/>
            <a:p>
              <a:pPr defTabSz="685800"/>
              <a:endParaRPr sz="135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9" name="object 29"/>
            <p:cNvSpPr/>
            <p:nvPr/>
          </p:nvSpPr>
          <p:spPr>
            <a:xfrm>
              <a:off x="5541137" y="1350263"/>
              <a:ext cx="915669" cy="194310"/>
            </a:xfrm>
            <a:custGeom>
              <a:avLst/>
              <a:gdLst/>
              <a:ahLst/>
              <a:cxnLst/>
              <a:rect l="l" t="t" r="r" b="b"/>
              <a:pathLst>
                <a:path w="915670" h="194309">
                  <a:moveTo>
                    <a:pt x="48895" y="12826"/>
                  </a:moveTo>
                  <a:lnTo>
                    <a:pt x="0" y="12826"/>
                  </a:lnTo>
                  <a:lnTo>
                    <a:pt x="0" y="191135"/>
                  </a:lnTo>
                  <a:lnTo>
                    <a:pt x="20827" y="191135"/>
                  </a:lnTo>
                  <a:lnTo>
                    <a:pt x="20827" y="123698"/>
                  </a:lnTo>
                  <a:lnTo>
                    <a:pt x="44323" y="123698"/>
                  </a:lnTo>
                  <a:lnTo>
                    <a:pt x="82041" y="114643"/>
                  </a:lnTo>
                  <a:lnTo>
                    <a:pt x="93903" y="104901"/>
                  </a:lnTo>
                  <a:lnTo>
                    <a:pt x="20827" y="104901"/>
                  </a:lnTo>
                  <a:lnTo>
                    <a:pt x="20827" y="31750"/>
                  </a:lnTo>
                  <a:lnTo>
                    <a:pt x="97680" y="31750"/>
                  </a:lnTo>
                  <a:lnTo>
                    <a:pt x="93217" y="26797"/>
                  </a:lnTo>
                  <a:lnTo>
                    <a:pt x="84578" y="20702"/>
                  </a:lnTo>
                  <a:lnTo>
                    <a:pt x="74295" y="16335"/>
                  </a:lnTo>
                  <a:lnTo>
                    <a:pt x="62392" y="13706"/>
                  </a:lnTo>
                  <a:lnTo>
                    <a:pt x="48895" y="12826"/>
                  </a:lnTo>
                  <a:close/>
                </a:path>
                <a:path w="915670" h="194309">
                  <a:moveTo>
                    <a:pt x="97680" y="31750"/>
                  </a:moveTo>
                  <a:lnTo>
                    <a:pt x="45338" y="31750"/>
                  </a:lnTo>
                  <a:lnTo>
                    <a:pt x="63601" y="33962"/>
                  </a:lnTo>
                  <a:lnTo>
                    <a:pt x="76660" y="40592"/>
                  </a:lnTo>
                  <a:lnTo>
                    <a:pt x="84504" y="51627"/>
                  </a:lnTo>
                  <a:lnTo>
                    <a:pt x="87122" y="67056"/>
                  </a:lnTo>
                  <a:lnTo>
                    <a:pt x="86407" y="75582"/>
                  </a:lnTo>
                  <a:lnTo>
                    <a:pt x="52885" y="104282"/>
                  </a:lnTo>
                  <a:lnTo>
                    <a:pt x="42672" y="104901"/>
                  </a:lnTo>
                  <a:lnTo>
                    <a:pt x="93903" y="104901"/>
                  </a:lnTo>
                  <a:lnTo>
                    <a:pt x="99161" y="98901"/>
                  </a:lnTo>
                  <a:lnTo>
                    <a:pt x="104600" y="89090"/>
                  </a:lnTo>
                  <a:lnTo>
                    <a:pt x="107872" y="78136"/>
                  </a:lnTo>
                  <a:lnTo>
                    <a:pt x="108965" y="66039"/>
                  </a:lnTo>
                  <a:lnTo>
                    <a:pt x="107987" y="54086"/>
                  </a:lnTo>
                  <a:lnTo>
                    <a:pt x="105044" y="43561"/>
                  </a:lnTo>
                  <a:lnTo>
                    <a:pt x="100125" y="34464"/>
                  </a:lnTo>
                  <a:lnTo>
                    <a:pt x="97680" y="31750"/>
                  </a:lnTo>
                  <a:close/>
                </a:path>
                <a:path w="915670" h="194309">
                  <a:moveTo>
                    <a:pt x="160909" y="2666"/>
                  </a:moveTo>
                  <a:lnTo>
                    <a:pt x="140462" y="2666"/>
                  </a:lnTo>
                  <a:lnTo>
                    <a:pt x="140462" y="191135"/>
                  </a:lnTo>
                  <a:lnTo>
                    <a:pt x="160909" y="191135"/>
                  </a:lnTo>
                  <a:lnTo>
                    <a:pt x="160909" y="2666"/>
                  </a:lnTo>
                  <a:close/>
                </a:path>
                <a:path w="915670" h="194309">
                  <a:moveTo>
                    <a:pt x="284352" y="77977"/>
                  </a:moveTo>
                  <a:lnTo>
                    <a:pt x="245999" y="77977"/>
                  </a:lnTo>
                  <a:lnTo>
                    <a:pt x="257427" y="80004"/>
                  </a:lnTo>
                  <a:lnTo>
                    <a:pt x="265604" y="86090"/>
                  </a:lnTo>
                  <a:lnTo>
                    <a:pt x="270519" y="96248"/>
                  </a:lnTo>
                  <a:lnTo>
                    <a:pt x="272161" y="110489"/>
                  </a:lnTo>
                  <a:lnTo>
                    <a:pt x="234061" y="115824"/>
                  </a:lnTo>
                  <a:lnTo>
                    <a:pt x="215651" y="120562"/>
                  </a:lnTo>
                  <a:lnTo>
                    <a:pt x="202517" y="129063"/>
                  </a:lnTo>
                  <a:lnTo>
                    <a:pt x="194641" y="141350"/>
                  </a:lnTo>
                  <a:lnTo>
                    <a:pt x="192024" y="157352"/>
                  </a:lnTo>
                  <a:lnTo>
                    <a:pt x="192692" y="165234"/>
                  </a:lnTo>
                  <a:lnTo>
                    <a:pt x="223535" y="193434"/>
                  </a:lnTo>
                  <a:lnTo>
                    <a:pt x="232537" y="194056"/>
                  </a:lnTo>
                  <a:lnTo>
                    <a:pt x="244685" y="192627"/>
                  </a:lnTo>
                  <a:lnTo>
                    <a:pt x="255238" y="188341"/>
                  </a:lnTo>
                  <a:lnTo>
                    <a:pt x="264219" y="181197"/>
                  </a:lnTo>
                  <a:lnTo>
                    <a:pt x="267405" y="176911"/>
                  </a:lnTo>
                  <a:lnTo>
                    <a:pt x="229870" y="176911"/>
                  </a:lnTo>
                  <a:lnTo>
                    <a:pt x="224027" y="175006"/>
                  </a:lnTo>
                  <a:lnTo>
                    <a:pt x="215137" y="167132"/>
                  </a:lnTo>
                  <a:lnTo>
                    <a:pt x="212851" y="162051"/>
                  </a:lnTo>
                  <a:lnTo>
                    <a:pt x="212898" y="147204"/>
                  </a:lnTo>
                  <a:lnTo>
                    <a:pt x="272161" y="126746"/>
                  </a:lnTo>
                  <a:lnTo>
                    <a:pt x="292608" y="126746"/>
                  </a:lnTo>
                  <a:lnTo>
                    <a:pt x="292608" y="108331"/>
                  </a:lnTo>
                  <a:lnTo>
                    <a:pt x="289798" y="87568"/>
                  </a:lnTo>
                  <a:lnTo>
                    <a:pt x="284352" y="77977"/>
                  </a:lnTo>
                  <a:close/>
                </a:path>
                <a:path w="915670" h="194309">
                  <a:moveTo>
                    <a:pt x="292608" y="171196"/>
                  </a:moveTo>
                  <a:lnTo>
                    <a:pt x="272161" y="171196"/>
                  </a:lnTo>
                  <a:lnTo>
                    <a:pt x="272161" y="191135"/>
                  </a:lnTo>
                  <a:lnTo>
                    <a:pt x="292608" y="191135"/>
                  </a:lnTo>
                  <a:lnTo>
                    <a:pt x="292608" y="171196"/>
                  </a:lnTo>
                  <a:close/>
                </a:path>
                <a:path w="915670" h="194309">
                  <a:moveTo>
                    <a:pt x="292608" y="126746"/>
                  </a:moveTo>
                  <a:lnTo>
                    <a:pt x="272161" y="126746"/>
                  </a:lnTo>
                  <a:lnTo>
                    <a:pt x="272161" y="139446"/>
                  </a:lnTo>
                  <a:lnTo>
                    <a:pt x="271541" y="147204"/>
                  </a:lnTo>
                  <a:lnTo>
                    <a:pt x="244502" y="176244"/>
                  </a:lnTo>
                  <a:lnTo>
                    <a:pt x="237236" y="176911"/>
                  </a:lnTo>
                  <a:lnTo>
                    <a:pt x="267405" y="176911"/>
                  </a:lnTo>
                  <a:lnTo>
                    <a:pt x="271652" y="171196"/>
                  </a:lnTo>
                  <a:lnTo>
                    <a:pt x="292608" y="171196"/>
                  </a:lnTo>
                  <a:lnTo>
                    <a:pt x="292608" y="126746"/>
                  </a:lnTo>
                  <a:close/>
                </a:path>
                <a:path w="915670" h="194309">
                  <a:moveTo>
                    <a:pt x="247650" y="60833"/>
                  </a:moveTo>
                  <a:lnTo>
                    <a:pt x="204558" y="72723"/>
                  </a:lnTo>
                  <a:lnTo>
                    <a:pt x="204470" y="93725"/>
                  </a:lnTo>
                  <a:lnTo>
                    <a:pt x="213995" y="86818"/>
                  </a:lnTo>
                  <a:lnTo>
                    <a:pt x="224091" y="81899"/>
                  </a:lnTo>
                  <a:lnTo>
                    <a:pt x="234759" y="78956"/>
                  </a:lnTo>
                  <a:lnTo>
                    <a:pt x="245999" y="77977"/>
                  </a:lnTo>
                  <a:lnTo>
                    <a:pt x="284352" y="77977"/>
                  </a:lnTo>
                  <a:lnTo>
                    <a:pt x="281368" y="72723"/>
                  </a:lnTo>
                  <a:lnTo>
                    <a:pt x="267319" y="63807"/>
                  </a:lnTo>
                  <a:lnTo>
                    <a:pt x="247650" y="60833"/>
                  </a:lnTo>
                  <a:close/>
                </a:path>
                <a:path w="915670" h="194309">
                  <a:moveTo>
                    <a:pt x="358013" y="81280"/>
                  </a:moveTo>
                  <a:lnTo>
                    <a:pt x="337565" y="81280"/>
                  </a:lnTo>
                  <a:lnTo>
                    <a:pt x="337565" y="156590"/>
                  </a:lnTo>
                  <a:lnTo>
                    <a:pt x="339659" y="172852"/>
                  </a:lnTo>
                  <a:lnTo>
                    <a:pt x="345932" y="184483"/>
                  </a:lnTo>
                  <a:lnTo>
                    <a:pt x="356371" y="191470"/>
                  </a:lnTo>
                  <a:lnTo>
                    <a:pt x="370966" y="193801"/>
                  </a:lnTo>
                  <a:lnTo>
                    <a:pt x="378840" y="193801"/>
                  </a:lnTo>
                  <a:lnTo>
                    <a:pt x="385190" y="192532"/>
                  </a:lnTo>
                  <a:lnTo>
                    <a:pt x="390016" y="189864"/>
                  </a:lnTo>
                  <a:lnTo>
                    <a:pt x="390016" y="176657"/>
                  </a:lnTo>
                  <a:lnTo>
                    <a:pt x="370077" y="176657"/>
                  </a:lnTo>
                  <a:lnTo>
                    <a:pt x="365251" y="174878"/>
                  </a:lnTo>
                  <a:lnTo>
                    <a:pt x="359410" y="167512"/>
                  </a:lnTo>
                  <a:lnTo>
                    <a:pt x="358013" y="161416"/>
                  </a:lnTo>
                  <a:lnTo>
                    <a:pt x="358013" y="81280"/>
                  </a:lnTo>
                  <a:close/>
                </a:path>
                <a:path w="915670" h="194309">
                  <a:moveTo>
                    <a:pt x="390016" y="172465"/>
                  </a:moveTo>
                  <a:lnTo>
                    <a:pt x="386334" y="175260"/>
                  </a:lnTo>
                  <a:lnTo>
                    <a:pt x="381888" y="176657"/>
                  </a:lnTo>
                  <a:lnTo>
                    <a:pt x="390016" y="176657"/>
                  </a:lnTo>
                  <a:lnTo>
                    <a:pt x="390016" y="172465"/>
                  </a:lnTo>
                  <a:close/>
                </a:path>
                <a:path w="915670" h="194309">
                  <a:moveTo>
                    <a:pt x="390016" y="63881"/>
                  </a:moveTo>
                  <a:lnTo>
                    <a:pt x="315722" y="63881"/>
                  </a:lnTo>
                  <a:lnTo>
                    <a:pt x="315722" y="81280"/>
                  </a:lnTo>
                  <a:lnTo>
                    <a:pt x="390016" y="81280"/>
                  </a:lnTo>
                  <a:lnTo>
                    <a:pt x="390016" y="63881"/>
                  </a:lnTo>
                  <a:close/>
                </a:path>
                <a:path w="915670" h="194309">
                  <a:moveTo>
                    <a:pt x="358013" y="26162"/>
                  </a:moveTo>
                  <a:lnTo>
                    <a:pt x="337565" y="32765"/>
                  </a:lnTo>
                  <a:lnTo>
                    <a:pt x="337565" y="63881"/>
                  </a:lnTo>
                  <a:lnTo>
                    <a:pt x="358013" y="63881"/>
                  </a:lnTo>
                  <a:lnTo>
                    <a:pt x="358013" y="26162"/>
                  </a:lnTo>
                  <a:close/>
                </a:path>
                <a:path w="915670" h="194309">
                  <a:moveTo>
                    <a:pt x="445770" y="81280"/>
                  </a:moveTo>
                  <a:lnTo>
                    <a:pt x="425576" y="81280"/>
                  </a:lnTo>
                  <a:lnTo>
                    <a:pt x="425576" y="191135"/>
                  </a:lnTo>
                  <a:lnTo>
                    <a:pt x="445770" y="191135"/>
                  </a:lnTo>
                  <a:lnTo>
                    <a:pt x="445770" y="81280"/>
                  </a:lnTo>
                  <a:close/>
                </a:path>
                <a:path w="915670" h="194309">
                  <a:moveTo>
                    <a:pt x="475614" y="63881"/>
                  </a:moveTo>
                  <a:lnTo>
                    <a:pt x="403860" y="63881"/>
                  </a:lnTo>
                  <a:lnTo>
                    <a:pt x="403860" y="81280"/>
                  </a:lnTo>
                  <a:lnTo>
                    <a:pt x="475614" y="81280"/>
                  </a:lnTo>
                  <a:lnTo>
                    <a:pt x="475614" y="63881"/>
                  </a:lnTo>
                  <a:close/>
                </a:path>
                <a:path w="915670" h="194309">
                  <a:moveTo>
                    <a:pt x="472186" y="0"/>
                  </a:moveTo>
                  <a:lnTo>
                    <a:pt x="465963" y="0"/>
                  </a:lnTo>
                  <a:lnTo>
                    <a:pt x="457672" y="716"/>
                  </a:lnTo>
                  <a:lnTo>
                    <a:pt x="428450" y="25273"/>
                  </a:lnTo>
                  <a:lnTo>
                    <a:pt x="425576" y="43180"/>
                  </a:lnTo>
                  <a:lnTo>
                    <a:pt x="425576" y="63881"/>
                  </a:lnTo>
                  <a:lnTo>
                    <a:pt x="445770" y="63881"/>
                  </a:lnTo>
                  <a:lnTo>
                    <a:pt x="445886" y="43180"/>
                  </a:lnTo>
                  <a:lnTo>
                    <a:pt x="447123" y="32434"/>
                  </a:lnTo>
                  <a:lnTo>
                    <a:pt x="451167" y="24018"/>
                  </a:lnTo>
                  <a:lnTo>
                    <a:pt x="457878" y="18960"/>
                  </a:lnTo>
                  <a:lnTo>
                    <a:pt x="467233" y="17272"/>
                  </a:lnTo>
                  <a:lnTo>
                    <a:pt x="480695" y="17272"/>
                  </a:lnTo>
                  <a:lnTo>
                    <a:pt x="480695" y="2159"/>
                  </a:lnTo>
                  <a:lnTo>
                    <a:pt x="477138" y="762"/>
                  </a:lnTo>
                  <a:lnTo>
                    <a:pt x="472186" y="0"/>
                  </a:lnTo>
                  <a:close/>
                </a:path>
                <a:path w="915670" h="194309">
                  <a:moveTo>
                    <a:pt x="480695" y="17272"/>
                  </a:moveTo>
                  <a:lnTo>
                    <a:pt x="472313" y="17272"/>
                  </a:lnTo>
                  <a:lnTo>
                    <a:pt x="476758" y="18414"/>
                  </a:lnTo>
                  <a:lnTo>
                    <a:pt x="480695" y="20574"/>
                  </a:lnTo>
                  <a:lnTo>
                    <a:pt x="480695" y="17272"/>
                  </a:lnTo>
                  <a:close/>
                </a:path>
                <a:path w="915670" h="194309">
                  <a:moveTo>
                    <a:pt x="553338" y="60833"/>
                  </a:moveTo>
                  <a:lnTo>
                    <a:pt x="515494" y="70959"/>
                  </a:lnTo>
                  <a:lnTo>
                    <a:pt x="489537" y="113782"/>
                  </a:lnTo>
                  <a:lnTo>
                    <a:pt x="488441" y="128905"/>
                  </a:lnTo>
                  <a:lnTo>
                    <a:pt x="489489" y="142932"/>
                  </a:lnTo>
                  <a:lnTo>
                    <a:pt x="514375" y="184036"/>
                  </a:lnTo>
                  <a:lnTo>
                    <a:pt x="550290" y="194056"/>
                  </a:lnTo>
                  <a:lnTo>
                    <a:pt x="564032" y="192912"/>
                  </a:lnTo>
                  <a:lnTo>
                    <a:pt x="576310" y="189484"/>
                  </a:lnTo>
                  <a:lnTo>
                    <a:pt x="587134" y="183769"/>
                  </a:lnTo>
                  <a:lnTo>
                    <a:pt x="595178" y="176911"/>
                  </a:lnTo>
                  <a:lnTo>
                    <a:pt x="551814" y="176911"/>
                  </a:lnTo>
                  <a:lnTo>
                    <a:pt x="542597" y="176099"/>
                  </a:lnTo>
                  <a:lnTo>
                    <a:pt x="512191" y="148431"/>
                  </a:lnTo>
                  <a:lnTo>
                    <a:pt x="509313" y="128905"/>
                  </a:lnTo>
                  <a:lnTo>
                    <a:pt x="509351" y="127000"/>
                  </a:lnTo>
                  <a:lnTo>
                    <a:pt x="526936" y="85478"/>
                  </a:lnTo>
                  <a:lnTo>
                    <a:pt x="551814" y="77977"/>
                  </a:lnTo>
                  <a:lnTo>
                    <a:pt x="597229" y="77977"/>
                  </a:lnTo>
                  <a:lnTo>
                    <a:pt x="588950" y="70691"/>
                  </a:lnTo>
                  <a:lnTo>
                    <a:pt x="578643" y="65214"/>
                  </a:lnTo>
                  <a:lnTo>
                    <a:pt x="566765" y="61928"/>
                  </a:lnTo>
                  <a:lnTo>
                    <a:pt x="553338" y="60833"/>
                  </a:lnTo>
                  <a:close/>
                </a:path>
                <a:path w="915670" h="194309">
                  <a:moveTo>
                    <a:pt x="597229" y="77977"/>
                  </a:moveTo>
                  <a:lnTo>
                    <a:pt x="551814" y="77977"/>
                  </a:lnTo>
                  <a:lnTo>
                    <a:pt x="561129" y="78787"/>
                  </a:lnTo>
                  <a:lnTo>
                    <a:pt x="569277" y="81216"/>
                  </a:lnTo>
                  <a:lnTo>
                    <a:pt x="592169" y="116470"/>
                  </a:lnTo>
                  <a:lnTo>
                    <a:pt x="592791" y="127000"/>
                  </a:lnTo>
                  <a:lnTo>
                    <a:pt x="592767" y="128905"/>
                  </a:lnTo>
                  <a:lnTo>
                    <a:pt x="576282" y="169731"/>
                  </a:lnTo>
                  <a:lnTo>
                    <a:pt x="551814" y="176911"/>
                  </a:lnTo>
                  <a:lnTo>
                    <a:pt x="595178" y="176911"/>
                  </a:lnTo>
                  <a:lnTo>
                    <a:pt x="612592" y="141477"/>
                  </a:lnTo>
                  <a:lnTo>
                    <a:pt x="613663" y="127000"/>
                  </a:lnTo>
                  <a:lnTo>
                    <a:pt x="612663" y="112309"/>
                  </a:lnTo>
                  <a:lnTo>
                    <a:pt x="609663" y="99298"/>
                  </a:lnTo>
                  <a:lnTo>
                    <a:pt x="604662" y="87977"/>
                  </a:lnTo>
                  <a:lnTo>
                    <a:pt x="597662" y="78359"/>
                  </a:lnTo>
                  <a:lnTo>
                    <a:pt x="597229" y="77977"/>
                  </a:lnTo>
                  <a:close/>
                </a:path>
                <a:path w="915670" h="194309">
                  <a:moveTo>
                    <a:pt x="666876" y="63881"/>
                  </a:moveTo>
                  <a:lnTo>
                    <a:pt x="646429" y="63881"/>
                  </a:lnTo>
                  <a:lnTo>
                    <a:pt x="646429" y="191135"/>
                  </a:lnTo>
                  <a:lnTo>
                    <a:pt x="666876" y="191135"/>
                  </a:lnTo>
                  <a:lnTo>
                    <a:pt x="666876" y="126237"/>
                  </a:lnTo>
                  <a:lnTo>
                    <a:pt x="667424" y="116141"/>
                  </a:lnTo>
                  <a:lnTo>
                    <a:pt x="669067" y="107187"/>
                  </a:lnTo>
                  <a:lnTo>
                    <a:pt x="671806" y="99377"/>
                  </a:lnTo>
                  <a:lnTo>
                    <a:pt x="675639" y="92710"/>
                  </a:lnTo>
                  <a:lnTo>
                    <a:pt x="677527" y="90043"/>
                  </a:lnTo>
                  <a:lnTo>
                    <a:pt x="666876" y="90043"/>
                  </a:lnTo>
                  <a:lnTo>
                    <a:pt x="666876" y="63881"/>
                  </a:lnTo>
                  <a:close/>
                </a:path>
                <a:path w="915670" h="194309">
                  <a:moveTo>
                    <a:pt x="705992" y="61595"/>
                  </a:moveTo>
                  <a:lnTo>
                    <a:pt x="693292" y="61595"/>
                  </a:lnTo>
                  <a:lnTo>
                    <a:pt x="686562" y="64135"/>
                  </a:lnTo>
                  <a:lnTo>
                    <a:pt x="680592" y="69087"/>
                  </a:lnTo>
                  <a:lnTo>
                    <a:pt x="674624" y="74168"/>
                  </a:lnTo>
                  <a:lnTo>
                    <a:pt x="670305" y="81152"/>
                  </a:lnTo>
                  <a:lnTo>
                    <a:pt x="667385" y="90043"/>
                  </a:lnTo>
                  <a:lnTo>
                    <a:pt x="677527" y="90043"/>
                  </a:lnTo>
                  <a:lnTo>
                    <a:pt x="681482" y="84455"/>
                  </a:lnTo>
                  <a:lnTo>
                    <a:pt x="688721" y="80390"/>
                  </a:lnTo>
                  <a:lnTo>
                    <a:pt x="712851" y="80390"/>
                  </a:lnTo>
                  <a:lnTo>
                    <a:pt x="712851" y="63373"/>
                  </a:lnTo>
                  <a:lnTo>
                    <a:pt x="710057" y="62230"/>
                  </a:lnTo>
                  <a:lnTo>
                    <a:pt x="705992" y="61595"/>
                  </a:lnTo>
                  <a:close/>
                </a:path>
                <a:path w="915670" h="194309">
                  <a:moveTo>
                    <a:pt x="712851" y="80390"/>
                  </a:moveTo>
                  <a:lnTo>
                    <a:pt x="704088" y="80390"/>
                  </a:lnTo>
                  <a:lnTo>
                    <a:pt x="709295" y="81787"/>
                  </a:lnTo>
                  <a:lnTo>
                    <a:pt x="712851" y="84455"/>
                  </a:lnTo>
                  <a:lnTo>
                    <a:pt x="712851" y="80390"/>
                  </a:lnTo>
                  <a:close/>
                </a:path>
                <a:path w="915670" h="194309">
                  <a:moveTo>
                    <a:pt x="755268" y="63881"/>
                  </a:moveTo>
                  <a:lnTo>
                    <a:pt x="734822" y="63881"/>
                  </a:lnTo>
                  <a:lnTo>
                    <a:pt x="734822" y="191135"/>
                  </a:lnTo>
                  <a:lnTo>
                    <a:pt x="755268" y="191135"/>
                  </a:lnTo>
                  <a:lnTo>
                    <a:pt x="755301" y="117983"/>
                  </a:lnTo>
                  <a:lnTo>
                    <a:pt x="755814" y="109944"/>
                  </a:lnTo>
                  <a:lnTo>
                    <a:pt x="757443" y="102219"/>
                  </a:lnTo>
                  <a:lnTo>
                    <a:pt x="760144" y="95327"/>
                  </a:lnTo>
                  <a:lnTo>
                    <a:pt x="763904" y="89281"/>
                  </a:lnTo>
                  <a:lnTo>
                    <a:pt x="768063" y="83947"/>
                  </a:lnTo>
                  <a:lnTo>
                    <a:pt x="755268" y="83947"/>
                  </a:lnTo>
                  <a:lnTo>
                    <a:pt x="755268" y="63881"/>
                  </a:lnTo>
                  <a:close/>
                </a:path>
                <a:path w="915670" h="194309">
                  <a:moveTo>
                    <a:pt x="827951" y="77977"/>
                  </a:moveTo>
                  <a:lnTo>
                    <a:pt x="786002" y="77977"/>
                  </a:lnTo>
                  <a:lnTo>
                    <a:pt x="798671" y="80333"/>
                  </a:lnTo>
                  <a:lnTo>
                    <a:pt x="807720" y="87391"/>
                  </a:lnTo>
                  <a:lnTo>
                    <a:pt x="813149" y="99141"/>
                  </a:lnTo>
                  <a:lnTo>
                    <a:pt x="814959" y="115570"/>
                  </a:lnTo>
                  <a:lnTo>
                    <a:pt x="814959" y="191135"/>
                  </a:lnTo>
                  <a:lnTo>
                    <a:pt x="835405" y="191135"/>
                  </a:lnTo>
                  <a:lnTo>
                    <a:pt x="835442" y="117983"/>
                  </a:lnTo>
                  <a:lnTo>
                    <a:pt x="846614" y="87249"/>
                  </a:lnTo>
                  <a:lnTo>
                    <a:pt x="831341" y="87249"/>
                  </a:lnTo>
                  <a:lnTo>
                    <a:pt x="828928" y="79375"/>
                  </a:lnTo>
                  <a:lnTo>
                    <a:pt x="827951" y="77977"/>
                  </a:lnTo>
                  <a:close/>
                </a:path>
                <a:path w="915670" h="194309">
                  <a:moveTo>
                    <a:pt x="907087" y="77977"/>
                  </a:moveTo>
                  <a:lnTo>
                    <a:pt x="876935" y="77977"/>
                  </a:lnTo>
                  <a:lnTo>
                    <a:pt x="884301" y="81152"/>
                  </a:lnTo>
                  <a:lnTo>
                    <a:pt x="888618" y="87502"/>
                  </a:lnTo>
                  <a:lnTo>
                    <a:pt x="895223" y="191135"/>
                  </a:lnTo>
                  <a:lnTo>
                    <a:pt x="915542" y="191135"/>
                  </a:lnTo>
                  <a:lnTo>
                    <a:pt x="915542" y="112649"/>
                  </a:lnTo>
                  <a:lnTo>
                    <a:pt x="912921" y="89979"/>
                  </a:lnTo>
                  <a:lnTo>
                    <a:pt x="907087" y="77977"/>
                  </a:lnTo>
                  <a:close/>
                </a:path>
                <a:path w="915670" h="194309">
                  <a:moveTo>
                    <a:pt x="873505" y="60833"/>
                  </a:moveTo>
                  <a:lnTo>
                    <a:pt x="860363" y="62478"/>
                  </a:lnTo>
                  <a:lnTo>
                    <a:pt x="848947" y="67421"/>
                  </a:lnTo>
                  <a:lnTo>
                    <a:pt x="839269" y="75674"/>
                  </a:lnTo>
                  <a:lnTo>
                    <a:pt x="831341" y="87249"/>
                  </a:lnTo>
                  <a:lnTo>
                    <a:pt x="846614" y="87249"/>
                  </a:lnTo>
                  <a:lnTo>
                    <a:pt x="850646" y="82041"/>
                  </a:lnTo>
                  <a:lnTo>
                    <a:pt x="858012" y="77977"/>
                  </a:lnTo>
                  <a:lnTo>
                    <a:pt x="907087" y="77977"/>
                  </a:lnTo>
                  <a:lnTo>
                    <a:pt x="905049" y="73787"/>
                  </a:lnTo>
                  <a:lnTo>
                    <a:pt x="891915" y="64071"/>
                  </a:lnTo>
                  <a:lnTo>
                    <a:pt x="873505" y="60833"/>
                  </a:lnTo>
                  <a:close/>
                </a:path>
                <a:path w="915670" h="194309">
                  <a:moveTo>
                    <a:pt x="803910" y="60833"/>
                  </a:moveTo>
                  <a:lnTo>
                    <a:pt x="795274" y="60833"/>
                  </a:lnTo>
                  <a:lnTo>
                    <a:pt x="783083" y="62283"/>
                  </a:lnTo>
                  <a:lnTo>
                    <a:pt x="772429" y="66627"/>
                  </a:lnTo>
                  <a:lnTo>
                    <a:pt x="763323" y="73852"/>
                  </a:lnTo>
                  <a:lnTo>
                    <a:pt x="755776" y="83947"/>
                  </a:lnTo>
                  <a:lnTo>
                    <a:pt x="768063" y="83947"/>
                  </a:lnTo>
                  <a:lnTo>
                    <a:pt x="769747" y="81787"/>
                  </a:lnTo>
                  <a:lnTo>
                    <a:pt x="777113" y="77977"/>
                  </a:lnTo>
                  <a:lnTo>
                    <a:pt x="827951" y="77977"/>
                  </a:lnTo>
                  <a:lnTo>
                    <a:pt x="824484" y="73025"/>
                  </a:lnTo>
                  <a:lnTo>
                    <a:pt x="818007" y="68072"/>
                  </a:lnTo>
                  <a:lnTo>
                    <a:pt x="811529" y="63246"/>
                  </a:lnTo>
                  <a:lnTo>
                    <a:pt x="803910" y="60833"/>
                  </a:lnTo>
                  <a:close/>
                </a:path>
              </a:pathLst>
            </a:custGeom>
            <a:solidFill>
              <a:srgbClr val="585858">
                <a:alpha val="98823"/>
              </a:srgbClr>
            </a:solidFill>
          </p:spPr>
          <p:txBody>
            <a:bodyPr wrap="square" lIns="0" tIns="0" rIns="0" bIns="0" rtlCol="0"/>
            <a:lstStyle/>
            <a:p>
              <a:pPr defTabSz="685800"/>
              <a:endParaRPr sz="1350" kern="0">
                <a:solidFill>
                  <a:sysClr val="windowText" lastClr="000000"/>
                </a:solidFill>
              </a:endParaRPr>
            </a:p>
          </p:txBody>
        </p:sp>
        <p:pic>
          <p:nvPicPr>
            <p:cNvPr id="30" name="object 3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71592" y="1649222"/>
              <a:ext cx="1250061" cy="180466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5225795" y="4576572"/>
              <a:ext cx="1557655" cy="353695"/>
            </a:xfrm>
            <a:custGeom>
              <a:avLst/>
              <a:gdLst/>
              <a:ahLst/>
              <a:cxnLst/>
              <a:rect l="l" t="t" r="r" b="b"/>
              <a:pathLst>
                <a:path w="1557654" h="353695">
                  <a:moveTo>
                    <a:pt x="1557527" y="0"/>
                  </a:moveTo>
                  <a:lnTo>
                    <a:pt x="0" y="0"/>
                  </a:lnTo>
                  <a:lnTo>
                    <a:pt x="0" y="353567"/>
                  </a:lnTo>
                  <a:lnTo>
                    <a:pt x="1557527" y="353567"/>
                  </a:lnTo>
                  <a:lnTo>
                    <a:pt x="1557527" y="0"/>
                  </a:lnTo>
                  <a:close/>
                </a:path>
              </a:pathLst>
            </a:custGeom>
            <a:solidFill>
              <a:srgbClr val="0078D3"/>
            </a:solidFill>
          </p:spPr>
          <p:txBody>
            <a:bodyPr wrap="square" lIns="0" tIns="0" rIns="0" bIns="0" rtlCol="0"/>
            <a:lstStyle/>
            <a:p>
              <a:pPr defTabSz="685800"/>
              <a:endParaRPr sz="135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2" name="object 32"/>
            <p:cNvSpPr/>
            <p:nvPr/>
          </p:nvSpPr>
          <p:spPr>
            <a:xfrm>
              <a:off x="5530468" y="4666995"/>
              <a:ext cx="948055" cy="186055"/>
            </a:xfrm>
            <a:custGeom>
              <a:avLst/>
              <a:gdLst/>
              <a:ahLst/>
              <a:cxnLst/>
              <a:rect l="l" t="t" r="r" b="b"/>
              <a:pathLst>
                <a:path w="948054" h="186054">
                  <a:moveTo>
                    <a:pt x="20192" y="7619"/>
                  </a:moveTo>
                  <a:lnTo>
                    <a:pt x="0" y="7619"/>
                  </a:lnTo>
                  <a:lnTo>
                    <a:pt x="0" y="141096"/>
                  </a:lnTo>
                  <a:lnTo>
                    <a:pt x="15620" y="141096"/>
                  </a:lnTo>
                  <a:lnTo>
                    <a:pt x="15594" y="34670"/>
                  </a:lnTo>
                  <a:lnTo>
                    <a:pt x="15366" y="29209"/>
                  </a:lnTo>
                  <a:lnTo>
                    <a:pt x="14858" y="26415"/>
                  </a:lnTo>
                  <a:lnTo>
                    <a:pt x="32191" y="26415"/>
                  </a:lnTo>
                  <a:lnTo>
                    <a:pt x="20192" y="7619"/>
                  </a:lnTo>
                  <a:close/>
                </a:path>
                <a:path w="948054" h="186054">
                  <a:moveTo>
                    <a:pt x="32191" y="26415"/>
                  </a:moveTo>
                  <a:lnTo>
                    <a:pt x="15366" y="26415"/>
                  </a:lnTo>
                  <a:lnTo>
                    <a:pt x="16509" y="29336"/>
                  </a:lnTo>
                  <a:lnTo>
                    <a:pt x="17906" y="32130"/>
                  </a:lnTo>
                  <a:lnTo>
                    <a:pt x="19684" y="34670"/>
                  </a:lnTo>
                  <a:lnTo>
                    <a:pt x="88391" y="141096"/>
                  </a:lnTo>
                  <a:lnTo>
                    <a:pt x="107441" y="141096"/>
                  </a:lnTo>
                  <a:lnTo>
                    <a:pt x="107441" y="121284"/>
                  </a:lnTo>
                  <a:lnTo>
                    <a:pt x="92455" y="121284"/>
                  </a:lnTo>
                  <a:lnTo>
                    <a:pt x="91566" y="119633"/>
                  </a:lnTo>
                  <a:lnTo>
                    <a:pt x="89788" y="116712"/>
                  </a:lnTo>
                  <a:lnTo>
                    <a:pt x="86994" y="112267"/>
                  </a:lnTo>
                  <a:lnTo>
                    <a:pt x="32191" y="26415"/>
                  </a:lnTo>
                  <a:close/>
                </a:path>
                <a:path w="948054" h="186054">
                  <a:moveTo>
                    <a:pt x="107441" y="7619"/>
                  </a:moveTo>
                  <a:lnTo>
                    <a:pt x="91820" y="7619"/>
                  </a:lnTo>
                  <a:lnTo>
                    <a:pt x="91903" y="112267"/>
                  </a:lnTo>
                  <a:lnTo>
                    <a:pt x="92201" y="117347"/>
                  </a:lnTo>
                  <a:lnTo>
                    <a:pt x="92836" y="121284"/>
                  </a:lnTo>
                  <a:lnTo>
                    <a:pt x="107441" y="121284"/>
                  </a:lnTo>
                  <a:lnTo>
                    <a:pt x="107441" y="7619"/>
                  </a:lnTo>
                  <a:close/>
                </a:path>
                <a:path w="948054" h="186054">
                  <a:moveTo>
                    <a:pt x="178561" y="43560"/>
                  </a:moveTo>
                  <a:lnTo>
                    <a:pt x="141745" y="65081"/>
                  </a:lnTo>
                  <a:lnTo>
                    <a:pt x="134619" y="93852"/>
                  </a:lnTo>
                  <a:lnTo>
                    <a:pt x="135354" y="104923"/>
                  </a:lnTo>
                  <a:lnTo>
                    <a:pt x="159908" y="140017"/>
                  </a:lnTo>
                  <a:lnTo>
                    <a:pt x="177926" y="143255"/>
                  </a:lnTo>
                  <a:lnTo>
                    <a:pt x="187713" y="142684"/>
                  </a:lnTo>
                  <a:lnTo>
                    <a:pt x="196500" y="140969"/>
                  </a:lnTo>
                  <a:lnTo>
                    <a:pt x="204287" y="138112"/>
                  </a:lnTo>
                  <a:lnTo>
                    <a:pt x="211073" y="134111"/>
                  </a:lnTo>
                  <a:lnTo>
                    <a:pt x="211073" y="130428"/>
                  </a:lnTo>
                  <a:lnTo>
                    <a:pt x="171957" y="130428"/>
                  </a:lnTo>
                  <a:lnTo>
                    <a:pt x="164464" y="127507"/>
                  </a:lnTo>
                  <a:lnTo>
                    <a:pt x="150494" y="97281"/>
                  </a:lnTo>
                  <a:lnTo>
                    <a:pt x="217677" y="97281"/>
                  </a:lnTo>
                  <a:lnTo>
                    <a:pt x="217677" y="89280"/>
                  </a:lnTo>
                  <a:lnTo>
                    <a:pt x="217374" y="84327"/>
                  </a:lnTo>
                  <a:lnTo>
                    <a:pt x="150621" y="84327"/>
                  </a:lnTo>
                  <a:lnTo>
                    <a:pt x="151891" y="75945"/>
                  </a:lnTo>
                  <a:lnTo>
                    <a:pt x="154939" y="69214"/>
                  </a:lnTo>
                  <a:lnTo>
                    <a:pt x="160019" y="64134"/>
                  </a:lnTo>
                  <a:lnTo>
                    <a:pt x="164972" y="58927"/>
                  </a:lnTo>
                  <a:lnTo>
                    <a:pt x="171068" y="56387"/>
                  </a:lnTo>
                  <a:lnTo>
                    <a:pt x="208029" y="56387"/>
                  </a:lnTo>
                  <a:lnTo>
                    <a:pt x="207517" y="55625"/>
                  </a:lnTo>
                  <a:lnTo>
                    <a:pt x="201850" y="50365"/>
                  </a:lnTo>
                  <a:lnTo>
                    <a:pt x="195135" y="46593"/>
                  </a:lnTo>
                  <a:lnTo>
                    <a:pt x="187372" y="44321"/>
                  </a:lnTo>
                  <a:lnTo>
                    <a:pt x="178561" y="43560"/>
                  </a:lnTo>
                  <a:close/>
                </a:path>
                <a:path w="948054" h="186054">
                  <a:moveTo>
                    <a:pt x="211073" y="119887"/>
                  </a:moveTo>
                  <a:lnTo>
                    <a:pt x="204217" y="124481"/>
                  </a:lnTo>
                  <a:lnTo>
                    <a:pt x="196992" y="127777"/>
                  </a:lnTo>
                  <a:lnTo>
                    <a:pt x="189410" y="129764"/>
                  </a:lnTo>
                  <a:lnTo>
                    <a:pt x="181482" y="130428"/>
                  </a:lnTo>
                  <a:lnTo>
                    <a:pt x="211073" y="130428"/>
                  </a:lnTo>
                  <a:lnTo>
                    <a:pt x="211073" y="119887"/>
                  </a:lnTo>
                  <a:close/>
                </a:path>
                <a:path w="948054" h="186054">
                  <a:moveTo>
                    <a:pt x="208029" y="56387"/>
                  </a:moveTo>
                  <a:lnTo>
                    <a:pt x="185673" y="56387"/>
                  </a:lnTo>
                  <a:lnTo>
                    <a:pt x="191515" y="58800"/>
                  </a:lnTo>
                  <a:lnTo>
                    <a:pt x="199897" y="68706"/>
                  </a:lnTo>
                  <a:lnTo>
                    <a:pt x="202056" y="75564"/>
                  </a:lnTo>
                  <a:lnTo>
                    <a:pt x="202056" y="84327"/>
                  </a:lnTo>
                  <a:lnTo>
                    <a:pt x="217374" y="84327"/>
                  </a:lnTo>
                  <a:lnTo>
                    <a:pt x="217054" y="79111"/>
                  </a:lnTo>
                  <a:lnTo>
                    <a:pt x="215169" y="70119"/>
                  </a:lnTo>
                  <a:lnTo>
                    <a:pt x="211998" y="62295"/>
                  </a:lnTo>
                  <a:lnTo>
                    <a:pt x="208029" y="56387"/>
                  </a:lnTo>
                  <a:close/>
                </a:path>
                <a:path w="948054" h="186054">
                  <a:moveTo>
                    <a:pt x="260476" y="58800"/>
                  </a:moveTo>
                  <a:lnTo>
                    <a:pt x="245109" y="58800"/>
                  </a:lnTo>
                  <a:lnTo>
                    <a:pt x="245109" y="115188"/>
                  </a:lnTo>
                  <a:lnTo>
                    <a:pt x="246679" y="127430"/>
                  </a:lnTo>
                  <a:lnTo>
                    <a:pt x="251380" y="136159"/>
                  </a:lnTo>
                  <a:lnTo>
                    <a:pt x="259201" y="141388"/>
                  </a:lnTo>
                  <a:lnTo>
                    <a:pt x="270128" y="143128"/>
                  </a:lnTo>
                  <a:lnTo>
                    <a:pt x="276097" y="143128"/>
                  </a:lnTo>
                  <a:lnTo>
                    <a:pt x="280796" y="142112"/>
                  </a:lnTo>
                  <a:lnTo>
                    <a:pt x="284479" y="140080"/>
                  </a:lnTo>
                  <a:lnTo>
                    <a:pt x="284479" y="130301"/>
                  </a:lnTo>
                  <a:lnTo>
                    <a:pt x="269493" y="130301"/>
                  </a:lnTo>
                  <a:lnTo>
                    <a:pt x="265810" y="128904"/>
                  </a:lnTo>
                  <a:lnTo>
                    <a:pt x="263651" y="126110"/>
                  </a:lnTo>
                  <a:lnTo>
                    <a:pt x="261492" y="123443"/>
                  </a:lnTo>
                  <a:lnTo>
                    <a:pt x="260476" y="118871"/>
                  </a:lnTo>
                  <a:lnTo>
                    <a:pt x="260476" y="58800"/>
                  </a:lnTo>
                  <a:close/>
                </a:path>
                <a:path w="948054" h="186054">
                  <a:moveTo>
                    <a:pt x="284479" y="127126"/>
                  </a:moveTo>
                  <a:lnTo>
                    <a:pt x="281685" y="129158"/>
                  </a:lnTo>
                  <a:lnTo>
                    <a:pt x="278256" y="130301"/>
                  </a:lnTo>
                  <a:lnTo>
                    <a:pt x="284479" y="130301"/>
                  </a:lnTo>
                  <a:lnTo>
                    <a:pt x="284479" y="127126"/>
                  </a:lnTo>
                  <a:close/>
                </a:path>
                <a:path w="948054" h="186054">
                  <a:moveTo>
                    <a:pt x="284479" y="45846"/>
                  </a:moveTo>
                  <a:lnTo>
                    <a:pt x="228853" y="45846"/>
                  </a:lnTo>
                  <a:lnTo>
                    <a:pt x="228853" y="58800"/>
                  </a:lnTo>
                  <a:lnTo>
                    <a:pt x="284479" y="58800"/>
                  </a:lnTo>
                  <a:lnTo>
                    <a:pt x="284479" y="45846"/>
                  </a:lnTo>
                  <a:close/>
                </a:path>
                <a:path w="948054" h="186054">
                  <a:moveTo>
                    <a:pt x="260476" y="17652"/>
                  </a:moveTo>
                  <a:lnTo>
                    <a:pt x="245109" y="22605"/>
                  </a:lnTo>
                  <a:lnTo>
                    <a:pt x="245109" y="45846"/>
                  </a:lnTo>
                  <a:lnTo>
                    <a:pt x="260476" y="45846"/>
                  </a:lnTo>
                  <a:lnTo>
                    <a:pt x="260476" y="17652"/>
                  </a:lnTo>
                  <a:close/>
                </a:path>
                <a:path w="948054" h="186054">
                  <a:moveTo>
                    <a:pt x="307085" y="45846"/>
                  </a:moveTo>
                  <a:lnTo>
                    <a:pt x="291083" y="45846"/>
                  </a:lnTo>
                  <a:lnTo>
                    <a:pt x="319913" y="141096"/>
                  </a:lnTo>
                  <a:lnTo>
                    <a:pt x="335152" y="141096"/>
                  </a:lnTo>
                  <a:lnTo>
                    <a:pt x="339835" y="125983"/>
                  </a:lnTo>
                  <a:lnTo>
                    <a:pt x="328040" y="125983"/>
                  </a:lnTo>
                  <a:lnTo>
                    <a:pt x="327786" y="122427"/>
                  </a:lnTo>
                  <a:lnTo>
                    <a:pt x="327405" y="119633"/>
                  </a:lnTo>
                  <a:lnTo>
                    <a:pt x="326701" y="117220"/>
                  </a:lnTo>
                  <a:lnTo>
                    <a:pt x="307085" y="45846"/>
                  </a:lnTo>
                  <a:close/>
                </a:path>
                <a:path w="948054" h="186054">
                  <a:moveTo>
                    <a:pt x="371379" y="64007"/>
                  </a:moveTo>
                  <a:lnTo>
                    <a:pt x="358775" y="64007"/>
                  </a:lnTo>
                  <a:lnTo>
                    <a:pt x="359028" y="67309"/>
                  </a:lnTo>
                  <a:lnTo>
                    <a:pt x="359536" y="70230"/>
                  </a:lnTo>
                  <a:lnTo>
                    <a:pt x="379856" y="141096"/>
                  </a:lnTo>
                  <a:lnTo>
                    <a:pt x="395731" y="141096"/>
                  </a:lnTo>
                  <a:lnTo>
                    <a:pt x="400207" y="126110"/>
                  </a:lnTo>
                  <a:lnTo>
                    <a:pt x="387476" y="126110"/>
                  </a:lnTo>
                  <a:lnTo>
                    <a:pt x="387222" y="122808"/>
                  </a:lnTo>
                  <a:lnTo>
                    <a:pt x="386714" y="119887"/>
                  </a:lnTo>
                  <a:lnTo>
                    <a:pt x="371379" y="64007"/>
                  </a:lnTo>
                  <a:close/>
                </a:path>
                <a:path w="948054" h="186054">
                  <a:moveTo>
                    <a:pt x="424179" y="45846"/>
                  </a:moveTo>
                  <a:lnTo>
                    <a:pt x="409193" y="45846"/>
                  </a:lnTo>
                  <a:lnTo>
                    <a:pt x="388873" y="120903"/>
                  </a:lnTo>
                  <a:lnTo>
                    <a:pt x="388365" y="123697"/>
                  </a:lnTo>
                  <a:lnTo>
                    <a:pt x="388238" y="126110"/>
                  </a:lnTo>
                  <a:lnTo>
                    <a:pt x="400207" y="126110"/>
                  </a:lnTo>
                  <a:lnTo>
                    <a:pt x="424179" y="45846"/>
                  </a:lnTo>
                  <a:close/>
                </a:path>
                <a:path w="948054" h="186054">
                  <a:moveTo>
                    <a:pt x="366394" y="45846"/>
                  </a:moveTo>
                  <a:lnTo>
                    <a:pt x="352425" y="45846"/>
                  </a:lnTo>
                  <a:lnTo>
                    <a:pt x="330382" y="117474"/>
                  </a:lnTo>
                  <a:lnTo>
                    <a:pt x="329564" y="120395"/>
                  </a:lnTo>
                  <a:lnTo>
                    <a:pt x="328929" y="123316"/>
                  </a:lnTo>
                  <a:lnTo>
                    <a:pt x="328802" y="125983"/>
                  </a:lnTo>
                  <a:lnTo>
                    <a:pt x="339835" y="125983"/>
                  </a:lnTo>
                  <a:lnTo>
                    <a:pt x="356361" y="72643"/>
                  </a:lnTo>
                  <a:lnTo>
                    <a:pt x="357504" y="69087"/>
                  </a:lnTo>
                  <a:lnTo>
                    <a:pt x="358139" y="66293"/>
                  </a:lnTo>
                  <a:lnTo>
                    <a:pt x="358393" y="64007"/>
                  </a:lnTo>
                  <a:lnTo>
                    <a:pt x="371379" y="64007"/>
                  </a:lnTo>
                  <a:lnTo>
                    <a:pt x="366394" y="45846"/>
                  </a:lnTo>
                  <a:close/>
                </a:path>
                <a:path w="948054" h="186054">
                  <a:moveTo>
                    <a:pt x="483488" y="43560"/>
                  </a:moveTo>
                  <a:lnTo>
                    <a:pt x="442295" y="64430"/>
                  </a:lnTo>
                  <a:lnTo>
                    <a:pt x="434847" y="94487"/>
                  </a:lnTo>
                  <a:lnTo>
                    <a:pt x="435635" y="104989"/>
                  </a:lnTo>
                  <a:lnTo>
                    <a:pt x="462232" y="139922"/>
                  </a:lnTo>
                  <a:lnTo>
                    <a:pt x="481202" y="143255"/>
                  </a:lnTo>
                  <a:lnTo>
                    <a:pt x="491511" y="142398"/>
                  </a:lnTo>
                  <a:lnTo>
                    <a:pt x="500713" y="139826"/>
                  </a:lnTo>
                  <a:lnTo>
                    <a:pt x="508795" y="135540"/>
                  </a:lnTo>
                  <a:lnTo>
                    <a:pt x="514717" y="130428"/>
                  </a:lnTo>
                  <a:lnTo>
                    <a:pt x="472693" y="130428"/>
                  </a:lnTo>
                  <a:lnTo>
                    <a:pt x="464946" y="127253"/>
                  </a:lnTo>
                  <a:lnTo>
                    <a:pt x="450503" y="94487"/>
                  </a:lnTo>
                  <a:lnTo>
                    <a:pt x="450527" y="93090"/>
                  </a:lnTo>
                  <a:lnTo>
                    <a:pt x="472566" y="56387"/>
                  </a:lnTo>
                  <a:lnTo>
                    <a:pt x="516344" y="56387"/>
                  </a:lnTo>
                  <a:lnTo>
                    <a:pt x="510117" y="50954"/>
                  </a:lnTo>
                  <a:lnTo>
                    <a:pt x="502396" y="46862"/>
                  </a:lnTo>
                  <a:lnTo>
                    <a:pt x="493508" y="44390"/>
                  </a:lnTo>
                  <a:lnTo>
                    <a:pt x="483488" y="43560"/>
                  </a:lnTo>
                  <a:close/>
                </a:path>
                <a:path w="948054" h="186054">
                  <a:moveTo>
                    <a:pt x="516344" y="56387"/>
                  </a:moveTo>
                  <a:lnTo>
                    <a:pt x="492251" y="56387"/>
                  </a:lnTo>
                  <a:lnTo>
                    <a:pt x="499744" y="59689"/>
                  </a:lnTo>
                  <a:lnTo>
                    <a:pt x="505078" y="66039"/>
                  </a:lnTo>
                  <a:lnTo>
                    <a:pt x="508579" y="71399"/>
                  </a:lnTo>
                  <a:lnTo>
                    <a:pt x="511079" y="77771"/>
                  </a:lnTo>
                  <a:lnTo>
                    <a:pt x="512579" y="85167"/>
                  </a:lnTo>
                  <a:lnTo>
                    <a:pt x="513049" y="93090"/>
                  </a:lnTo>
                  <a:lnTo>
                    <a:pt x="513026" y="94487"/>
                  </a:lnTo>
                  <a:lnTo>
                    <a:pt x="492251" y="130428"/>
                  </a:lnTo>
                  <a:lnTo>
                    <a:pt x="514717" y="130428"/>
                  </a:lnTo>
                  <a:lnTo>
                    <a:pt x="528701" y="93090"/>
                  </a:lnTo>
                  <a:lnTo>
                    <a:pt x="527940" y="82091"/>
                  </a:lnTo>
                  <a:lnTo>
                    <a:pt x="525668" y="72342"/>
                  </a:lnTo>
                  <a:lnTo>
                    <a:pt x="521896" y="63855"/>
                  </a:lnTo>
                  <a:lnTo>
                    <a:pt x="516635" y="56641"/>
                  </a:lnTo>
                  <a:lnTo>
                    <a:pt x="516344" y="56387"/>
                  </a:lnTo>
                  <a:close/>
                </a:path>
                <a:path w="948054" h="186054">
                  <a:moveTo>
                    <a:pt x="567943" y="45846"/>
                  </a:moveTo>
                  <a:lnTo>
                    <a:pt x="552703" y="45846"/>
                  </a:lnTo>
                  <a:lnTo>
                    <a:pt x="552703" y="141096"/>
                  </a:lnTo>
                  <a:lnTo>
                    <a:pt x="567943" y="141096"/>
                  </a:lnTo>
                  <a:lnTo>
                    <a:pt x="567943" y="92455"/>
                  </a:lnTo>
                  <a:lnTo>
                    <a:pt x="568348" y="84957"/>
                  </a:lnTo>
                  <a:lnTo>
                    <a:pt x="569563" y="78279"/>
                  </a:lnTo>
                  <a:lnTo>
                    <a:pt x="571587" y="72435"/>
                  </a:lnTo>
                  <a:lnTo>
                    <a:pt x="574420" y="67436"/>
                  </a:lnTo>
                  <a:lnTo>
                    <a:pt x="575872" y="65404"/>
                  </a:lnTo>
                  <a:lnTo>
                    <a:pt x="567943" y="65404"/>
                  </a:lnTo>
                  <a:lnTo>
                    <a:pt x="567943" y="45846"/>
                  </a:lnTo>
                  <a:close/>
                </a:path>
                <a:path w="948054" h="186054">
                  <a:moveTo>
                    <a:pt x="597153" y="44068"/>
                  </a:moveTo>
                  <a:lnTo>
                    <a:pt x="587628" y="44068"/>
                  </a:lnTo>
                  <a:lnTo>
                    <a:pt x="582676" y="45973"/>
                  </a:lnTo>
                  <a:lnTo>
                    <a:pt x="578230" y="49783"/>
                  </a:lnTo>
                  <a:lnTo>
                    <a:pt x="573785" y="53466"/>
                  </a:lnTo>
                  <a:lnTo>
                    <a:pt x="570483" y="58673"/>
                  </a:lnTo>
                  <a:lnTo>
                    <a:pt x="568325" y="65404"/>
                  </a:lnTo>
                  <a:lnTo>
                    <a:pt x="575872" y="65404"/>
                  </a:lnTo>
                  <a:lnTo>
                    <a:pt x="578865" y="61213"/>
                  </a:lnTo>
                  <a:lnTo>
                    <a:pt x="584326" y="58165"/>
                  </a:lnTo>
                  <a:lnTo>
                    <a:pt x="602360" y="58165"/>
                  </a:lnTo>
                  <a:lnTo>
                    <a:pt x="602360" y="45465"/>
                  </a:lnTo>
                  <a:lnTo>
                    <a:pt x="600201" y="44576"/>
                  </a:lnTo>
                  <a:lnTo>
                    <a:pt x="597153" y="44068"/>
                  </a:lnTo>
                  <a:close/>
                </a:path>
                <a:path w="948054" h="186054">
                  <a:moveTo>
                    <a:pt x="602360" y="58165"/>
                  </a:moveTo>
                  <a:lnTo>
                    <a:pt x="595756" y="58165"/>
                  </a:lnTo>
                  <a:lnTo>
                    <a:pt x="599693" y="59181"/>
                  </a:lnTo>
                  <a:lnTo>
                    <a:pt x="602360" y="61213"/>
                  </a:lnTo>
                  <a:lnTo>
                    <a:pt x="602360" y="58165"/>
                  </a:lnTo>
                  <a:close/>
                </a:path>
                <a:path w="948054" h="186054">
                  <a:moveTo>
                    <a:pt x="633476" y="0"/>
                  </a:moveTo>
                  <a:lnTo>
                    <a:pt x="618235" y="0"/>
                  </a:lnTo>
                  <a:lnTo>
                    <a:pt x="618235" y="141096"/>
                  </a:lnTo>
                  <a:lnTo>
                    <a:pt x="633476" y="141096"/>
                  </a:lnTo>
                  <a:lnTo>
                    <a:pt x="633476" y="95249"/>
                  </a:lnTo>
                  <a:lnTo>
                    <a:pt x="653033" y="95249"/>
                  </a:lnTo>
                  <a:lnTo>
                    <a:pt x="649604" y="91693"/>
                  </a:lnTo>
                  <a:lnTo>
                    <a:pt x="651808" y="89407"/>
                  </a:lnTo>
                  <a:lnTo>
                    <a:pt x="633476" y="89407"/>
                  </a:lnTo>
                  <a:lnTo>
                    <a:pt x="633476" y="0"/>
                  </a:lnTo>
                  <a:close/>
                </a:path>
                <a:path w="948054" h="186054">
                  <a:moveTo>
                    <a:pt x="653033" y="95249"/>
                  </a:moveTo>
                  <a:lnTo>
                    <a:pt x="633856" y="95249"/>
                  </a:lnTo>
                  <a:lnTo>
                    <a:pt x="675893" y="141096"/>
                  </a:lnTo>
                  <a:lnTo>
                    <a:pt x="697229" y="141096"/>
                  </a:lnTo>
                  <a:lnTo>
                    <a:pt x="653033" y="95249"/>
                  </a:lnTo>
                  <a:close/>
                </a:path>
                <a:path w="948054" h="186054">
                  <a:moveTo>
                    <a:pt x="693801" y="45846"/>
                  </a:moveTo>
                  <a:lnTo>
                    <a:pt x="673861" y="45846"/>
                  </a:lnTo>
                  <a:lnTo>
                    <a:pt x="633856" y="89407"/>
                  </a:lnTo>
                  <a:lnTo>
                    <a:pt x="651808" y="89407"/>
                  </a:lnTo>
                  <a:lnTo>
                    <a:pt x="693801" y="45846"/>
                  </a:lnTo>
                  <a:close/>
                </a:path>
                <a:path w="948054" h="186054">
                  <a:moveTo>
                    <a:pt x="723264" y="1777"/>
                  </a:moveTo>
                  <a:lnTo>
                    <a:pt x="717803" y="1777"/>
                  </a:lnTo>
                  <a:lnTo>
                    <a:pt x="715390" y="2793"/>
                  </a:lnTo>
                  <a:lnTo>
                    <a:pt x="713485" y="4698"/>
                  </a:lnTo>
                  <a:lnTo>
                    <a:pt x="711580" y="6476"/>
                  </a:lnTo>
                  <a:lnTo>
                    <a:pt x="710564" y="8889"/>
                  </a:lnTo>
                  <a:lnTo>
                    <a:pt x="710564" y="14604"/>
                  </a:lnTo>
                  <a:lnTo>
                    <a:pt x="711580" y="17017"/>
                  </a:lnTo>
                  <a:lnTo>
                    <a:pt x="713485" y="18795"/>
                  </a:lnTo>
                  <a:lnTo>
                    <a:pt x="715390" y="20700"/>
                  </a:lnTo>
                  <a:lnTo>
                    <a:pt x="717803" y="21589"/>
                  </a:lnTo>
                  <a:lnTo>
                    <a:pt x="723264" y="21589"/>
                  </a:lnTo>
                  <a:lnTo>
                    <a:pt x="725677" y="20700"/>
                  </a:lnTo>
                  <a:lnTo>
                    <a:pt x="729614" y="16763"/>
                  </a:lnTo>
                  <a:lnTo>
                    <a:pt x="730454" y="14604"/>
                  </a:lnTo>
                  <a:lnTo>
                    <a:pt x="730503" y="8889"/>
                  </a:lnTo>
                  <a:lnTo>
                    <a:pt x="729614" y="6476"/>
                  </a:lnTo>
                  <a:lnTo>
                    <a:pt x="727582" y="4698"/>
                  </a:lnTo>
                  <a:lnTo>
                    <a:pt x="725677" y="2793"/>
                  </a:lnTo>
                  <a:lnTo>
                    <a:pt x="723264" y="1777"/>
                  </a:lnTo>
                  <a:close/>
                </a:path>
                <a:path w="948054" h="186054">
                  <a:moveTo>
                    <a:pt x="727963" y="45846"/>
                  </a:moveTo>
                  <a:lnTo>
                    <a:pt x="712723" y="45846"/>
                  </a:lnTo>
                  <a:lnTo>
                    <a:pt x="712723" y="141096"/>
                  </a:lnTo>
                  <a:lnTo>
                    <a:pt x="727963" y="141096"/>
                  </a:lnTo>
                  <a:lnTo>
                    <a:pt x="727963" y="45846"/>
                  </a:lnTo>
                  <a:close/>
                </a:path>
                <a:path w="948054" h="186054">
                  <a:moveTo>
                    <a:pt x="773683" y="45846"/>
                  </a:moveTo>
                  <a:lnTo>
                    <a:pt x="758443" y="45846"/>
                  </a:lnTo>
                  <a:lnTo>
                    <a:pt x="758443" y="141096"/>
                  </a:lnTo>
                  <a:lnTo>
                    <a:pt x="773683" y="141096"/>
                  </a:lnTo>
                  <a:lnTo>
                    <a:pt x="773683" y="77977"/>
                  </a:lnTo>
                  <a:lnTo>
                    <a:pt x="776096" y="70738"/>
                  </a:lnTo>
                  <a:lnTo>
                    <a:pt x="781176" y="65023"/>
                  </a:lnTo>
                  <a:lnTo>
                    <a:pt x="784148" y="61594"/>
                  </a:lnTo>
                  <a:lnTo>
                    <a:pt x="773683" y="61594"/>
                  </a:lnTo>
                  <a:lnTo>
                    <a:pt x="773683" y="45846"/>
                  </a:lnTo>
                  <a:close/>
                </a:path>
                <a:path w="948054" h="186054">
                  <a:moveTo>
                    <a:pt x="830895" y="56387"/>
                  </a:moveTo>
                  <a:lnTo>
                    <a:pt x="800100" y="56387"/>
                  </a:lnTo>
                  <a:lnTo>
                    <a:pt x="809767" y="58291"/>
                  </a:lnTo>
                  <a:lnTo>
                    <a:pt x="816673" y="63992"/>
                  </a:lnTo>
                  <a:lnTo>
                    <a:pt x="820816" y="73479"/>
                  </a:lnTo>
                  <a:lnTo>
                    <a:pt x="822197" y="86740"/>
                  </a:lnTo>
                  <a:lnTo>
                    <a:pt x="822197" y="141096"/>
                  </a:lnTo>
                  <a:lnTo>
                    <a:pt x="837438" y="141096"/>
                  </a:lnTo>
                  <a:lnTo>
                    <a:pt x="837438" y="82803"/>
                  </a:lnTo>
                  <a:lnTo>
                    <a:pt x="836916" y="73848"/>
                  </a:lnTo>
                  <a:lnTo>
                    <a:pt x="835358" y="66024"/>
                  </a:lnTo>
                  <a:lnTo>
                    <a:pt x="832770" y="59308"/>
                  </a:lnTo>
                  <a:lnTo>
                    <a:pt x="830895" y="56387"/>
                  </a:lnTo>
                  <a:close/>
                </a:path>
                <a:path w="948054" h="186054">
                  <a:moveTo>
                    <a:pt x="805306" y="43560"/>
                  </a:moveTo>
                  <a:lnTo>
                    <a:pt x="795639" y="44682"/>
                  </a:lnTo>
                  <a:lnTo>
                    <a:pt x="787209" y="48053"/>
                  </a:lnTo>
                  <a:lnTo>
                    <a:pt x="779992" y="53720"/>
                  </a:lnTo>
                  <a:lnTo>
                    <a:pt x="774064" y="61594"/>
                  </a:lnTo>
                  <a:lnTo>
                    <a:pt x="784148" y="61594"/>
                  </a:lnTo>
                  <a:lnTo>
                    <a:pt x="786129" y="59308"/>
                  </a:lnTo>
                  <a:lnTo>
                    <a:pt x="792479" y="56387"/>
                  </a:lnTo>
                  <a:lnTo>
                    <a:pt x="830895" y="56387"/>
                  </a:lnTo>
                  <a:lnTo>
                    <a:pt x="829148" y="53687"/>
                  </a:lnTo>
                  <a:lnTo>
                    <a:pt x="824612" y="49293"/>
                  </a:lnTo>
                  <a:lnTo>
                    <a:pt x="819102" y="46116"/>
                  </a:lnTo>
                  <a:lnTo>
                    <a:pt x="812663" y="44201"/>
                  </a:lnTo>
                  <a:lnTo>
                    <a:pt x="805306" y="43560"/>
                  </a:lnTo>
                  <a:close/>
                </a:path>
                <a:path w="948054" h="186054">
                  <a:moveTo>
                    <a:pt x="866775" y="163956"/>
                  </a:moveTo>
                  <a:lnTo>
                    <a:pt x="866775" y="179196"/>
                  </a:lnTo>
                  <a:lnTo>
                    <a:pt x="873633" y="182123"/>
                  </a:lnTo>
                  <a:lnTo>
                    <a:pt x="881062" y="184229"/>
                  </a:lnTo>
                  <a:lnTo>
                    <a:pt x="889063" y="185501"/>
                  </a:lnTo>
                  <a:lnTo>
                    <a:pt x="897635" y="185927"/>
                  </a:lnTo>
                  <a:lnTo>
                    <a:pt x="919638" y="182643"/>
                  </a:lnTo>
                  <a:lnTo>
                    <a:pt x="935278" y="172846"/>
                  </a:lnTo>
                  <a:lnTo>
                    <a:pt x="897508" y="172846"/>
                  </a:lnTo>
                  <a:lnTo>
                    <a:pt x="890099" y="172297"/>
                  </a:lnTo>
                  <a:lnTo>
                    <a:pt x="882522" y="170640"/>
                  </a:lnTo>
                  <a:lnTo>
                    <a:pt x="874756" y="167864"/>
                  </a:lnTo>
                  <a:lnTo>
                    <a:pt x="866775" y="163956"/>
                  </a:lnTo>
                  <a:close/>
                </a:path>
                <a:path w="948054" h="186054">
                  <a:moveTo>
                    <a:pt x="947927" y="125094"/>
                  </a:moveTo>
                  <a:lnTo>
                    <a:pt x="932688" y="125094"/>
                  </a:lnTo>
                  <a:lnTo>
                    <a:pt x="932603" y="136130"/>
                  </a:lnTo>
                  <a:lnTo>
                    <a:pt x="930477" y="151844"/>
                  </a:lnTo>
                  <a:lnTo>
                    <a:pt x="923861" y="163512"/>
                  </a:lnTo>
                  <a:lnTo>
                    <a:pt x="912864" y="170513"/>
                  </a:lnTo>
                  <a:lnTo>
                    <a:pt x="897508" y="172846"/>
                  </a:lnTo>
                  <a:lnTo>
                    <a:pt x="935278" y="172846"/>
                  </a:lnTo>
                  <a:lnTo>
                    <a:pt x="944784" y="156406"/>
                  </a:lnTo>
                  <a:lnTo>
                    <a:pt x="947927" y="133476"/>
                  </a:lnTo>
                  <a:lnTo>
                    <a:pt x="947927" y="125094"/>
                  </a:lnTo>
                  <a:close/>
                </a:path>
                <a:path w="948054" h="186054">
                  <a:moveTo>
                    <a:pt x="903731" y="43560"/>
                  </a:moveTo>
                  <a:lnTo>
                    <a:pt x="866634" y="65676"/>
                  </a:lnTo>
                  <a:lnTo>
                    <a:pt x="860108" y="95503"/>
                  </a:lnTo>
                  <a:lnTo>
                    <a:pt x="860147" y="98043"/>
                  </a:lnTo>
                  <a:lnTo>
                    <a:pt x="876823" y="136130"/>
                  </a:lnTo>
                  <a:lnTo>
                    <a:pt x="899540" y="143255"/>
                  </a:lnTo>
                  <a:lnTo>
                    <a:pt x="909804" y="142114"/>
                  </a:lnTo>
                  <a:lnTo>
                    <a:pt x="918686" y="138699"/>
                  </a:lnTo>
                  <a:lnTo>
                    <a:pt x="926187" y="133022"/>
                  </a:lnTo>
                  <a:lnTo>
                    <a:pt x="928189" y="130428"/>
                  </a:lnTo>
                  <a:lnTo>
                    <a:pt x="895222" y="130428"/>
                  </a:lnTo>
                  <a:lnTo>
                    <a:pt x="888491" y="127253"/>
                  </a:lnTo>
                  <a:lnTo>
                    <a:pt x="875664" y="95503"/>
                  </a:lnTo>
                  <a:lnTo>
                    <a:pt x="876165" y="86766"/>
                  </a:lnTo>
                  <a:lnTo>
                    <a:pt x="896365" y="56387"/>
                  </a:lnTo>
                  <a:lnTo>
                    <a:pt x="930221" y="56387"/>
                  </a:lnTo>
                  <a:lnTo>
                    <a:pt x="927020" y="52294"/>
                  </a:lnTo>
                  <a:lnTo>
                    <a:pt x="920495" y="47450"/>
                  </a:lnTo>
                  <a:lnTo>
                    <a:pt x="912733" y="44535"/>
                  </a:lnTo>
                  <a:lnTo>
                    <a:pt x="903731" y="43560"/>
                  </a:lnTo>
                  <a:close/>
                </a:path>
                <a:path w="948054" h="186054">
                  <a:moveTo>
                    <a:pt x="930221" y="56387"/>
                  </a:moveTo>
                  <a:lnTo>
                    <a:pt x="913510" y="56387"/>
                  </a:lnTo>
                  <a:lnTo>
                    <a:pt x="919860" y="59054"/>
                  </a:lnTo>
                  <a:lnTo>
                    <a:pt x="924940" y="64515"/>
                  </a:lnTo>
                  <a:lnTo>
                    <a:pt x="930020" y="69849"/>
                  </a:lnTo>
                  <a:lnTo>
                    <a:pt x="932688" y="76326"/>
                  </a:lnTo>
                  <a:lnTo>
                    <a:pt x="932688" y="107441"/>
                  </a:lnTo>
                  <a:lnTo>
                    <a:pt x="930020" y="115315"/>
                  </a:lnTo>
                  <a:lnTo>
                    <a:pt x="924559" y="121284"/>
                  </a:lnTo>
                  <a:lnTo>
                    <a:pt x="919226" y="127380"/>
                  </a:lnTo>
                  <a:lnTo>
                    <a:pt x="912240" y="130428"/>
                  </a:lnTo>
                  <a:lnTo>
                    <a:pt x="928189" y="130428"/>
                  </a:lnTo>
                  <a:lnTo>
                    <a:pt x="932306" y="125094"/>
                  </a:lnTo>
                  <a:lnTo>
                    <a:pt x="947927" y="125094"/>
                  </a:lnTo>
                  <a:lnTo>
                    <a:pt x="947927" y="59054"/>
                  </a:lnTo>
                  <a:lnTo>
                    <a:pt x="932306" y="59054"/>
                  </a:lnTo>
                  <a:lnTo>
                    <a:pt x="930221" y="56387"/>
                  </a:lnTo>
                  <a:close/>
                </a:path>
                <a:path w="948054" h="186054">
                  <a:moveTo>
                    <a:pt x="947927" y="45846"/>
                  </a:moveTo>
                  <a:lnTo>
                    <a:pt x="932688" y="45846"/>
                  </a:lnTo>
                  <a:lnTo>
                    <a:pt x="932688" y="59054"/>
                  </a:lnTo>
                  <a:lnTo>
                    <a:pt x="947927" y="59054"/>
                  </a:lnTo>
                  <a:lnTo>
                    <a:pt x="947927" y="45846"/>
                  </a:lnTo>
                  <a:close/>
                </a:path>
              </a:pathLst>
            </a:custGeom>
            <a:solidFill>
              <a:srgbClr val="FFFFFF">
                <a:alpha val="98823"/>
              </a:srgbClr>
            </a:solidFill>
          </p:spPr>
          <p:txBody>
            <a:bodyPr wrap="square" lIns="0" tIns="0" rIns="0" bIns="0" rtlCol="0"/>
            <a:lstStyle/>
            <a:p>
              <a:pPr defTabSz="685800"/>
              <a:endParaRPr sz="135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3" name="object 33"/>
            <p:cNvSpPr/>
            <p:nvPr/>
          </p:nvSpPr>
          <p:spPr>
            <a:xfrm>
              <a:off x="5225795" y="4152900"/>
              <a:ext cx="1557655" cy="355600"/>
            </a:xfrm>
            <a:custGeom>
              <a:avLst/>
              <a:gdLst/>
              <a:ahLst/>
              <a:cxnLst/>
              <a:rect l="l" t="t" r="r" b="b"/>
              <a:pathLst>
                <a:path w="1557654" h="355600">
                  <a:moveTo>
                    <a:pt x="1557527" y="0"/>
                  </a:moveTo>
                  <a:lnTo>
                    <a:pt x="0" y="0"/>
                  </a:lnTo>
                  <a:lnTo>
                    <a:pt x="0" y="355092"/>
                  </a:lnTo>
                  <a:lnTo>
                    <a:pt x="1557527" y="355092"/>
                  </a:lnTo>
                  <a:lnTo>
                    <a:pt x="1557527" y="0"/>
                  </a:lnTo>
                  <a:close/>
                </a:path>
              </a:pathLst>
            </a:custGeom>
            <a:solidFill>
              <a:srgbClr val="0078D3"/>
            </a:solidFill>
          </p:spPr>
          <p:txBody>
            <a:bodyPr wrap="square" lIns="0" tIns="0" rIns="0" bIns="0" rtlCol="0"/>
            <a:lstStyle/>
            <a:p>
              <a:pPr defTabSz="685800"/>
              <a:endParaRPr sz="135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4" name="object 34"/>
            <p:cNvSpPr/>
            <p:nvPr/>
          </p:nvSpPr>
          <p:spPr>
            <a:xfrm>
              <a:off x="5625337" y="4249292"/>
              <a:ext cx="760095" cy="179705"/>
            </a:xfrm>
            <a:custGeom>
              <a:avLst/>
              <a:gdLst/>
              <a:ahLst/>
              <a:cxnLst/>
              <a:rect l="l" t="t" r="r" b="b"/>
              <a:pathLst>
                <a:path w="760095" h="179704">
                  <a:moveTo>
                    <a:pt x="68072" y="0"/>
                  </a:moveTo>
                  <a:lnTo>
                    <a:pt x="29442" y="11144"/>
                  </a:lnTo>
                  <a:lnTo>
                    <a:pt x="4778" y="42560"/>
                  </a:lnTo>
                  <a:lnTo>
                    <a:pt x="0" y="71500"/>
                  </a:lnTo>
                  <a:lnTo>
                    <a:pt x="1069" y="85647"/>
                  </a:lnTo>
                  <a:lnTo>
                    <a:pt x="26302" y="127634"/>
                  </a:lnTo>
                  <a:lnTo>
                    <a:pt x="62611" y="137921"/>
                  </a:lnTo>
                  <a:lnTo>
                    <a:pt x="73205" y="137423"/>
                  </a:lnTo>
                  <a:lnTo>
                    <a:pt x="82883" y="135937"/>
                  </a:lnTo>
                  <a:lnTo>
                    <a:pt x="91632" y="133475"/>
                  </a:lnTo>
                  <a:lnTo>
                    <a:pt x="99440" y="130047"/>
                  </a:lnTo>
                  <a:lnTo>
                    <a:pt x="99440" y="123824"/>
                  </a:lnTo>
                  <a:lnTo>
                    <a:pt x="64642" y="123824"/>
                  </a:lnTo>
                  <a:lnTo>
                    <a:pt x="54381" y="122920"/>
                  </a:lnTo>
                  <a:lnTo>
                    <a:pt x="19716" y="92455"/>
                  </a:lnTo>
                  <a:lnTo>
                    <a:pt x="16383" y="70611"/>
                  </a:lnTo>
                  <a:lnTo>
                    <a:pt x="17266" y="58398"/>
                  </a:lnTo>
                  <a:lnTo>
                    <a:pt x="38296" y="22850"/>
                  </a:lnTo>
                  <a:lnTo>
                    <a:pt x="67817" y="14223"/>
                  </a:lnTo>
                  <a:lnTo>
                    <a:pt x="99440" y="14223"/>
                  </a:lnTo>
                  <a:lnTo>
                    <a:pt x="99440" y="5587"/>
                  </a:lnTo>
                  <a:lnTo>
                    <a:pt x="92825" y="3161"/>
                  </a:lnTo>
                  <a:lnTo>
                    <a:pt x="85375" y="1412"/>
                  </a:lnTo>
                  <a:lnTo>
                    <a:pt x="77116" y="355"/>
                  </a:lnTo>
                  <a:lnTo>
                    <a:pt x="68072" y="0"/>
                  </a:lnTo>
                  <a:close/>
                </a:path>
                <a:path w="760095" h="179704">
                  <a:moveTo>
                    <a:pt x="99440" y="114934"/>
                  </a:moveTo>
                  <a:lnTo>
                    <a:pt x="91771" y="118842"/>
                  </a:lnTo>
                  <a:lnTo>
                    <a:pt x="83423" y="121618"/>
                  </a:lnTo>
                  <a:lnTo>
                    <a:pt x="74384" y="123275"/>
                  </a:lnTo>
                  <a:lnTo>
                    <a:pt x="64642" y="123824"/>
                  </a:lnTo>
                  <a:lnTo>
                    <a:pt x="99440" y="123824"/>
                  </a:lnTo>
                  <a:lnTo>
                    <a:pt x="99440" y="114934"/>
                  </a:lnTo>
                  <a:close/>
                </a:path>
                <a:path w="760095" h="179704">
                  <a:moveTo>
                    <a:pt x="99440" y="14223"/>
                  </a:moveTo>
                  <a:lnTo>
                    <a:pt x="67817" y="14223"/>
                  </a:lnTo>
                  <a:lnTo>
                    <a:pt x="76295" y="14724"/>
                  </a:lnTo>
                  <a:lnTo>
                    <a:pt x="84391" y="16224"/>
                  </a:lnTo>
                  <a:lnTo>
                    <a:pt x="92106" y="18724"/>
                  </a:lnTo>
                  <a:lnTo>
                    <a:pt x="99440" y="22224"/>
                  </a:lnTo>
                  <a:lnTo>
                    <a:pt x="99440" y="14223"/>
                  </a:lnTo>
                  <a:close/>
                </a:path>
                <a:path w="760095" h="179704">
                  <a:moveTo>
                    <a:pt x="165988" y="38226"/>
                  </a:moveTo>
                  <a:lnTo>
                    <a:pt x="124868" y="59096"/>
                  </a:lnTo>
                  <a:lnTo>
                    <a:pt x="117475" y="89153"/>
                  </a:lnTo>
                  <a:lnTo>
                    <a:pt x="118260" y="99655"/>
                  </a:lnTo>
                  <a:lnTo>
                    <a:pt x="144795" y="134588"/>
                  </a:lnTo>
                  <a:lnTo>
                    <a:pt x="163829" y="137921"/>
                  </a:lnTo>
                  <a:lnTo>
                    <a:pt x="174120" y="137064"/>
                  </a:lnTo>
                  <a:lnTo>
                    <a:pt x="183292" y="134492"/>
                  </a:lnTo>
                  <a:lnTo>
                    <a:pt x="191369" y="130206"/>
                  </a:lnTo>
                  <a:lnTo>
                    <a:pt x="197336" y="125094"/>
                  </a:lnTo>
                  <a:lnTo>
                    <a:pt x="155194" y="125094"/>
                  </a:lnTo>
                  <a:lnTo>
                    <a:pt x="147574" y="121792"/>
                  </a:lnTo>
                  <a:lnTo>
                    <a:pt x="133130" y="89153"/>
                  </a:lnTo>
                  <a:lnTo>
                    <a:pt x="133162" y="87629"/>
                  </a:lnTo>
                  <a:lnTo>
                    <a:pt x="155066" y="51053"/>
                  </a:lnTo>
                  <a:lnTo>
                    <a:pt x="198974" y="51053"/>
                  </a:lnTo>
                  <a:lnTo>
                    <a:pt x="192742" y="45567"/>
                  </a:lnTo>
                  <a:lnTo>
                    <a:pt x="185007" y="41481"/>
                  </a:lnTo>
                  <a:lnTo>
                    <a:pt x="176081" y="39038"/>
                  </a:lnTo>
                  <a:lnTo>
                    <a:pt x="165988" y="38226"/>
                  </a:lnTo>
                  <a:close/>
                </a:path>
                <a:path w="760095" h="179704">
                  <a:moveTo>
                    <a:pt x="198974" y="51053"/>
                  </a:moveTo>
                  <a:lnTo>
                    <a:pt x="174751" y="51053"/>
                  </a:lnTo>
                  <a:lnTo>
                    <a:pt x="182372" y="54228"/>
                  </a:lnTo>
                  <a:lnTo>
                    <a:pt x="187706" y="60705"/>
                  </a:lnTo>
                  <a:lnTo>
                    <a:pt x="191133" y="66065"/>
                  </a:lnTo>
                  <a:lnTo>
                    <a:pt x="193595" y="72437"/>
                  </a:lnTo>
                  <a:lnTo>
                    <a:pt x="195081" y="79833"/>
                  </a:lnTo>
                  <a:lnTo>
                    <a:pt x="195542" y="87629"/>
                  </a:lnTo>
                  <a:lnTo>
                    <a:pt x="195526" y="89153"/>
                  </a:lnTo>
                  <a:lnTo>
                    <a:pt x="174751" y="125094"/>
                  </a:lnTo>
                  <a:lnTo>
                    <a:pt x="197336" y="125094"/>
                  </a:lnTo>
                  <a:lnTo>
                    <a:pt x="211200" y="87629"/>
                  </a:lnTo>
                  <a:lnTo>
                    <a:pt x="210460" y="76650"/>
                  </a:lnTo>
                  <a:lnTo>
                    <a:pt x="208232" y="66944"/>
                  </a:lnTo>
                  <a:lnTo>
                    <a:pt x="204503" y="58501"/>
                  </a:lnTo>
                  <a:lnTo>
                    <a:pt x="199262" y="51307"/>
                  </a:lnTo>
                  <a:lnTo>
                    <a:pt x="198974" y="51053"/>
                  </a:lnTo>
                  <a:close/>
                </a:path>
                <a:path w="760095" h="179704">
                  <a:moveTo>
                    <a:pt x="250444" y="40385"/>
                  </a:moveTo>
                  <a:lnTo>
                    <a:pt x="235203" y="40385"/>
                  </a:lnTo>
                  <a:lnTo>
                    <a:pt x="235203" y="135635"/>
                  </a:lnTo>
                  <a:lnTo>
                    <a:pt x="250444" y="135635"/>
                  </a:lnTo>
                  <a:lnTo>
                    <a:pt x="250444" y="72389"/>
                  </a:lnTo>
                  <a:lnTo>
                    <a:pt x="252729" y="65023"/>
                  </a:lnTo>
                  <a:lnTo>
                    <a:pt x="260090" y="55498"/>
                  </a:lnTo>
                  <a:lnTo>
                    <a:pt x="250444" y="55498"/>
                  </a:lnTo>
                  <a:lnTo>
                    <a:pt x="250444" y="40385"/>
                  </a:lnTo>
                  <a:close/>
                </a:path>
                <a:path w="760095" h="179704">
                  <a:moveTo>
                    <a:pt x="304967" y="51053"/>
                  </a:moveTo>
                  <a:lnTo>
                    <a:pt x="273558" y="51053"/>
                  </a:lnTo>
                  <a:lnTo>
                    <a:pt x="283059" y="52814"/>
                  </a:lnTo>
                  <a:lnTo>
                    <a:pt x="289845" y="58086"/>
                  </a:lnTo>
                  <a:lnTo>
                    <a:pt x="293917" y="66859"/>
                  </a:lnTo>
                  <a:lnTo>
                    <a:pt x="295275" y="79120"/>
                  </a:lnTo>
                  <a:lnTo>
                    <a:pt x="295275" y="135635"/>
                  </a:lnTo>
                  <a:lnTo>
                    <a:pt x="310514" y="135635"/>
                  </a:lnTo>
                  <a:lnTo>
                    <a:pt x="310514" y="73024"/>
                  </a:lnTo>
                  <a:lnTo>
                    <a:pt x="312800" y="65912"/>
                  </a:lnTo>
                  <a:lnTo>
                    <a:pt x="318929" y="57911"/>
                  </a:lnTo>
                  <a:lnTo>
                    <a:pt x="307466" y="57911"/>
                  </a:lnTo>
                  <a:lnTo>
                    <a:pt x="305688" y="52069"/>
                  </a:lnTo>
                  <a:lnTo>
                    <a:pt x="304967" y="51053"/>
                  </a:lnTo>
                  <a:close/>
                </a:path>
                <a:path w="760095" h="179704">
                  <a:moveTo>
                    <a:pt x="364149" y="51053"/>
                  </a:moveTo>
                  <a:lnTo>
                    <a:pt x="341629" y="51053"/>
                  </a:lnTo>
                  <a:lnTo>
                    <a:pt x="347090" y="53339"/>
                  </a:lnTo>
                  <a:lnTo>
                    <a:pt x="350424" y="58086"/>
                  </a:lnTo>
                  <a:lnTo>
                    <a:pt x="353567" y="62864"/>
                  </a:lnTo>
                  <a:lnTo>
                    <a:pt x="355219" y="70484"/>
                  </a:lnTo>
                  <a:lnTo>
                    <a:pt x="355219" y="135635"/>
                  </a:lnTo>
                  <a:lnTo>
                    <a:pt x="370459" y="135635"/>
                  </a:lnTo>
                  <a:lnTo>
                    <a:pt x="370459" y="76961"/>
                  </a:lnTo>
                  <a:lnTo>
                    <a:pt x="368504" y="60033"/>
                  </a:lnTo>
                  <a:lnTo>
                    <a:pt x="364149" y="51053"/>
                  </a:lnTo>
                  <a:close/>
                </a:path>
                <a:path w="760095" h="179704">
                  <a:moveTo>
                    <a:pt x="339089" y="38226"/>
                  </a:moveTo>
                  <a:lnTo>
                    <a:pt x="329184" y="39445"/>
                  </a:lnTo>
                  <a:lnTo>
                    <a:pt x="320611" y="43116"/>
                  </a:lnTo>
                  <a:lnTo>
                    <a:pt x="313372" y="49264"/>
                  </a:lnTo>
                  <a:lnTo>
                    <a:pt x="307466" y="57911"/>
                  </a:lnTo>
                  <a:lnTo>
                    <a:pt x="318929" y="57911"/>
                  </a:lnTo>
                  <a:lnTo>
                    <a:pt x="321945" y="53974"/>
                  </a:lnTo>
                  <a:lnTo>
                    <a:pt x="327406" y="51053"/>
                  </a:lnTo>
                  <a:lnTo>
                    <a:pt x="364149" y="51053"/>
                  </a:lnTo>
                  <a:lnTo>
                    <a:pt x="362629" y="47924"/>
                  </a:lnTo>
                  <a:lnTo>
                    <a:pt x="352831" y="40653"/>
                  </a:lnTo>
                  <a:lnTo>
                    <a:pt x="339089" y="38226"/>
                  </a:lnTo>
                  <a:close/>
                </a:path>
                <a:path w="760095" h="179704">
                  <a:moveTo>
                    <a:pt x="287020" y="38226"/>
                  </a:moveTo>
                  <a:lnTo>
                    <a:pt x="280415" y="38226"/>
                  </a:lnTo>
                  <a:lnTo>
                    <a:pt x="271291" y="39300"/>
                  </a:lnTo>
                  <a:lnTo>
                    <a:pt x="263334" y="42529"/>
                  </a:lnTo>
                  <a:lnTo>
                    <a:pt x="256518" y="47926"/>
                  </a:lnTo>
                  <a:lnTo>
                    <a:pt x="250825" y="55498"/>
                  </a:lnTo>
                  <a:lnTo>
                    <a:pt x="260090" y="55498"/>
                  </a:lnTo>
                  <a:lnTo>
                    <a:pt x="261365" y="53847"/>
                  </a:lnTo>
                  <a:lnTo>
                    <a:pt x="266826" y="51053"/>
                  </a:lnTo>
                  <a:lnTo>
                    <a:pt x="304967" y="51053"/>
                  </a:lnTo>
                  <a:lnTo>
                    <a:pt x="302260" y="47243"/>
                  </a:lnTo>
                  <a:lnTo>
                    <a:pt x="297434" y="43687"/>
                  </a:lnTo>
                  <a:lnTo>
                    <a:pt x="292608" y="40004"/>
                  </a:lnTo>
                  <a:lnTo>
                    <a:pt x="287020" y="38226"/>
                  </a:lnTo>
                  <a:close/>
                </a:path>
                <a:path w="760095" h="179704">
                  <a:moveTo>
                    <a:pt x="415036" y="40385"/>
                  </a:moveTo>
                  <a:lnTo>
                    <a:pt x="399796" y="40385"/>
                  </a:lnTo>
                  <a:lnTo>
                    <a:pt x="399796" y="179450"/>
                  </a:lnTo>
                  <a:lnTo>
                    <a:pt x="415036" y="179450"/>
                  </a:lnTo>
                  <a:lnTo>
                    <a:pt x="415036" y="121919"/>
                  </a:lnTo>
                  <a:lnTo>
                    <a:pt x="427508" y="121919"/>
                  </a:lnTo>
                  <a:lnTo>
                    <a:pt x="417702" y="111378"/>
                  </a:lnTo>
                  <a:lnTo>
                    <a:pt x="415036" y="104647"/>
                  </a:lnTo>
                  <a:lnTo>
                    <a:pt x="415036" y="74167"/>
                  </a:lnTo>
                  <a:lnTo>
                    <a:pt x="417829" y="66420"/>
                  </a:lnTo>
                  <a:lnTo>
                    <a:pt x="425954" y="57149"/>
                  </a:lnTo>
                  <a:lnTo>
                    <a:pt x="415036" y="57149"/>
                  </a:lnTo>
                  <a:lnTo>
                    <a:pt x="415036" y="40385"/>
                  </a:lnTo>
                  <a:close/>
                </a:path>
                <a:path w="760095" h="179704">
                  <a:moveTo>
                    <a:pt x="427508" y="121919"/>
                  </a:moveTo>
                  <a:lnTo>
                    <a:pt x="415416" y="121919"/>
                  </a:lnTo>
                  <a:lnTo>
                    <a:pt x="420989" y="128920"/>
                  </a:lnTo>
                  <a:lnTo>
                    <a:pt x="427609" y="133921"/>
                  </a:lnTo>
                  <a:lnTo>
                    <a:pt x="435276" y="136921"/>
                  </a:lnTo>
                  <a:lnTo>
                    <a:pt x="443991" y="137921"/>
                  </a:lnTo>
                  <a:lnTo>
                    <a:pt x="453562" y="137019"/>
                  </a:lnTo>
                  <a:lnTo>
                    <a:pt x="462073" y="134318"/>
                  </a:lnTo>
                  <a:lnTo>
                    <a:pt x="469513" y="129831"/>
                  </a:lnTo>
                  <a:lnTo>
                    <a:pt x="474321" y="125094"/>
                  </a:lnTo>
                  <a:lnTo>
                    <a:pt x="434339" y="125094"/>
                  </a:lnTo>
                  <a:lnTo>
                    <a:pt x="427863" y="122300"/>
                  </a:lnTo>
                  <a:lnTo>
                    <a:pt x="427508" y="121919"/>
                  </a:lnTo>
                  <a:close/>
                </a:path>
                <a:path w="760095" h="179704">
                  <a:moveTo>
                    <a:pt x="477220" y="51053"/>
                  </a:moveTo>
                  <a:lnTo>
                    <a:pt x="453009" y="51053"/>
                  </a:lnTo>
                  <a:lnTo>
                    <a:pt x="459613" y="53974"/>
                  </a:lnTo>
                  <a:lnTo>
                    <a:pt x="464438" y="60070"/>
                  </a:lnTo>
                  <a:lnTo>
                    <a:pt x="471791" y="85216"/>
                  </a:lnTo>
                  <a:lnTo>
                    <a:pt x="471324" y="93888"/>
                  </a:lnTo>
                  <a:lnTo>
                    <a:pt x="451485" y="125094"/>
                  </a:lnTo>
                  <a:lnTo>
                    <a:pt x="474321" y="125094"/>
                  </a:lnTo>
                  <a:lnTo>
                    <a:pt x="487425" y="85216"/>
                  </a:lnTo>
                  <a:lnTo>
                    <a:pt x="486783" y="75072"/>
                  </a:lnTo>
                  <a:lnTo>
                    <a:pt x="484854" y="65976"/>
                  </a:lnTo>
                  <a:lnTo>
                    <a:pt x="481639" y="57927"/>
                  </a:lnTo>
                  <a:lnTo>
                    <a:pt x="477220" y="51053"/>
                  </a:lnTo>
                  <a:close/>
                </a:path>
                <a:path w="760095" h="179704">
                  <a:moveTo>
                    <a:pt x="448437" y="38226"/>
                  </a:moveTo>
                  <a:lnTo>
                    <a:pt x="438223" y="39415"/>
                  </a:lnTo>
                  <a:lnTo>
                    <a:pt x="429307" y="42973"/>
                  </a:lnTo>
                  <a:lnTo>
                    <a:pt x="421701" y="48889"/>
                  </a:lnTo>
                  <a:lnTo>
                    <a:pt x="415416" y="57149"/>
                  </a:lnTo>
                  <a:lnTo>
                    <a:pt x="425954" y="57149"/>
                  </a:lnTo>
                  <a:lnTo>
                    <a:pt x="428625" y="54101"/>
                  </a:lnTo>
                  <a:lnTo>
                    <a:pt x="435737" y="51053"/>
                  </a:lnTo>
                  <a:lnTo>
                    <a:pt x="477220" y="51053"/>
                  </a:lnTo>
                  <a:lnTo>
                    <a:pt x="477138" y="50926"/>
                  </a:lnTo>
                  <a:lnTo>
                    <a:pt x="471475" y="45352"/>
                  </a:lnTo>
                  <a:lnTo>
                    <a:pt x="464788" y="41386"/>
                  </a:lnTo>
                  <a:lnTo>
                    <a:pt x="457100" y="39014"/>
                  </a:lnTo>
                  <a:lnTo>
                    <a:pt x="448437" y="38226"/>
                  </a:lnTo>
                  <a:close/>
                </a:path>
                <a:path w="760095" h="179704">
                  <a:moveTo>
                    <a:pt x="524256" y="40385"/>
                  </a:moveTo>
                  <a:lnTo>
                    <a:pt x="509015" y="40385"/>
                  </a:lnTo>
                  <a:lnTo>
                    <a:pt x="509015" y="97408"/>
                  </a:lnTo>
                  <a:lnTo>
                    <a:pt x="511155" y="115097"/>
                  </a:lnTo>
                  <a:lnTo>
                    <a:pt x="517556" y="127761"/>
                  </a:lnTo>
                  <a:lnTo>
                    <a:pt x="528196" y="135378"/>
                  </a:lnTo>
                  <a:lnTo>
                    <a:pt x="543051" y="137921"/>
                  </a:lnTo>
                  <a:lnTo>
                    <a:pt x="552388" y="136830"/>
                  </a:lnTo>
                  <a:lnTo>
                    <a:pt x="560403" y="133572"/>
                  </a:lnTo>
                  <a:lnTo>
                    <a:pt x="567108" y="128170"/>
                  </a:lnTo>
                  <a:lnTo>
                    <a:pt x="569320" y="125094"/>
                  </a:lnTo>
                  <a:lnTo>
                    <a:pt x="547242" y="125094"/>
                  </a:lnTo>
                  <a:lnTo>
                    <a:pt x="537168" y="123213"/>
                  </a:lnTo>
                  <a:lnTo>
                    <a:pt x="529986" y="117570"/>
                  </a:lnTo>
                  <a:lnTo>
                    <a:pt x="525686" y="108164"/>
                  </a:lnTo>
                  <a:lnTo>
                    <a:pt x="524256" y="94995"/>
                  </a:lnTo>
                  <a:lnTo>
                    <a:pt x="524256" y="40385"/>
                  </a:lnTo>
                  <a:close/>
                </a:path>
                <a:path w="760095" h="179704">
                  <a:moveTo>
                    <a:pt x="588137" y="120649"/>
                  </a:moveTo>
                  <a:lnTo>
                    <a:pt x="572897" y="120649"/>
                  </a:lnTo>
                  <a:lnTo>
                    <a:pt x="572897" y="135635"/>
                  </a:lnTo>
                  <a:lnTo>
                    <a:pt x="588137" y="135635"/>
                  </a:lnTo>
                  <a:lnTo>
                    <a:pt x="588137" y="120649"/>
                  </a:lnTo>
                  <a:close/>
                </a:path>
                <a:path w="760095" h="179704">
                  <a:moveTo>
                    <a:pt x="588137" y="40385"/>
                  </a:moveTo>
                  <a:lnTo>
                    <a:pt x="572897" y="40385"/>
                  </a:lnTo>
                  <a:lnTo>
                    <a:pt x="572897" y="104139"/>
                  </a:lnTo>
                  <a:lnTo>
                    <a:pt x="570484" y="111378"/>
                  </a:lnTo>
                  <a:lnTo>
                    <a:pt x="560832" y="122300"/>
                  </a:lnTo>
                  <a:lnTo>
                    <a:pt x="554736" y="125094"/>
                  </a:lnTo>
                  <a:lnTo>
                    <a:pt x="569320" y="125094"/>
                  </a:lnTo>
                  <a:lnTo>
                    <a:pt x="572515" y="120649"/>
                  </a:lnTo>
                  <a:lnTo>
                    <a:pt x="588137" y="120649"/>
                  </a:lnTo>
                  <a:lnTo>
                    <a:pt x="588137" y="40385"/>
                  </a:lnTo>
                  <a:close/>
                </a:path>
                <a:path w="760095" h="179704">
                  <a:moveTo>
                    <a:pt x="639445" y="53466"/>
                  </a:moveTo>
                  <a:lnTo>
                    <a:pt x="624204" y="53466"/>
                  </a:lnTo>
                  <a:lnTo>
                    <a:pt x="624204" y="109854"/>
                  </a:lnTo>
                  <a:lnTo>
                    <a:pt x="625774" y="122023"/>
                  </a:lnTo>
                  <a:lnTo>
                    <a:pt x="630475" y="130714"/>
                  </a:lnTo>
                  <a:lnTo>
                    <a:pt x="638296" y="135929"/>
                  </a:lnTo>
                  <a:lnTo>
                    <a:pt x="649224" y="137667"/>
                  </a:lnTo>
                  <a:lnTo>
                    <a:pt x="655192" y="137667"/>
                  </a:lnTo>
                  <a:lnTo>
                    <a:pt x="659891" y="136778"/>
                  </a:lnTo>
                  <a:lnTo>
                    <a:pt x="663448" y="134746"/>
                  </a:lnTo>
                  <a:lnTo>
                    <a:pt x="663448" y="124840"/>
                  </a:lnTo>
                  <a:lnTo>
                    <a:pt x="648462" y="124840"/>
                  </a:lnTo>
                  <a:lnTo>
                    <a:pt x="644906" y="123570"/>
                  </a:lnTo>
                  <a:lnTo>
                    <a:pt x="642747" y="120776"/>
                  </a:lnTo>
                  <a:lnTo>
                    <a:pt x="640588" y="118109"/>
                  </a:lnTo>
                  <a:lnTo>
                    <a:pt x="639445" y="113537"/>
                  </a:lnTo>
                  <a:lnTo>
                    <a:pt x="639445" y="53466"/>
                  </a:lnTo>
                  <a:close/>
                </a:path>
                <a:path w="760095" h="179704">
                  <a:moveTo>
                    <a:pt x="663448" y="121665"/>
                  </a:moveTo>
                  <a:lnTo>
                    <a:pt x="660653" y="123824"/>
                  </a:lnTo>
                  <a:lnTo>
                    <a:pt x="657351" y="124840"/>
                  </a:lnTo>
                  <a:lnTo>
                    <a:pt x="663448" y="124840"/>
                  </a:lnTo>
                  <a:lnTo>
                    <a:pt x="663448" y="121665"/>
                  </a:lnTo>
                  <a:close/>
                </a:path>
                <a:path w="760095" h="179704">
                  <a:moveTo>
                    <a:pt x="663448" y="40385"/>
                  </a:moveTo>
                  <a:lnTo>
                    <a:pt x="607822" y="40385"/>
                  </a:lnTo>
                  <a:lnTo>
                    <a:pt x="607822" y="53466"/>
                  </a:lnTo>
                  <a:lnTo>
                    <a:pt x="663448" y="53466"/>
                  </a:lnTo>
                  <a:lnTo>
                    <a:pt x="663448" y="40385"/>
                  </a:lnTo>
                  <a:close/>
                </a:path>
                <a:path w="760095" h="179704">
                  <a:moveTo>
                    <a:pt x="639445" y="12191"/>
                  </a:moveTo>
                  <a:lnTo>
                    <a:pt x="624204" y="17144"/>
                  </a:lnTo>
                  <a:lnTo>
                    <a:pt x="624204" y="40385"/>
                  </a:lnTo>
                  <a:lnTo>
                    <a:pt x="639445" y="40385"/>
                  </a:lnTo>
                  <a:lnTo>
                    <a:pt x="639445" y="12191"/>
                  </a:lnTo>
                  <a:close/>
                </a:path>
                <a:path w="760095" h="179704">
                  <a:moveTo>
                    <a:pt x="720725" y="38226"/>
                  </a:moveTo>
                  <a:lnTo>
                    <a:pt x="683855" y="59691"/>
                  </a:lnTo>
                  <a:lnTo>
                    <a:pt x="676783" y="88391"/>
                  </a:lnTo>
                  <a:lnTo>
                    <a:pt x="677499" y="99536"/>
                  </a:lnTo>
                  <a:lnTo>
                    <a:pt x="702024" y="134683"/>
                  </a:lnTo>
                  <a:lnTo>
                    <a:pt x="720089" y="137921"/>
                  </a:lnTo>
                  <a:lnTo>
                    <a:pt x="729876" y="137350"/>
                  </a:lnTo>
                  <a:lnTo>
                    <a:pt x="738663" y="135635"/>
                  </a:lnTo>
                  <a:lnTo>
                    <a:pt x="746450" y="132778"/>
                  </a:lnTo>
                  <a:lnTo>
                    <a:pt x="753237" y="128777"/>
                  </a:lnTo>
                  <a:lnTo>
                    <a:pt x="753237" y="125094"/>
                  </a:lnTo>
                  <a:lnTo>
                    <a:pt x="714121" y="125094"/>
                  </a:lnTo>
                  <a:lnTo>
                    <a:pt x="706627" y="122173"/>
                  </a:lnTo>
                  <a:lnTo>
                    <a:pt x="692658" y="91820"/>
                  </a:lnTo>
                  <a:lnTo>
                    <a:pt x="759840" y="91820"/>
                  </a:lnTo>
                  <a:lnTo>
                    <a:pt x="759840" y="83819"/>
                  </a:lnTo>
                  <a:lnTo>
                    <a:pt x="759535" y="78993"/>
                  </a:lnTo>
                  <a:lnTo>
                    <a:pt x="692785" y="78993"/>
                  </a:lnTo>
                  <a:lnTo>
                    <a:pt x="693927" y="70611"/>
                  </a:lnTo>
                  <a:lnTo>
                    <a:pt x="697102" y="63880"/>
                  </a:lnTo>
                  <a:lnTo>
                    <a:pt x="707136" y="53593"/>
                  </a:lnTo>
                  <a:lnTo>
                    <a:pt x="713232" y="51053"/>
                  </a:lnTo>
                  <a:lnTo>
                    <a:pt x="750191" y="51053"/>
                  </a:lnTo>
                  <a:lnTo>
                    <a:pt x="749681" y="50291"/>
                  </a:lnTo>
                  <a:lnTo>
                    <a:pt x="744013" y="44977"/>
                  </a:lnTo>
                  <a:lnTo>
                    <a:pt x="737298" y="41211"/>
                  </a:lnTo>
                  <a:lnTo>
                    <a:pt x="729535" y="38969"/>
                  </a:lnTo>
                  <a:lnTo>
                    <a:pt x="720725" y="38226"/>
                  </a:lnTo>
                  <a:close/>
                </a:path>
                <a:path w="760095" h="179704">
                  <a:moveTo>
                    <a:pt x="753237" y="114426"/>
                  </a:moveTo>
                  <a:lnTo>
                    <a:pt x="746327" y="119094"/>
                  </a:lnTo>
                  <a:lnTo>
                    <a:pt x="739108" y="122427"/>
                  </a:lnTo>
                  <a:lnTo>
                    <a:pt x="731555" y="124428"/>
                  </a:lnTo>
                  <a:lnTo>
                    <a:pt x="723646" y="125094"/>
                  </a:lnTo>
                  <a:lnTo>
                    <a:pt x="753237" y="125094"/>
                  </a:lnTo>
                  <a:lnTo>
                    <a:pt x="753237" y="114426"/>
                  </a:lnTo>
                  <a:close/>
                </a:path>
                <a:path w="760095" h="179704">
                  <a:moveTo>
                    <a:pt x="750191" y="51053"/>
                  </a:moveTo>
                  <a:lnTo>
                    <a:pt x="727837" y="51053"/>
                  </a:lnTo>
                  <a:lnTo>
                    <a:pt x="733678" y="53466"/>
                  </a:lnTo>
                  <a:lnTo>
                    <a:pt x="737870" y="58419"/>
                  </a:lnTo>
                  <a:lnTo>
                    <a:pt x="742061" y="63245"/>
                  </a:lnTo>
                  <a:lnTo>
                    <a:pt x="744220" y="70103"/>
                  </a:lnTo>
                  <a:lnTo>
                    <a:pt x="744220" y="78993"/>
                  </a:lnTo>
                  <a:lnTo>
                    <a:pt x="759535" y="78993"/>
                  </a:lnTo>
                  <a:lnTo>
                    <a:pt x="759200" y="73705"/>
                  </a:lnTo>
                  <a:lnTo>
                    <a:pt x="757285" y="64722"/>
                  </a:lnTo>
                  <a:lnTo>
                    <a:pt x="754108" y="56905"/>
                  </a:lnTo>
                  <a:lnTo>
                    <a:pt x="750191" y="51053"/>
                  </a:lnTo>
                  <a:close/>
                </a:path>
              </a:pathLst>
            </a:custGeom>
            <a:solidFill>
              <a:srgbClr val="FFFFFF">
                <a:alpha val="98823"/>
              </a:srgbClr>
            </a:solidFill>
          </p:spPr>
          <p:txBody>
            <a:bodyPr wrap="square" lIns="0" tIns="0" rIns="0" bIns="0" rtlCol="0"/>
            <a:lstStyle/>
            <a:p>
              <a:pPr defTabSz="685800"/>
              <a:endParaRPr sz="135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5" name="object 35"/>
            <p:cNvSpPr/>
            <p:nvPr/>
          </p:nvSpPr>
          <p:spPr>
            <a:xfrm>
              <a:off x="5225795" y="4998719"/>
              <a:ext cx="1557655" cy="355600"/>
            </a:xfrm>
            <a:custGeom>
              <a:avLst/>
              <a:gdLst/>
              <a:ahLst/>
              <a:cxnLst/>
              <a:rect l="l" t="t" r="r" b="b"/>
              <a:pathLst>
                <a:path w="1557654" h="355600">
                  <a:moveTo>
                    <a:pt x="1557527" y="0"/>
                  </a:moveTo>
                  <a:lnTo>
                    <a:pt x="0" y="0"/>
                  </a:lnTo>
                  <a:lnTo>
                    <a:pt x="0" y="355091"/>
                  </a:lnTo>
                  <a:lnTo>
                    <a:pt x="1557527" y="355091"/>
                  </a:lnTo>
                  <a:lnTo>
                    <a:pt x="1557527" y="0"/>
                  </a:lnTo>
                  <a:close/>
                </a:path>
              </a:pathLst>
            </a:custGeom>
            <a:solidFill>
              <a:srgbClr val="0078D3"/>
            </a:solidFill>
          </p:spPr>
          <p:txBody>
            <a:bodyPr wrap="square" lIns="0" tIns="0" rIns="0" bIns="0" rtlCol="0"/>
            <a:lstStyle/>
            <a:p>
              <a:pPr defTabSz="685800"/>
              <a:endParaRPr sz="135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6" name="object 36"/>
            <p:cNvSpPr/>
            <p:nvPr/>
          </p:nvSpPr>
          <p:spPr>
            <a:xfrm>
              <a:off x="5690235" y="5095493"/>
              <a:ext cx="632460" cy="180975"/>
            </a:xfrm>
            <a:custGeom>
              <a:avLst/>
              <a:gdLst/>
              <a:ahLst/>
              <a:cxnLst/>
              <a:rect l="l" t="t" r="r" b="b"/>
              <a:pathLst>
                <a:path w="632460" h="180975">
                  <a:moveTo>
                    <a:pt x="0" y="111759"/>
                  </a:moveTo>
                  <a:lnTo>
                    <a:pt x="0" y="130301"/>
                  </a:lnTo>
                  <a:lnTo>
                    <a:pt x="1777" y="131444"/>
                  </a:lnTo>
                  <a:lnTo>
                    <a:pt x="28701" y="137667"/>
                  </a:lnTo>
                  <a:lnTo>
                    <a:pt x="31368" y="137921"/>
                  </a:lnTo>
                  <a:lnTo>
                    <a:pt x="39750" y="137921"/>
                  </a:lnTo>
                  <a:lnTo>
                    <a:pt x="45847" y="137286"/>
                  </a:lnTo>
                  <a:lnTo>
                    <a:pt x="73830" y="123824"/>
                  </a:lnTo>
                  <a:lnTo>
                    <a:pt x="33019" y="123824"/>
                  </a:lnTo>
                  <a:lnTo>
                    <a:pt x="29972" y="123570"/>
                  </a:lnTo>
                  <a:lnTo>
                    <a:pt x="26797" y="122935"/>
                  </a:lnTo>
                  <a:lnTo>
                    <a:pt x="23494" y="122427"/>
                  </a:lnTo>
                  <a:lnTo>
                    <a:pt x="20192" y="121665"/>
                  </a:lnTo>
                  <a:lnTo>
                    <a:pt x="2159" y="113664"/>
                  </a:lnTo>
                  <a:lnTo>
                    <a:pt x="0" y="111759"/>
                  </a:lnTo>
                  <a:close/>
                </a:path>
                <a:path w="632460" h="180975">
                  <a:moveTo>
                    <a:pt x="46609" y="0"/>
                  </a:moveTo>
                  <a:lnTo>
                    <a:pt x="40766" y="0"/>
                  </a:lnTo>
                  <a:lnTo>
                    <a:pt x="35178" y="761"/>
                  </a:lnTo>
                  <a:lnTo>
                    <a:pt x="4190" y="19811"/>
                  </a:lnTo>
                  <a:lnTo>
                    <a:pt x="1524" y="24256"/>
                  </a:lnTo>
                  <a:lnTo>
                    <a:pt x="253" y="29590"/>
                  </a:lnTo>
                  <a:lnTo>
                    <a:pt x="253" y="40639"/>
                  </a:lnTo>
                  <a:lnTo>
                    <a:pt x="28701" y="71373"/>
                  </a:lnTo>
                  <a:lnTo>
                    <a:pt x="33400" y="73659"/>
                  </a:lnTo>
                  <a:lnTo>
                    <a:pt x="37718" y="75945"/>
                  </a:lnTo>
                  <a:lnTo>
                    <a:pt x="62102" y="93725"/>
                  </a:lnTo>
                  <a:lnTo>
                    <a:pt x="63753" y="96392"/>
                  </a:lnTo>
                  <a:lnTo>
                    <a:pt x="64515" y="99440"/>
                  </a:lnTo>
                  <a:lnTo>
                    <a:pt x="64515" y="109727"/>
                  </a:lnTo>
                  <a:lnTo>
                    <a:pt x="62102" y="114934"/>
                  </a:lnTo>
                  <a:lnTo>
                    <a:pt x="52704" y="122046"/>
                  </a:lnTo>
                  <a:lnTo>
                    <a:pt x="45465" y="123824"/>
                  </a:lnTo>
                  <a:lnTo>
                    <a:pt x="73830" y="123824"/>
                  </a:lnTo>
                  <a:lnTo>
                    <a:pt x="74422" y="123189"/>
                  </a:lnTo>
                  <a:lnTo>
                    <a:pt x="76962" y="118617"/>
                  </a:lnTo>
                  <a:lnTo>
                    <a:pt x="79628" y="114045"/>
                  </a:lnTo>
                  <a:lnTo>
                    <a:pt x="80899" y="108584"/>
                  </a:lnTo>
                  <a:lnTo>
                    <a:pt x="80899" y="97027"/>
                  </a:lnTo>
                  <a:lnTo>
                    <a:pt x="59054" y="69595"/>
                  </a:lnTo>
                  <a:lnTo>
                    <a:pt x="54863" y="66928"/>
                  </a:lnTo>
                  <a:lnTo>
                    <a:pt x="50291" y="64515"/>
                  </a:lnTo>
                  <a:lnTo>
                    <a:pt x="45592" y="62102"/>
                  </a:lnTo>
                  <a:lnTo>
                    <a:pt x="40893" y="59816"/>
                  </a:lnTo>
                  <a:lnTo>
                    <a:pt x="36829" y="57784"/>
                  </a:lnTo>
                  <a:lnTo>
                    <a:pt x="18541" y="43052"/>
                  </a:lnTo>
                  <a:lnTo>
                    <a:pt x="17272" y="40639"/>
                  </a:lnTo>
                  <a:lnTo>
                    <a:pt x="16637" y="37718"/>
                  </a:lnTo>
                  <a:lnTo>
                    <a:pt x="16637" y="30606"/>
                  </a:lnTo>
                  <a:lnTo>
                    <a:pt x="17399" y="27431"/>
                  </a:lnTo>
                  <a:lnTo>
                    <a:pt x="19176" y="24891"/>
                  </a:lnTo>
                  <a:lnTo>
                    <a:pt x="20827" y="22351"/>
                  </a:lnTo>
                  <a:lnTo>
                    <a:pt x="34798" y="15239"/>
                  </a:lnTo>
                  <a:lnTo>
                    <a:pt x="38100" y="14477"/>
                  </a:lnTo>
                  <a:lnTo>
                    <a:pt x="41528" y="14096"/>
                  </a:lnTo>
                  <a:lnTo>
                    <a:pt x="75311" y="14096"/>
                  </a:lnTo>
                  <a:lnTo>
                    <a:pt x="75311" y="4698"/>
                  </a:lnTo>
                  <a:lnTo>
                    <a:pt x="70147" y="2678"/>
                  </a:lnTo>
                  <a:lnTo>
                    <a:pt x="63626" y="1206"/>
                  </a:lnTo>
                  <a:lnTo>
                    <a:pt x="55772" y="305"/>
                  </a:lnTo>
                  <a:lnTo>
                    <a:pt x="46609" y="0"/>
                  </a:lnTo>
                  <a:close/>
                </a:path>
                <a:path w="632460" h="180975">
                  <a:moveTo>
                    <a:pt x="75311" y="14096"/>
                  </a:moveTo>
                  <a:lnTo>
                    <a:pt x="44957" y="14096"/>
                  </a:lnTo>
                  <a:lnTo>
                    <a:pt x="53790" y="14618"/>
                  </a:lnTo>
                  <a:lnTo>
                    <a:pt x="61801" y="16176"/>
                  </a:lnTo>
                  <a:lnTo>
                    <a:pt x="68978" y="18758"/>
                  </a:lnTo>
                  <a:lnTo>
                    <a:pt x="75311" y="22351"/>
                  </a:lnTo>
                  <a:lnTo>
                    <a:pt x="75311" y="14096"/>
                  </a:lnTo>
                  <a:close/>
                </a:path>
                <a:path w="632460" h="180975">
                  <a:moveTo>
                    <a:pt x="124967" y="53466"/>
                  </a:moveTo>
                  <a:lnTo>
                    <a:pt x="109727" y="53466"/>
                  </a:lnTo>
                  <a:lnTo>
                    <a:pt x="109727" y="109727"/>
                  </a:lnTo>
                  <a:lnTo>
                    <a:pt x="111297" y="121969"/>
                  </a:lnTo>
                  <a:lnTo>
                    <a:pt x="115998" y="130698"/>
                  </a:lnTo>
                  <a:lnTo>
                    <a:pt x="123819" y="135927"/>
                  </a:lnTo>
                  <a:lnTo>
                    <a:pt x="134747" y="137667"/>
                  </a:lnTo>
                  <a:lnTo>
                    <a:pt x="140715" y="137667"/>
                  </a:lnTo>
                  <a:lnTo>
                    <a:pt x="145414" y="136651"/>
                  </a:lnTo>
                  <a:lnTo>
                    <a:pt x="148970" y="134746"/>
                  </a:lnTo>
                  <a:lnTo>
                    <a:pt x="148970" y="124840"/>
                  </a:lnTo>
                  <a:lnTo>
                    <a:pt x="133985" y="124840"/>
                  </a:lnTo>
                  <a:lnTo>
                    <a:pt x="130428" y="123443"/>
                  </a:lnTo>
                  <a:lnTo>
                    <a:pt x="128269" y="120776"/>
                  </a:lnTo>
                  <a:lnTo>
                    <a:pt x="126111" y="117982"/>
                  </a:lnTo>
                  <a:lnTo>
                    <a:pt x="124967" y="113410"/>
                  </a:lnTo>
                  <a:lnTo>
                    <a:pt x="124967" y="53466"/>
                  </a:lnTo>
                  <a:close/>
                </a:path>
                <a:path w="632460" h="180975">
                  <a:moveTo>
                    <a:pt x="148970" y="121665"/>
                  </a:moveTo>
                  <a:lnTo>
                    <a:pt x="146176" y="123824"/>
                  </a:lnTo>
                  <a:lnTo>
                    <a:pt x="142875" y="124840"/>
                  </a:lnTo>
                  <a:lnTo>
                    <a:pt x="148970" y="124840"/>
                  </a:lnTo>
                  <a:lnTo>
                    <a:pt x="148970" y="121665"/>
                  </a:lnTo>
                  <a:close/>
                </a:path>
                <a:path w="632460" h="180975">
                  <a:moveTo>
                    <a:pt x="148970" y="40385"/>
                  </a:moveTo>
                  <a:lnTo>
                    <a:pt x="93344" y="40385"/>
                  </a:lnTo>
                  <a:lnTo>
                    <a:pt x="93344" y="53466"/>
                  </a:lnTo>
                  <a:lnTo>
                    <a:pt x="148970" y="53466"/>
                  </a:lnTo>
                  <a:lnTo>
                    <a:pt x="148970" y="40385"/>
                  </a:lnTo>
                  <a:close/>
                </a:path>
                <a:path w="632460" h="180975">
                  <a:moveTo>
                    <a:pt x="124967" y="12191"/>
                  </a:moveTo>
                  <a:lnTo>
                    <a:pt x="109727" y="17144"/>
                  </a:lnTo>
                  <a:lnTo>
                    <a:pt x="109727" y="40385"/>
                  </a:lnTo>
                  <a:lnTo>
                    <a:pt x="124967" y="40385"/>
                  </a:lnTo>
                  <a:lnTo>
                    <a:pt x="124967" y="12191"/>
                  </a:lnTo>
                  <a:close/>
                </a:path>
                <a:path w="632460" h="180975">
                  <a:moveTo>
                    <a:pt x="210819" y="38099"/>
                  </a:moveTo>
                  <a:lnTo>
                    <a:pt x="169699" y="59043"/>
                  </a:lnTo>
                  <a:lnTo>
                    <a:pt x="162305" y="89153"/>
                  </a:lnTo>
                  <a:lnTo>
                    <a:pt x="163091" y="99635"/>
                  </a:lnTo>
                  <a:lnTo>
                    <a:pt x="189626" y="134572"/>
                  </a:lnTo>
                  <a:lnTo>
                    <a:pt x="208661" y="137921"/>
                  </a:lnTo>
                  <a:lnTo>
                    <a:pt x="218951" y="137064"/>
                  </a:lnTo>
                  <a:lnTo>
                    <a:pt x="228123" y="134492"/>
                  </a:lnTo>
                  <a:lnTo>
                    <a:pt x="236200" y="130206"/>
                  </a:lnTo>
                  <a:lnTo>
                    <a:pt x="242315" y="124967"/>
                  </a:lnTo>
                  <a:lnTo>
                    <a:pt x="200025" y="124967"/>
                  </a:lnTo>
                  <a:lnTo>
                    <a:pt x="192404" y="121792"/>
                  </a:lnTo>
                  <a:lnTo>
                    <a:pt x="177970" y="89153"/>
                  </a:lnTo>
                  <a:lnTo>
                    <a:pt x="177985" y="87629"/>
                  </a:lnTo>
                  <a:lnTo>
                    <a:pt x="199898" y="50926"/>
                  </a:lnTo>
                  <a:lnTo>
                    <a:pt x="243662" y="50926"/>
                  </a:lnTo>
                  <a:lnTo>
                    <a:pt x="237573" y="45547"/>
                  </a:lnTo>
                  <a:lnTo>
                    <a:pt x="229838" y="41417"/>
                  </a:lnTo>
                  <a:lnTo>
                    <a:pt x="220912" y="38931"/>
                  </a:lnTo>
                  <a:lnTo>
                    <a:pt x="210819" y="38099"/>
                  </a:lnTo>
                  <a:close/>
                </a:path>
                <a:path w="632460" h="180975">
                  <a:moveTo>
                    <a:pt x="243662" y="50926"/>
                  </a:moveTo>
                  <a:lnTo>
                    <a:pt x="219582" y="50926"/>
                  </a:lnTo>
                  <a:lnTo>
                    <a:pt x="227202" y="54228"/>
                  </a:lnTo>
                  <a:lnTo>
                    <a:pt x="232537" y="60705"/>
                  </a:lnTo>
                  <a:lnTo>
                    <a:pt x="235964" y="66010"/>
                  </a:lnTo>
                  <a:lnTo>
                    <a:pt x="238426" y="72374"/>
                  </a:lnTo>
                  <a:lnTo>
                    <a:pt x="239912" y="79761"/>
                  </a:lnTo>
                  <a:lnTo>
                    <a:pt x="240380" y="87629"/>
                  </a:lnTo>
                  <a:lnTo>
                    <a:pt x="240350" y="89153"/>
                  </a:lnTo>
                  <a:lnTo>
                    <a:pt x="219582" y="124967"/>
                  </a:lnTo>
                  <a:lnTo>
                    <a:pt x="242315" y="124967"/>
                  </a:lnTo>
                  <a:lnTo>
                    <a:pt x="256031" y="87629"/>
                  </a:lnTo>
                  <a:lnTo>
                    <a:pt x="255291" y="76650"/>
                  </a:lnTo>
                  <a:lnTo>
                    <a:pt x="253063" y="66944"/>
                  </a:lnTo>
                  <a:lnTo>
                    <a:pt x="249334" y="58501"/>
                  </a:lnTo>
                  <a:lnTo>
                    <a:pt x="244093" y="51307"/>
                  </a:lnTo>
                  <a:lnTo>
                    <a:pt x="243662" y="50926"/>
                  </a:lnTo>
                  <a:close/>
                </a:path>
                <a:path w="632460" h="180975">
                  <a:moveTo>
                    <a:pt x="295275" y="40385"/>
                  </a:moveTo>
                  <a:lnTo>
                    <a:pt x="280035" y="40385"/>
                  </a:lnTo>
                  <a:lnTo>
                    <a:pt x="280035" y="135635"/>
                  </a:lnTo>
                  <a:lnTo>
                    <a:pt x="295275" y="135635"/>
                  </a:lnTo>
                  <a:lnTo>
                    <a:pt x="295275" y="87121"/>
                  </a:lnTo>
                  <a:lnTo>
                    <a:pt x="295699" y="79549"/>
                  </a:lnTo>
                  <a:lnTo>
                    <a:pt x="296957" y="72834"/>
                  </a:lnTo>
                  <a:lnTo>
                    <a:pt x="299025" y="66976"/>
                  </a:lnTo>
                  <a:lnTo>
                    <a:pt x="301878" y="61975"/>
                  </a:lnTo>
                  <a:lnTo>
                    <a:pt x="303268" y="60070"/>
                  </a:lnTo>
                  <a:lnTo>
                    <a:pt x="295275" y="60070"/>
                  </a:lnTo>
                  <a:lnTo>
                    <a:pt x="295275" y="40385"/>
                  </a:lnTo>
                  <a:close/>
                </a:path>
                <a:path w="632460" h="180975">
                  <a:moveTo>
                    <a:pt x="324612" y="38734"/>
                  </a:moveTo>
                  <a:lnTo>
                    <a:pt x="315087" y="38734"/>
                  </a:lnTo>
                  <a:lnTo>
                    <a:pt x="310134" y="40639"/>
                  </a:lnTo>
                  <a:lnTo>
                    <a:pt x="305688" y="44322"/>
                  </a:lnTo>
                  <a:lnTo>
                    <a:pt x="301243" y="48132"/>
                  </a:lnTo>
                  <a:lnTo>
                    <a:pt x="297814" y="53339"/>
                  </a:lnTo>
                  <a:lnTo>
                    <a:pt x="295655" y="60070"/>
                  </a:lnTo>
                  <a:lnTo>
                    <a:pt x="303268" y="60070"/>
                  </a:lnTo>
                  <a:lnTo>
                    <a:pt x="306324" y="55879"/>
                  </a:lnTo>
                  <a:lnTo>
                    <a:pt x="311657" y="52704"/>
                  </a:lnTo>
                  <a:lnTo>
                    <a:pt x="329691" y="52704"/>
                  </a:lnTo>
                  <a:lnTo>
                    <a:pt x="329691" y="40004"/>
                  </a:lnTo>
                  <a:lnTo>
                    <a:pt x="327660" y="39115"/>
                  </a:lnTo>
                  <a:lnTo>
                    <a:pt x="324612" y="38734"/>
                  </a:lnTo>
                  <a:close/>
                </a:path>
                <a:path w="632460" h="180975">
                  <a:moveTo>
                    <a:pt x="329691" y="52704"/>
                  </a:moveTo>
                  <a:lnTo>
                    <a:pt x="323214" y="52704"/>
                  </a:lnTo>
                  <a:lnTo>
                    <a:pt x="327025" y="53720"/>
                  </a:lnTo>
                  <a:lnTo>
                    <a:pt x="329691" y="55879"/>
                  </a:lnTo>
                  <a:lnTo>
                    <a:pt x="329691" y="52704"/>
                  </a:lnTo>
                  <a:close/>
                </a:path>
                <a:path w="632460" h="180975">
                  <a:moveTo>
                    <a:pt x="407592" y="50926"/>
                  </a:moveTo>
                  <a:lnTo>
                    <a:pt x="378967" y="50926"/>
                  </a:lnTo>
                  <a:lnTo>
                    <a:pt x="387542" y="52450"/>
                  </a:lnTo>
                  <a:lnTo>
                    <a:pt x="393652" y="57022"/>
                  </a:lnTo>
                  <a:lnTo>
                    <a:pt x="397309" y="64642"/>
                  </a:lnTo>
                  <a:lnTo>
                    <a:pt x="398525" y="75310"/>
                  </a:lnTo>
                  <a:lnTo>
                    <a:pt x="369950" y="79247"/>
                  </a:lnTo>
                  <a:lnTo>
                    <a:pt x="356209" y="82841"/>
                  </a:lnTo>
                  <a:lnTo>
                    <a:pt x="346408" y="89233"/>
                  </a:lnTo>
                  <a:lnTo>
                    <a:pt x="340534" y="98424"/>
                  </a:lnTo>
                  <a:lnTo>
                    <a:pt x="338581" y="110362"/>
                  </a:lnTo>
                  <a:lnTo>
                    <a:pt x="338581" y="118617"/>
                  </a:lnTo>
                  <a:lnTo>
                    <a:pt x="341249" y="125348"/>
                  </a:lnTo>
                  <a:lnTo>
                    <a:pt x="346582" y="130301"/>
                  </a:lnTo>
                  <a:lnTo>
                    <a:pt x="351916" y="135381"/>
                  </a:lnTo>
                  <a:lnTo>
                    <a:pt x="359410" y="137921"/>
                  </a:lnTo>
                  <a:lnTo>
                    <a:pt x="368807" y="137921"/>
                  </a:lnTo>
                  <a:lnTo>
                    <a:pt x="377928" y="136850"/>
                  </a:lnTo>
                  <a:lnTo>
                    <a:pt x="385857" y="133635"/>
                  </a:lnTo>
                  <a:lnTo>
                    <a:pt x="392596" y="128277"/>
                  </a:lnTo>
                  <a:lnTo>
                    <a:pt x="395044" y="124967"/>
                  </a:lnTo>
                  <a:lnTo>
                    <a:pt x="366902" y="124967"/>
                  </a:lnTo>
                  <a:lnTo>
                    <a:pt x="362457" y="123570"/>
                  </a:lnTo>
                  <a:lnTo>
                    <a:pt x="355853" y="117728"/>
                  </a:lnTo>
                  <a:lnTo>
                    <a:pt x="354202" y="113918"/>
                  </a:lnTo>
                  <a:lnTo>
                    <a:pt x="354202" y="102869"/>
                  </a:lnTo>
                  <a:lnTo>
                    <a:pt x="398525" y="87502"/>
                  </a:lnTo>
                  <a:lnTo>
                    <a:pt x="413765" y="87502"/>
                  </a:lnTo>
                  <a:lnTo>
                    <a:pt x="413765" y="73659"/>
                  </a:lnTo>
                  <a:lnTo>
                    <a:pt x="411670" y="58138"/>
                  </a:lnTo>
                  <a:lnTo>
                    <a:pt x="407592" y="50926"/>
                  </a:lnTo>
                  <a:close/>
                </a:path>
                <a:path w="632460" h="180975">
                  <a:moveTo>
                    <a:pt x="413765" y="120776"/>
                  </a:moveTo>
                  <a:lnTo>
                    <a:pt x="398525" y="120776"/>
                  </a:lnTo>
                  <a:lnTo>
                    <a:pt x="398525" y="135635"/>
                  </a:lnTo>
                  <a:lnTo>
                    <a:pt x="413765" y="135635"/>
                  </a:lnTo>
                  <a:lnTo>
                    <a:pt x="413765" y="120776"/>
                  </a:lnTo>
                  <a:close/>
                </a:path>
                <a:path w="632460" h="180975">
                  <a:moveTo>
                    <a:pt x="413765" y="87502"/>
                  </a:moveTo>
                  <a:lnTo>
                    <a:pt x="398525" y="87502"/>
                  </a:lnTo>
                  <a:lnTo>
                    <a:pt x="398525" y="105028"/>
                  </a:lnTo>
                  <a:lnTo>
                    <a:pt x="396113" y="111759"/>
                  </a:lnTo>
                  <a:lnTo>
                    <a:pt x="386206" y="122427"/>
                  </a:lnTo>
                  <a:lnTo>
                    <a:pt x="379984" y="124967"/>
                  </a:lnTo>
                  <a:lnTo>
                    <a:pt x="395044" y="124967"/>
                  </a:lnTo>
                  <a:lnTo>
                    <a:pt x="398144" y="120776"/>
                  </a:lnTo>
                  <a:lnTo>
                    <a:pt x="413765" y="120776"/>
                  </a:lnTo>
                  <a:lnTo>
                    <a:pt x="413765" y="87502"/>
                  </a:lnTo>
                  <a:close/>
                </a:path>
                <a:path w="632460" h="180975">
                  <a:moveTo>
                    <a:pt x="380238" y="38099"/>
                  </a:moveTo>
                  <a:lnTo>
                    <a:pt x="371355" y="38669"/>
                  </a:lnTo>
                  <a:lnTo>
                    <a:pt x="362997" y="40370"/>
                  </a:lnTo>
                  <a:lnTo>
                    <a:pt x="355163" y="43189"/>
                  </a:lnTo>
                  <a:lnTo>
                    <a:pt x="347852" y="47116"/>
                  </a:lnTo>
                  <a:lnTo>
                    <a:pt x="347852" y="62737"/>
                  </a:lnTo>
                  <a:lnTo>
                    <a:pt x="355000" y="57570"/>
                  </a:lnTo>
                  <a:lnTo>
                    <a:pt x="362553" y="53879"/>
                  </a:lnTo>
                  <a:lnTo>
                    <a:pt x="370534" y="51665"/>
                  </a:lnTo>
                  <a:lnTo>
                    <a:pt x="378967" y="50926"/>
                  </a:lnTo>
                  <a:lnTo>
                    <a:pt x="407592" y="50926"/>
                  </a:lnTo>
                  <a:lnTo>
                    <a:pt x="405383" y="47021"/>
                  </a:lnTo>
                  <a:lnTo>
                    <a:pt x="394906" y="40334"/>
                  </a:lnTo>
                  <a:lnTo>
                    <a:pt x="380238" y="38099"/>
                  </a:lnTo>
                  <a:close/>
                </a:path>
                <a:path w="632460" h="180975">
                  <a:moveTo>
                    <a:pt x="443356" y="158495"/>
                  </a:moveTo>
                  <a:lnTo>
                    <a:pt x="443356" y="173735"/>
                  </a:lnTo>
                  <a:lnTo>
                    <a:pt x="450214" y="176662"/>
                  </a:lnTo>
                  <a:lnTo>
                    <a:pt x="457644" y="178768"/>
                  </a:lnTo>
                  <a:lnTo>
                    <a:pt x="465645" y="180040"/>
                  </a:lnTo>
                  <a:lnTo>
                    <a:pt x="474217" y="180466"/>
                  </a:lnTo>
                  <a:lnTo>
                    <a:pt x="496200" y="177182"/>
                  </a:lnTo>
                  <a:lnTo>
                    <a:pt x="511797" y="167385"/>
                  </a:lnTo>
                  <a:lnTo>
                    <a:pt x="474090" y="167385"/>
                  </a:lnTo>
                  <a:lnTo>
                    <a:pt x="466663" y="166836"/>
                  </a:lnTo>
                  <a:lnTo>
                    <a:pt x="459057" y="165179"/>
                  </a:lnTo>
                  <a:lnTo>
                    <a:pt x="451284" y="162403"/>
                  </a:lnTo>
                  <a:lnTo>
                    <a:pt x="443356" y="158495"/>
                  </a:lnTo>
                  <a:close/>
                </a:path>
                <a:path w="632460" h="180975">
                  <a:moveTo>
                    <a:pt x="524382" y="119633"/>
                  </a:moveTo>
                  <a:lnTo>
                    <a:pt x="509142" y="119633"/>
                  </a:lnTo>
                  <a:lnTo>
                    <a:pt x="509049" y="130742"/>
                  </a:lnTo>
                  <a:lnTo>
                    <a:pt x="506952" y="146383"/>
                  </a:lnTo>
                  <a:lnTo>
                    <a:pt x="500380" y="158051"/>
                  </a:lnTo>
                  <a:lnTo>
                    <a:pt x="489426" y="165052"/>
                  </a:lnTo>
                  <a:lnTo>
                    <a:pt x="474090" y="167385"/>
                  </a:lnTo>
                  <a:lnTo>
                    <a:pt x="511797" y="167385"/>
                  </a:lnTo>
                  <a:lnTo>
                    <a:pt x="521259" y="150945"/>
                  </a:lnTo>
                  <a:lnTo>
                    <a:pt x="524382" y="128015"/>
                  </a:lnTo>
                  <a:lnTo>
                    <a:pt x="524382" y="119633"/>
                  </a:lnTo>
                  <a:close/>
                </a:path>
                <a:path w="632460" h="180975">
                  <a:moveTo>
                    <a:pt x="480313" y="38099"/>
                  </a:moveTo>
                  <a:lnTo>
                    <a:pt x="443216" y="60233"/>
                  </a:lnTo>
                  <a:lnTo>
                    <a:pt x="436691" y="90042"/>
                  </a:lnTo>
                  <a:lnTo>
                    <a:pt x="436729" y="92582"/>
                  </a:lnTo>
                  <a:lnTo>
                    <a:pt x="453280" y="130742"/>
                  </a:lnTo>
                  <a:lnTo>
                    <a:pt x="476123" y="137921"/>
                  </a:lnTo>
                  <a:lnTo>
                    <a:pt x="486312" y="136778"/>
                  </a:lnTo>
                  <a:lnTo>
                    <a:pt x="495157" y="133349"/>
                  </a:lnTo>
                  <a:lnTo>
                    <a:pt x="502644" y="127634"/>
                  </a:lnTo>
                  <a:lnTo>
                    <a:pt x="504683" y="124967"/>
                  </a:lnTo>
                  <a:lnTo>
                    <a:pt x="471804" y="124967"/>
                  </a:lnTo>
                  <a:lnTo>
                    <a:pt x="465074" y="121792"/>
                  </a:lnTo>
                  <a:lnTo>
                    <a:pt x="452247" y="90042"/>
                  </a:lnTo>
                  <a:lnTo>
                    <a:pt x="452747" y="81305"/>
                  </a:lnTo>
                  <a:lnTo>
                    <a:pt x="472948" y="50926"/>
                  </a:lnTo>
                  <a:lnTo>
                    <a:pt x="506705" y="50926"/>
                  </a:lnTo>
                  <a:lnTo>
                    <a:pt x="503549" y="46833"/>
                  </a:lnTo>
                  <a:lnTo>
                    <a:pt x="497062" y="41989"/>
                  </a:lnTo>
                  <a:lnTo>
                    <a:pt x="489313" y="39074"/>
                  </a:lnTo>
                  <a:lnTo>
                    <a:pt x="480313" y="38099"/>
                  </a:lnTo>
                  <a:close/>
                </a:path>
                <a:path w="632460" h="180975">
                  <a:moveTo>
                    <a:pt x="506705" y="50926"/>
                  </a:moveTo>
                  <a:lnTo>
                    <a:pt x="489965" y="50926"/>
                  </a:lnTo>
                  <a:lnTo>
                    <a:pt x="496442" y="53720"/>
                  </a:lnTo>
                  <a:lnTo>
                    <a:pt x="501523" y="59054"/>
                  </a:lnTo>
                  <a:lnTo>
                    <a:pt x="506602" y="64515"/>
                  </a:lnTo>
                  <a:lnTo>
                    <a:pt x="509142" y="70992"/>
                  </a:lnTo>
                  <a:lnTo>
                    <a:pt x="509142" y="102107"/>
                  </a:lnTo>
                  <a:lnTo>
                    <a:pt x="506475" y="109854"/>
                  </a:lnTo>
                  <a:lnTo>
                    <a:pt x="495807" y="122046"/>
                  </a:lnTo>
                  <a:lnTo>
                    <a:pt x="488823" y="124967"/>
                  </a:lnTo>
                  <a:lnTo>
                    <a:pt x="504683" y="124967"/>
                  </a:lnTo>
                  <a:lnTo>
                    <a:pt x="508762" y="119633"/>
                  </a:lnTo>
                  <a:lnTo>
                    <a:pt x="524382" y="119633"/>
                  </a:lnTo>
                  <a:lnTo>
                    <a:pt x="524382" y="53593"/>
                  </a:lnTo>
                  <a:lnTo>
                    <a:pt x="508762" y="53593"/>
                  </a:lnTo>
                  <a:lnTo>
                    <a:pt x="506705" y="50926"/>
                  </a:lnTo>
                  <a:close/>
                </a:path>
                <a:path w="632460" h="180975">
                  <a:moveTo>
                    <a:pt x="524382" y="40385"/>
                  </a:moveTo>
                  <a:lnTo>
                    <a:pt x="509142" y="40385"/>
                  </a:lnTo>
                  <a:lnTo>
                    <a:pt x="509142" y="53593"/>
                  </a:lnTo>
                  <a:lnTo>
                    <a:pt x="524382" y="53593"/>
                  </a:lnTo>
                  <a:lnTo>
                    <a:pt x="524382" y="40385"/>
                  </a:lnTo>
                  <a:close/>
                </a:path>
                <a:path w="632460" h="180975">
                  <a:moveTo>
                    <a:pt x="593343" y="38099"/>
                  </a:moveTo>
                  <a:lnTo>
                    <a:pt x="556474" y="59674"/>
                  </a:lnTo>
                  <a:lnTo>
                    <a:pt x="549401" y="88391"/>
                  </a:lnTo>
                  <a:lnTo>
                    <a:pt x="550118" y="99462"/>
                  </a:lnTo>
                  <a:lnTo>
                    <a:pt x="574643" y="134667"/>
                  </a:lnTo>
                  <a:lnTo>
                    <a:pt x="592709" y="137921"/>
                  </a:lnTo>
                  <a:lnTo>
                    <a:pt x="602495" y="137350"/>
                  </a:lnTo>
                  <a:lnTo>
                    <a:pt x="611282" y="135635"/>
                  </a:lnTo>
                  <a:lnTo>
                    <a:pt x="619069" y="132778"/>
                  </a:lnTo>
                  <a:lnTo>
                    <a:pt x="625855" y="128777"/>
                  </a:lnTo>
                  <a:lnTo>
                    <a:pt x="625855" y="124967"/>
                  </a:lnTo>
                  <a:lnTo>
                    <a:pt x="586739" y="124967"/>
                  </a:lnTo>
                  <a:lnTo>
                    <a:pt x="579247" y="122173"/>
                  </a:lnTo>
                  <a:lnTo>
                    <a:pt x="565276" y="91820"/>
                  </a:lnTo>
                  <a:lnTo>
                    <a:pt x="632460" y="91820"/>
                  </a:lnTo>
                  <a:lnTo>
                    <a:pt x="632460" y="83819"/>
                  </a:lnTo>
                  <a:lnTo>
                    <a:pt x="632147" y="78866"/>
                  </a:lnTo>
                  <a:lnTo>
                    <a:pt x="565403" y="78866"/>
                  </a:lnTo>
                  <a:lnTo>
                    <a:pt x="566547" y="70611"/>
                  </a:lnTo>
                  <a:lnTo>
                    <a:pt x="569722" y="63880"/>
                  </a:lnTo>
                  <a:lnTo>
                    <a:pt x="574675" y="58673"/>
                  </a:lnTo>
                  <a:lnTo>
                    <a:pt x="579754" y="53593"/>
                  </a:lnTo>
                  <a:lnTo>
                    <a:pt x="585851" y="50926"/>
                  </a:lnTo>
                  <a:lnTo>
                    <a:pt x="622726" y="50926"/>
                  </a:lnTo>
                  <a:lnTo>
                    <a:pt x="622300" y="50291"/>
                  </a:lnTo>
                  <a:lnTo>
                    <a:pt x="616632" y="44957"/>
                  </a:lnTo>
                  <a:lnTo>
                    <a:pt x="609917" y="41147"/>
                  </a:lnTo>
                  <a:lnTo>
                    <a:pt x="602154" y="38861"/>
                  </a:lnTo>
                  <a:lnTo>
                    <a:pt x="593343" y="38099"/>
                  </a:lnTo>
                  <a:close/>
                </a:path>
                <a:path w="632460" h="180975">
                  <a:moveTo>
                    <a:pt x="625855" y="114426"/>
                  </a:moveTo>
                  <a:lnTo>
                    <a:pt x="618946" y="119074"/>
                  </a:lnTo>
                  <a:lnTo>
                    <a:pt x="611727" y="122364"/>
                  </a:lnTo>
                  <a:lnTo>
                    <a:pt x="604174" y="124321"/>
                  </a:lnTo>
                  <a:lnTo>
                    <a:pt x="596264" y="124967"/>
                  </a:lnTo>
                  <a:lnTo>
                    <a:pt x="625855" y="124967"/>
                  </a:lnTo>
                  <a:lnTo>
                    <a:pt x="625855" y="114426"/>
                  </a:lnTo>
                  <a:close/>
                </a:path>
                <a:path w="632460" h="180975">
                  <a:moveTo>
                    <a:pt x="622726" y="50926"/>
                  </a:moveTo>
                  <a:lnTo>
                    <a:pt x="600455" y="50926"/>
                  </a:lnTo>
                  <a:lnTo>
                    <a:pt x="606298" y="53466"/>
                  </a:lnTo>
                  <a:lnTo>
                    <a:pt x="610488" y="58292"/>
                  </a:lnTo>
                  <a:lnTo>
                    <a:pt x="614679" y="63245"/>
                  </a:lnTo>
                  <a:lnTo>
                    <a:pt x="616838" y="70103"/>
                  </a:lnTo>
                  <a:lnTo>
                    <a:pt x="616838" y="78866"/>
                  </a:lnTo>
                  <a:lnTo>
                    <a:pt x="632147" y="78866"/>
                  </a:lnTo>
                  <a:lnTo>
                    <a:pt x="631819" y="73652"/>
                  </a:lnTo>
                  <a:lnTo>
                    <a:pt x="629904" y="64674"/>
                  </a:lnTo>
                  <a:lnTo>
                    <a:pt x="626727" y="56888"/>
                  </a:lnTo>
                  <a:lnTo>
                    <a:pt x="622726" y="50926"/>
                  </a:lnTo>
                  <a:close/>
                </a:path>
              </a:pathLst>
            </a:custGeom>
            <a:solidFill>
              <a:srgbClr val="FFFFFF">
                <a:alpha val="98823"/>
              </a:srgbClr>
            </a:solidFill>
          </p:spPr>
          <p:txBody>
            <a:bodyPr wrap="square" lIns="0" tIns="0" rIns="0" bIns="0" rtlCol="0"/>
            <a:lstStyle/>
            <a:p>
              <a:pPr defTabSz="685800"/>
              <a:endParaRPr sz="135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7" name="object 37"/>
            <p:cNvSpPr/>
            <p:nvPr/>
          </p:nvSpPr>
          <p:spPr>
            <a:xfrm>
              <a:off x="5225795" y="3720083"/>
              <a:ext cx="1557655" cy="353695"/>
            </a:xfrm>
            <a:custGeom>
              <a:avLst/>
              <a:gdLst/>
              <a:ahLst/>
              <a:cxnLst/>
              <a:rect l="l" t="t" r="r" b="b"/>
              <a:pathLst>
                <a:path w="1557654" h="353695">
                  <a:moveTo>
                    <a:pt x="1557527" y="0"/>
                  </a:moveTo>
                  <a:lnTo>
                    <a:pt x="0" y="0"/>
                  </a:lnTo>
                  <a:lnTo>
                    <a:pt x="0" y="353568"/>
                  </a:lnTo>
                  <a:lnTo>
                    <a:pt x="1557527" y="353568"/>
                  </a:lnTo>
                  <a:lnTo>
                    <a:pt x="1557527" y="0"/>
                  </a:lnTo>
                  <a:close/>
                </a:path>
              </a:pathLst>
            </a:custGeom>
            <a:solidFill>
              <a:srgbClr val="0078D3"/>
            </a:solidFill>
          </p:spPr>
          <p:txBody>
            <a:bodyPr wrap="square" lIns="0" tIns="0" rIns="0" bIns="0" rtlCol="0"/>
            <a:lstStyle/>
            <a:p>
              <a:pPr defTabSz="685800"/>
              <a:endParaRPr sz="135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8" name="object 38"/>
            <p:cNvSpPr/>
            <p:nvPr/>
          </p:nvSpPr>
          <p:spPr>
            <a:xfrm>
              <a:off x="5346954" y="3810635"/>
              <a:ext cx="1310005" cy="143510"/>
            </a:xfrm>
            <a:custGeom>
              <a:avLst/>
              <a:gdLst/>
              <a:ahLst/>
              <a:cxnLst/>
              <a:rect l="l" t="t" r="r" b="b"/>
              <a:pathLst>
                <a:path w="1310004" h="143510">
                  <a:moveTo>
                    <a:pt x="17399" y="7619"/>
                  </a:moveTo>
                  <a:lnTo>
                    <a:pt x="0" y="7619"/>
                  </a:lnTo>
                  <a:lnTo>
                    <a:pt x="48387" y="140969"/>
                  </a:lnTo>
                  <a:lnTo>
                    <a:pt x="65532" y="140969"/>
                  </a:lnTo>
                  <a:lnTo>
                    <a:pt x="71413" y="125094"/>
                  </a:lnTo>
                  <a:lnTo>
                    <a:pt x="57023" y="125094"/>
                  </a:lnTo>
                  <a:lnTo>
                    <a:pt x="56387" y="120650"/>
                  </a:lnTo>
                  <a:lnTo>
                    <a:pt x="55499" y="116712"/>
                  </a:lnTo>
                  <a:lnTo>
                    <a:pt x="54311" y="113156"/>
                  </a:lnTo>
                  <a:lnTo>
                    <a:pt x="17399" y="7619"/>
                  </a:lnTo>
                  <a:close/>
                </a:path>
                <a:path w="1310004" h="143510">
                  <a:moveTo>
                    <a:pt x="114935" y="7619"/>
                  </a:moveTo>
                  <a:lnTo>
                    <a:pt x="98171" y="7619"/>
                  </a:lnTo>
                  <a:lnTo>
                    <a:pt x="60407" y="113283"/>
                  </a:lnTo>
                  <a:lnTo>
                    <a:pt x="58928" y="117475"/>
                  </a:lnTo>
                  <a:lnTo>
                    <a:pt x="57912" y="121412"/>
                  </a:lnTo>
                  <a:lnTo>
                    <a:pt x="57404" y="125094"/>
                  </a:lnTo>
                  <a:lnTo>
                    <a:pt x="71413" y="125094"/>
                  </a:lnTo>
                  <a:lnTo>
                    <a:pt x="114935" y="7619"/>
                  </a:lnTo>
                  <a:close/>
                </a:path>
                <a:path w="1310004" h="143510">
                  <a:moveTo>
                    <a:pt x="143256" y="1650"/>
                  </a:moveTo>
                  <a:lnTo>
                    <a:pt x="137668" y="1650"/>
                  </a:lnTo>
                  <a:lnTo>
                    <a:pt x="135382" y="2666"/>
                  </a:lnTo>
                  <a:lnTo>
                    <a:pt x="131572" y="6476"/>
                  </a:lnTo>
                  <a:lnTo>
                    <a:pt x="130556" y="8762"/>
                  </a:lnTo>
                  <a:lnTo>
                    <a:pt x="130556" y="14477"/>
                  </a:lnTo>
                  <a:lnTo>
                    <a:pt x="131572" y="16890"/>
                  </a:lnTo>
                  <a:lnTo>
                    <a:pt x="133476" y="18668"/>
                  </a:lnTo>
                  <a:lnTo>
                    <a:pt x="135382" y="20573"/>
                  </a:lnTo>
                  <a:lnTo>
                    <a:pt x="137668" y="21462"/>
                  </a:lnTo>
                  <a:lnTo>
                    <a:pt x="143256" y="21462"/>
                  </a:lnTo>
                  <a:lnTo>
                    <a:pt x="145669" y="20573"/>
                  </a:lnTo>
                  <a:lnTo>
                    <a:pt x="149479" y="16763"/>
                  </a:lnTo>
                  <a:lnTo>
                    <a:pt x="150441" y="14477"/>
                  </a:lnTo>
                  <a:lnTo>
                    <a:pt x="150495" y="8762"/>
                  </a:lnTo>
                  <a:lnTo>
                    <a:pt x="149479" y="6476"/>
                  </a:lnTo>
                  <a:lnTo>
                    <a:pt x="145669" y="2666"/>
                  </a:lnTo>
                  <a:lnTo>
                    <a:pt x="143256" y="1650"/>
                  </a:lnTo>
                  <a:close/>
                </a:path>
                <a:path w="1310004" h="143510">
                  <a:moveTo>
                    <a:pt x="147828" y="45719"/>
                  </a:moveTo>
                  <a:lnTo>
                    <a:pt x="132587" y="45719"/>
                  </a:lnTo>
                  <a:lnTo>
                    <a:pt x="132587" y="140969"/>
                  </a:lnTo>
                  <a:lnTo>
                    <a:pt x="147828" y="140969"/>
                  </a:lnTo>
                  <a:lnTo>
                    <a:pt x="147828" y="45719"/>
                  </a:lnTo>
                  <a:close/>
                </a:path>
                <a:path w="1310004" h="143510">
                  <a:moveTo>
                    <a:pt x="193548" y="45719"/>
                  </a:moveTo>
                  <a:lnTo>
                    <a:pt x="178308" y="45719"/>
                  </a:lnTo>
                  <a:lnTo>
                    <a:pt x="178308" y="140969"/>
                  </a:lnTo>
                  <a:lnTo>
                    <a:pt x="193548" y="140969"/>
                  </a:lnTo>
                  <a:lnTo>
                    <a:pt x="193548" y="92456"/>
                  </a:lnTo>
                  <a:lnTo>
                    <a:pt x="193972" y="84883"/>
                  </a:lnTo>
                  <a:lnTo>
                    <a:pt x="195230" y="78168"/>
                  </a:lnTo>
                  <a:lnTo>
                    <a:pt x="197298" y="72310"/>
                  </a:lnTo>
                  <a:lnTo>
                    <a:pt x="200151" y="67309"/>
                  </a:lnTo>
                  <a:lnTo>
                    <a:pt x="201603" y="65277"/>
                  </a:lnTo>
                  <a:lnTo>
                    <a:pt x="193548" y="65277"/>
                  </a:lnTo>
                  <a:lnTo>
                    <a:pt x="193548" y="45719"/>
                  </a:lnTo>
                  <a:close/>
                </a:path>
                <a:path w="1310004" h="143510">
                  <a:moveTo>
                    <a:pt x="222885" y="44068"/>
                  </a:moveTo>
                  <a:lnTo>
                    <a:pt x="213360" y="44068"/>
                  </a:lnTo>
                  <a:lnTo>
                    <a:pt x="208407" y="45846"/>
                  </a:lnTo>
                  <a:lnTo>
                    <a:pt x="199517" y="53466"/>
                  </a:lnTo>
                  <a:lnTo>
                    <a:pt x="196087" y="58673"/>
                  </a:lnTo>
                  <a:lnTo>
                    <a:pt x="193929" y="65277"/>
                  </a:lnTo>
                  <a:lnTo>
                    <a:pt x="201603" y="65277"/>
                  </a:lnTo>
                  <a:lnTo>
                    <a:pt x="204597" y="61087"/>
                  </a:lnTo>
                  <a:lnTo>
                    <a:pt x="209931" y="58038"/>
                  </a:lnTo>
                  <a:lnTo>
                    <a:pt x="227965" y="58038"/>
                  </a:lnTo>
                  <a:lnTo>
                    <a:pt x="227965" y="45338"/>
                  </a:lnTo>
                  <a:lnTo>
                    <a:pt x="225933" y="44450"/>
                  </a:lnTo>
                  <a:lnTo>
                    <a:pt x="222885" y="44068"/>
                  </a:lnTo>
                  <a:close/>
                </a:path>
                <a:path w="1310004" h="143510">
                  <a:moveTo>
                    <a:pt x="227965" y="58038"/>
                  </a:moveTo>
                  <a:lnTo>
                    <a:pt x="221487" y="58038"/>
                  </a:lnTo>
                  <a:lnTo>
                    <a:pt x="225298" y="59054"/>
                  </a:lnTo>
                  <a:lnTo>
                    <a:pt x="227965" y="61087"/>
                  </a:lnTo>
                  <a:lnTo>
                    <a:pt x="227965" y="58038"/>
                  </a:lnTo>
                  <a:close/>
                </a:path>
                <a:path w="1310004" h="143510">
                  <a:moveTo>
                    <a:pt x="264033" y="58673"/>
                  </a:moveTo>
                  <a:lnTo>
                    <a:pt x="248793" y="58673"/>
                  </a:lnTo>
                  <a:lnTo>
                    <a:pt x="248793" y="115062"/>
                  </a:lnTo>
                  <a:lnTo>
                    <a:pt x="250362" y="127303"/>
                  </a:lnTo>
                  <a:lnTo>
                    <a:pt x="255063" y="136032"/>
                  </a:lnTo>
                  <a:lnTo>
                    <a:pt x="262884" y="141261"/>
                  </a:lnTo>
                  <a:lnTo>
                    <a:pt x="273812" y="143001"/>
                  </a:lnTo>
                  <a:lnTo>
                    <a:pt x="279781" y="143001"/>
                  </a:lnTo>
                  <a:lnTo>
                    <a:pt x="284480" y="141985"/>
                  </a:lnTo>
                  <a:lnTo>
                    <a:pt x="288036" y="140081"/>
                  </a:lnTo>
                  <a:lnTo>
                    <a:pt x="288036" y="130175"/>
                  </a:lnTo>
                  <a:lnTo>
                    <a:pt x="273050" y="130175"/>
                  </a:lnTo>
                  <a:lnTo>
                    <a:pt x="269494" y="128777"/>
                  </a:lnTo>
                  <a:lnTo>
                    <a:pt x="267335" y="126110"/>
                  </a:lnTo>
                  <a:lnTo>
                    <a:pt x="265175" y="123316"/>
                  </a:lnTo>
                  <a:lnTo>
                    <a:pt x="264033" y="118744"/>
                  </a:lnTo>
                  <a:lnTo>
                    <a:pt x="264033" y="58673"/>
                  </a:lnTo>
                  <a:close/>
                </a:path>
                <a:path w="1310004" h="143510">
                  <a:moveTo>
                    <a:pt x="288036" y="127000"/>
                  </a:moveTo>
                  <a:lnTo>
                    <a:pt x="285242" y="129158"/>
                  </a:lnTo>
                  <a:lnTo>
                    <a:pt x="281940" y="130175"/>
                  </a:lnTo>
                  <a:lnTo>
                    <a:pt x="288036" y="130175"/>
                  </a:lnTo>
                  <a:lnTo>
                    <a:pt x="288036" y="127000"/>
                  </a:lnTo>
                  <a:close/>
                </a:path>
                <a:path w="1310004" h="143510">
                  <a:moveTo>
                    <a:pt x="288036" y="45719"/>
                  </a:moveTo>
                  <a:lnTo>
                    <a:pt x="232410" y="45719"/>
                  </a:lnTo>
                  <a:lnTo>
                    <a:pt x="232410" y="58673"/>
                  </a:lnTo>
                  <a:lnTo>
                    <a:pt x="288036" y="58673"/>
                  </a:lnTo>
                  <a:lnTo>
                    <a:pt x="288036" y="45719"/>
                  </a:lnTo>
                  <a:close/>
                </a:path>
                <a:path w="1310004" h="143510">
                  <a:moveTo>
                    <a:pt x="264033" y="17525"/>
                  </a:moveTo>
                  <a:lnTo>
                    <a:pt x="248793" y="22478"/>
                  </a:lnTo>
                  <a:lnTo>
                    <a:pt x="248793" y="45719"/>
                  </a:lnTo>
                  <a:lnTo>
                    <a:pt x="264033" y="45719"/>
                  </a:lnTo>
                  <a:lnTo>
                    <a:pt x="264033" y="17525"/>
                  </a:lnTo>
                  <a:close/>
                </a:path>
                <a:path w="1310004" h="143510">
                  <a:moveTo>
                    <a:pt x="321056" y="45719"/>
                  </a:moveTo>
                  <a:lnTo>
                    <a:pt x="305816" y="45719"/>
                  </a:lnTo>
                  <a:lnTo>
                    <a:pt x="305816" y="102615"/>
                  </a:lnTo>
                  <a:lnTo>
                    <a:pt x="307955" y="120358"/>
                  </a:lnTo>
                  <a:lnTo>
                    <a:pt x="314356" y="133016"/>
                  </a:lnTo>
                  <a:lnTo>
                    <a:pt x="324996" y="140602"/>
                  </a:lnTo>
                  <a:lnTo>
                    <a:pt x="339851" y="143128"/>
                  </a:lnTo>
                  <a:lnTo>
                    <a:pt x="349188" y="142055"/>
                  </a:lnTo>
                  <a:lnTo>
                    <a:pt x="357203" y="138826"/>
                  </a:lnTo>
                  <a:lnTo>
                    <a:pt x="363908" y="133431"/>
                  </a:lnTo>
                  <a:lnTo>
                    <a:pt x="366142" y="130301"/>
                  </a:lnTo>
                  <a:lnTo>
                    <a:pt x="344043" y="130301"/>
                  </a:lnTo>
                  <a:lnTo>
                    <a:pt x="333968" y="128420"/>
                  </a:lnTo>
                  <a:lnTo>
                    <a:pt x="326786" y="122777"/>
                  </a:lnTo>
                  <a:lnTo>
                    <a:pt x="322486" y="113371"/>
                  </a:lnTo>
                  <a:lnTo>
                    <a:pt x="321056" y="100202"/>
                  </a:lnTo>
                  <a:lnTo>
                    <a:pt x="321056" y="45719"/>
                  </a:lnTo>
                  <a:close/>
                </a:path>
                <a:path w="1310004" h="143510">
                  <a:moveTo>
                    <a:pt x="384937" y="125856"/>
                  </a:moveTo>
                  <a:lnTo>
                    <a:pt x="369697" y="125856"/>
                  </a:lnTo>
                  <a:lnTo>
                    <a:pt x="369697" y="140969"/>
                  </a:lnTo>
                  <a:lnTo>
                    <a:pt x="384937" y="140969"/>
                  </a:lnTo>
                  <a:lnTo>
                    <a:pt x="384937" y="125856"/>
                  </a:lnTo>
                  <a:close/>
                </a:path>
                <a:path w="1310004" h="143510">
                  <a:moveTo>
                    <a:pt x="384937" y="45719"/>
                  </a:moveTo>
                  <a:lnTo>
                    <a:pt x="369697" y="45719"/>
                  </a:lnTo>
                  <a:lnTo>
                    <a:pt x="369697" y="109473"/>
                  </a:lnTo>
                  <a:lnTo>
                    <a:pt x="367284" y="116585"/>
                  </a:lnTo>
                  <a:lnTo>
                    <a:pt x="362458" y="122173"/>
                  </a:lnTo>
                  <a:lnTo>
                    <a:pt x="357632" y="127634"/>
                  </a:lnTo>
                  <a:lnTo>
                    <a:pt x="351536" y="130301"/>
                  </a:lnTo>
                  <a:lnTo>
                    <a:pt x="366142" y="130301"/>
                  </a:lnTo>
                  <a:lnTo>
                    <a:pt x="369316" y="125856"/>
                  </a:lnTo>
                  <a:lnTo>
                    <a:pt x="384937" y="125856"/>
                  </a:lnTo>
                  <a:lnTo>
                    <a:pt x="384937" y="45719"/>
                  </a:lnTo>
                  <a:close/>
                </a:path>
                <a:path w="1310004" h="143510">
                  <a:moveTo>
                    <a:pt x="478077" y="56260"/>
                  </a:moveTo>
                  <a:lnTo>
                    <a:pt x="449453" y="56260"/>
                  </a:lnTo>
                  <a:lnTo>
                    <a:pt x="458027" y="57784"/>
                  </a:lnTo>
                  <a:lnTo>
                    <a:pt x="464137" y="62356"/>
                  </a:lnTo>
                  <a:lnTo>
                    <a:pt x="467794" y="69976"/>
                  </a:lnTo>
                  <a:lnTo>
                    <a:pt x="469011" y="80644"/>
                  </a:lnTo>
                  <a:lnTo>
                    <a:pt x="440436" y="84581"/>
                  </a:lnTo>
                  <a:lnTo>
                    <a:pt x="426694" y="88175"/>
                  </a:lnTo>
                  <a:lnTo>
                    <a:pt x="416893" y="94567"/>
                  </a:lnTo>
                  <a:lnTo>
                    <a:pt x="411019" y="103758"/>
                  </a:lnTo>
                  <a:lnTo>
                    <a:pt x="409067" y="115696"/>
                  </a:lnTo>
                  <a:lnTo>
                    <a:pt x="409067" y="123951"/>
                  </a:lnTo>
                  <a:lnTo>
                    <a:pt x="411734" y="130682"/>
                  </a:lnTo>
                  <a:lnTo>
                    <a:pt x="417068" y="135635"/>
                  </a:lnTo>
                  <a:lnTo>
                    <a:pt x="422401" y="140715"/>
                  </a:lnTo>
                  <a:lnTo>
                    <a:pt x="429895" y="143128"/>
                  </a:lnTo>
                  <a:lnTo>
                    <a:pt x="439293" y="143128"/>
                  </a:lnTo>
                  <a:lnTo>
                    <a:pt x="448413" y="142077"/>
                  </a:lnTo>
                  <a:lnTo>
                    <a:pt x="456342" y="138906"/>
                  </a:lnTo>
                  <a:lnTo>
                    <a:pt x="463081" y="133592"/>
                  </a:lnTo>
                  <a:lnTo>
                    <a:pt x="465521" y="130301"/>
                  </a:lnTo>
                  <a:lnTo>
                    <a:pt x="437388" y="130301"/>
                  </a:lnTo>
                  <a:lnTo>
                    <a:pt x="432943" y="128904"/>
                  </a:lnTo>
                  <a:lnTo>
                    <a:pt x="429641" y="125983"/>
                  </a:lnTo>
                  <a:lnTo>
                    <a:pt x="426338" y="122935"/>
                  </a:lnTo>
                  <a:lnTo>
                    <a:pt x="424688" y="119125"/>
                  </a:lnTo>
                  <a:lnTo>
                    <a:pt x="424688" y="108203"/>
                  </a:lnTo>
                  <a:lnTo>
                    <a:pt x="469011" y="92709"/>
                  </a:lnTo>
                  <a:lnTo>
                    <a:pt x="484250" y="92709"/>
                  </a:lnTo>
                  <a:lnTo>
                    <a:pt x="484250" y="78993"/>
                  </a:lnTo>
                  <a:lnTo>
                    <a:pt x="482155" y="63472"/>
                  </a:lnTo>
                  <a:lnTo>
                    <a:pt x="478077" y="56260"/>
                  </a:lnTo>
                  <a:close/>
                </a:path>
                <a:path w="1310004" h="143510">
                  <a:moveTo>
                    <a:pt x="484250" y="126110"/>
                  </a:moveTo>
                  <a:lnTo>
                    <a:pt x="469011" y="126110"/>
                  </a:lnTo>
                  <a:lnTo>
                    <a:pt x="469011" y="140969"/>
                  </a:lnTo>
                  <a:lnTo>
                    <a:pt x="484250" y="140969"/>
                  </a:lnTo>
                  <a:lnTo>
                    <a:pt x="484250" y="126110"/>
                  </a:lnTo>
                  <a:close/>
                </a:path>
                <a:path w="1310004" h="143510">
                  <a:moveTo>
                    <a:pt x="484250" y="92709"/>
                  </a:moveTo>
                  <a:lnTo>
                    <a:pt x="469011" y="92709"/>
                  </a:lnTo>
                  <a:lnTo>
                    <a:pt x="469011" y="110362"/>
                  </a:lnTo>
                  <a:lnTo>
                    <a:pt x="466598" y="117093"/>
                  </a:lnTo>
                  <a:lnTo>
                    <a:pt x="456692" y="127762"/>
                  </a:lnTo>
                  <a:lnTo>
                    <a:pt x="450469" y="130301"/>
                  </a:lnTo>
                  <a:lnTo>
                    <a:pt x="465521" y="130301"/>
                  </a:lnTo>
                  <a:lnTo>
                    <a:pt x="468630" y="126110"/>
                  </a:lnTo>
                  <a:lnTo>
                    <a:pt x="484250" y="126110"/>
                  </a:lnTo>
                  <a:lnTo>
                    <a:pt x="484250" y="92709"/>
                  </a:lnTo>
                  <a:close/>
                </a:path>
                <a:path w="1310004" h="143510">
                  <a:moveTo>
                    <a:pt x="450723" y="43433"/>
                  </a:moveTo>
                  <a:lnTo>
                    <a:pt x="441840" y="44003"/>
                  </a:lnTo>
                  <a:lnTo>
                    <a:pt x="433482" y="45704"/>
                  </a:lnTo>
                  <a:lnTo>
                    <a:pt x="425648" y="48523"/>
                  </a:lnTo>
                  <a:lnTo>
                    <a:pt x="418338" y="52450"/>
                  </a:lnTo>
                  <a:lnTo>
                    <a:pt x="418338" y="68071"/>
                  </a:lnTo>
                  <a:lnTo>
                    <a:pt x="425485" y="62904"/>
                  </a:lnTo>
                  <a:lnTo>
                    <a:pt x="433038" y="59213"/>
                  </a:lnTo>
                  <a:lnTo>
                    <a:pt x="441019" y="56999"/>
                  </a:lnTo>
                  <a:lnTo>
                    <a:pt x="449453" y="56260"/>
                  </a:lnTo>
                  <a:lnTo>
                    <a:pt x="478077" y="56260"/>
                  </a:lnTo>
                  <a:lnTo>
                    <a:pt x="475868" y="52355"/>
                  </a:lnTo>
                  <a:lnTo>
                    <a:pt x="465391" y="45668"/>
                  </a:lnTo>
                  <a:lnTo>
                    <a:pt x="450723" y="43433"/>
                  </a:lnTo>
                  <a:close/>
                </a:path>
                <a:path w="1310004" h="143510">
                  <a:moveTo>
                    <a:pt x="528828" y="0"/>
                  </a:moveTo>
                  <a:lnTo>
                    <a:pt x="513588" y="0"/>
                  </a:lnTo>
                  <a:lnTo>
                    <a:pt x="513588" y="140969"/>
                  </a:lnTo>
                  <a:lnTo>
                    <a:pt x="528828" y="140969"/>
                  </a:lnTo>
                  <a:lnTo>
                    <a:pt x="528828" y="0"/>
                  </a:lnTo>
                  <a:close/>
                </a:path>
                <a:path w="1310004" h="143510">
                  <a:moveTo>
                    <a:pt x="636905" y="7619"/>
                  </a:moveTo>
                  <a:lnTo>
                    <a:pt x="616204" y="7619"/>
                  </a:lnTo>
                  <a:lnTo>
                    <a:pt x="616204" y="140969"/>
                  </a:lnTo>
                  <a:lnTo>
                    <a:pt x="631317" y="140969"/>
                  </a:lnTo>
                  <a:lnTo>
                    <a:pt x="631198" y="39719"/>
                  </a:lnTo>
                  <a:lnTo>
                    <a:pt x="631115" y="35813"/>
                  </a:lnTo>
                  <a:lnTo>
                    <a:pt x="630888" y="30168"/>
                  </a:lnTo>
                  <a:lnTo>
                    <a:pt x="630555" y="25526"/>
                  </a:lnTo>
                  <a:lnTo>
                    <a:pt x="644782" y="25526"/>
                  </a:lnTo>
                  <a:lnTo>
                    <a:pt x="636905" y="7619"/>
                  </a:lnTo>
                  <a:close/>
                </a:path>
                <a:path w="1310004" h="143510">
                  <a:moveTo>
                    <a:pt x="644782" y="25526"/>
                  </a:moveTo>
                  <a:lnTo>
                    <a:pt x="630936" y="25526"/>
                  </a:lnTo>
                  <a:lnTo>
                    <a:pt x="632333" y="31622"/>
                  </a:lnTo>
                  <a:lnTo>
                    <a:pt x="633603" y="36194"/>
                  </a:lnTo>
                  <a:lnTo>
                    <a:pt x="635000" y="39242"/>
                  </a:lnTo>
                  <a:lnTo>
                    <a:pt x="680466" y="140969"/>
                  </a:lnTo>
                  <a:lnTo>
                    <a:pt x="688086" y="140969"/>
                  </a:lnTo>
                  <a:lnTo>
                    <a:pt x="698933" y="116585"/>
                  </a:lnTo>
                  <a:lnTo>
                    <a:pt x="684022" y="116585"/>
                  </a:lnTo>
                  <a:lnTo>
                    <a:pt x="683006" y="113029"/>
                  </a:lnTo>
                  <a:lnTo>
                    <a:pt x="680974" y="107695"/>
                  </a:lnTo>
                  <a:lnTo>
                    <a:pt x="677799" y="100583"/>
                  </a:lnTo>
                  <a:lnTo>
                    <a:pt x="644782" y="25526"/>
                  </a:lnTo>
                  <a:close/>
                </a:path>
                <a:path w="1310004" h="143510">
                  <a:moveTo>
                    <a:pt x="752221" y="25526"/>
                  </a:moveTo>
                  <a:lnTo>
                    <a:pt x="737997" y="25526"/>
                  </a:lnTo>
                  <a:lnTo>
                    <a:pt x="737423" y="32932"/>
                  </a:lnTo>
                  <a:lnTo>
                    <a:pt x="737028" y="39719"/>
                  </a:lnTo>
                  <a:lnTo>
                    <a:pt x="736800" y="45886"/>
                  </a:lnTo>
                  <a:lnTo>
                    <a:pt x="736726" y="140969"/>
                  </a:lnTo>
                  <a:lnTo>
                    <a:pt x="752221" y="140969"/>
                  </a:lnTo>
                  <a:lnTo>
                    <a:pt x="752221" y="25526"/>
                  </a:lnTo>
                  <a:close/>
                </a:path>
                <a:path w="1310004" h="143510">
                  <a:moveTo>
                    <a:pt x="752221" y="7619"/>
                  </a:moveTo>
                  <a:lnTo>
                    <a:pt x="732663" y="7619"/>
                  </a:lnTo>
                  <a:lnTo>
                    <a:pt x="691007" y="100202"/>
                  </a:lnTo>
                  <a:lnTo>
                    <a:pt x="689356" y="103758"/>
                  </a:lnTo>
                  <a:lnTo>
                    <a:pt x="687197" y="109219"/>
                  </a:lnTo>
                  <a:lnTo>
                    <a:pt x="684530" y="116585"/>
                  </a:lnTo>
                  <a:lnTo>
                    <a:pt x="698933" y="116585"/>
                  </a:lnTo>
                  <a:lnTo>
                    <a:pt x="733679" y="38481"/>
                  </a:lnTo>
                  <a:lnTo>
                    <a:pt x="734822" y="35813"/>
                  </a:lnTo>
                  <a:lnTo>
                    <a:pt x="736219" y="31495"/>
                  </a:lnTo>
                  <a:lnTo>
                    <a:pt x="737616" y="25526"/>
                  </a:lnTo>
                  <a:lnTo>
                    <a:pt x="752221" y="25526"/>
                  </a:lnTo>
                  <a:lnTo>
                    <a:pt x="752221" y="7619"/>
                  </a:lnTo>
                  <a:close/>
                </a:path>
                <a:path w="1310004" h="143510">
                  <a:moveTo>
                    <a:pt x="846885" y="56260"/>
                  </a:moveTo>
                  <a:lnTo>
                    <a:pt x="818261" y="56260"/>
                  </a:lnTo>
                  <a:lnTo>
                    <a:pt x="826835" y="57784"/>
                  </a:lnTo>
                  <a:lnTo>
                    <a:pt x="832945" y="62356"/>
                  </a:lnTo>
                  <a:lnTo>
                    <a:pt x="836602" y="69976"/>
                  </a:lnTo>
                  <a:lnTo>
                    <a:pt x="837819" y="80644"/>
                  </a:lnTo>
                  <a:lnTo>
                    <a:pt x="809244" y="84581"/>
                  </a:lnTo>
                  <a:lnTo>
                    <a:pt x="795502" y="88175"/>
                  </a:lnTo>
                  <a:lnTo>
                    <a:pt x="785701" y="94567"/>
                  </a:lnTo>
                  <a:lnTo>
                    <a:pt x="779827" y="103758"/>
                  </a:lnTo>
                  <a:lnTo>
                    <a:pt x="777875" y="115696"/>
                  </a:lnTo>
                  <a:lnTo>
                    <a:pt x="777875" y="123951"/>
                  </a:lnTo>
                  <a:lnTo>
                    <a:pt x="780542" y="130682"/>
                  </a:lnTo>
                  <a:lnTo>
                    <a:pt x="785876" y="135635"/>
                  </a:lnTo>
                  <a:lnTo>
                    <a:pt x="791210" y="140715"/>
                  </a:lnTo>
                  <a:lnTo>
                    <a:pt x="798703" y="143128"/>
                  </a:lnTo>
                  <a:lnTo>
                    <a:pt x="808101" y="143128"/>
                  </a:lnTo>
                  <a:lnTo>
                    <a:pt x="817221" y="142077"/>
                  </a:lnTo>
                  <a:lnTo>
                    <a:pt x="825150" y="138906"/>
                  </a:lnTo>
                  <a:lnTo>
                    <a:pt x="831889" y="133592"/>
                  </a:lnTo>
                  <a:lnTo>
                    <a:pt x="834329" y="130301"/>
                  </a:lnTo>
                  <a:lnTo>
                    <a:pt x="806196" y="130301"/>
                  </a:lnTo>
                  <a:lnTo>
                    <a:pt x="801751" y="128904"/>
                  </a:lnTo>
                  <a:lnTo>
                    <a:pt x="798449" y="125983"/>
                  </a:lnTo>
                  <a:lnTo>
                    <a:pt x="795147" y="122935"/>
                  </a:lnTo>
                  <a:lnTo>
                    <a:pt x="793496" y="119125"/>
                  </a:lnTo>
                  <a:lnTo>
                    <a:pt x="793496" y="108203"/>
                  </a:lnTo>
                  <a:lnTo>
                    <a:pt x="837819" y="92709"/>
                  </a:lnTo>
                  <a:lnTo>
                    <a:pt x="853059" y="92709"/>
                  </a:lnTo>
                  <a:lnTo>
                    <a:pt x="853059" y="78993"/>
                  </a:lnTo>
                  <a:lnTo>
                    <a:pt x="850963" y="63472"/>
                  </a:lnTo>
                  <a:lnTo>
                    <a:pt x="846885" y="56260"/>
                  </a:lnTo>
                  <a:close/>
                </a:path>
                <a:path w="1310004" h="143510">
                  <a:moveTo>
                    <a:pt x="853059" y="126110"/>
                  </a:moveTo>
                  <a:lnTo>
                    <a:pt x="837819" y="126110"/>
                  </a:lnTo>
                  <a:lnTo>
                    <a:pt x="837819" y="140969"/>
                  </a:lnTo>
                  <a:lnTo>
                    <a:pt x="853059" y="140969"/>
                  </a:lnTo>
                  <a:lnTo>
                    <a:pt x="853059" y="126110"/>
                  </a:lnTo>
                  <a:close/>
                </a:path>
                <a:path w="1310004" h="143510">
                  <a:moveTo>
                    <a:pt x="853059" y="92709"/>
                  </a:moveTo>
                  <a:lnTo>
                    <a:pt x="837819" y="92709"/>
                  </a:lnTo>
                  <a:lnTo>
                    <a:pt x="837819" y="110362"/>
                  </a:lnTo>
                  <a:lnTo>
                    <a:pt x="835406" y="117093"/>
                  </a:lnTo>
                  <a:lnTo>
                    <a:pt x="825500" y="127762"/>
                  </a:lnTo>
                  <a:lnTo>
                    <a:pt x="819276" y="130301"/>
                  </a:lnTo>
                  <a:lnTo>
                    <a:pt x="834329" y="130301"/>
                  </a:lnTo>
                  <a:lnTo>
                    <a:pt x="837438" y="126110"/>
                  </a:lnTo>
                  <a:lnTo>
                    <a:pt x="853059" y="126110"/>
                  </a:lnTo>
                  <a:lnTo>
                    <a:pt x="853059" y="92709"/>
                  </a:lnTo>
                  <a:close/>
                </a:path>
                <a:path w="1310004" h="143510">
                  <a:moveTo>
                    <a:pt x="819531" y="43433"/>
                  </a:moveTo>
                  <a:lnTo>
                    <a:pt x="810648" y="44003"/>
                  </a:lnTo>
                  <a:lnTo>
                    <a:pt x="802290" y="45704"/>
                  </a:lnTo>
                  <a:lnTo>
                    <a:pt x="794456" y="48523"/>
                  </a:lnTo>
                  <a:lnTo>
                    <a:pt x="787146" y="52450"/>
                  </a:lnTo>
                  <a:lnTo>
                    <a:pt x="787146" y="68071"/>
                  </a:lnTo>
                  <a:lnTo>
                    <a:pt x="794293" y="62904"/>
                  </a:lnTo>
                  <a:lnTo>
                    <a:pt x="801846" y="59213"/>
                  </a:lnTo>
                  <a:lnTo>
                    <a:pt x="809827" y="56999"/>
                  </a:lnTo>
                  <a:lnTo>
                    <a:pt x="818261" y="56260"/>
                  </a:lnTo>
                  <a:lnTo>
                    <a:pt x="846885" y="56260"/>
                  </a:lnTo>
                  <a:lnTo>
                    <a:pt x="844676" y="52355"/>
                  </a:lnTo>
                  <a:lnTo>
                    <a:pt x="834199" y="45668"/>
                  </a:lnTo>
                  <a:lnTo>
                    <a:pt x="819531" y="43433"/>
                  </a:lnTo>
                  <a:close/>
                </a:path>
                <a:path w="1310004" h="143510">
                  <a:moveTo>
                    <a:pt x="933831" y="43433"/>
                  </a:moveTo>
                  <a:lnTo>
                    <a:pt x="925449" y="43433"/>
                  </a:lnTo>
                  <a:lnTo>
                    <a:pt x="914759" y="44336"/>
                  </a:lnTo>
                  <a:lnTo>
                    <a:pt x="879268" y="74358"/>
                  </a:lnTo>
                  <a:lnTo>
                    <a:pt x="875919" y="95503"/>
                  </a:lnTo>
                  <a:lnTo>
                    <a:pt x="876704" y="105596"/>
                  </a:lnTo>
                  <a:lnTo>
                    <a:pt x="902938" y="139858"/>
                  </a:lnTo>
                  <a:lnTo>
                    <a:pt x="921385" y="143128"/>
                  </a:lnTo>
                  <a:lnTo>
                    <a:pt x="928649" y="142722"/>
                  </a:lnTo>
                  <a:lnTo>
                    <a:pt x="935402" y="141493"/>
                  </a:lnTo>
                  <a:lnTo>
                    <a:pt x="941655" y="139432"/>
                  </a:lnTo>
                  <a:lnTo>
                    <a:pt x="947420" y="136525"/>
                  </a:lnTo>
                  <a:lnTo>
                    <a:pt x="947420" y="130301"/>
                  </a:lnTo>
                  <a:lnTo>
                    <a:pt x="923925" y="130301"/>
                  </a:lnTo>
                  <a:lnTo>
                    <a:pt x="916876" y="129704"/>
                  </a:lnTo>
                  <a:lnTo>
                    <a:pt x="891540" y="94233"/>
                  </a:lnTo>
                  <a:lnTo>
                    <a:pt x="892133" y="86161"/>
                  </a:lnTo>
                  <a:lnTo>
                    <a:pt x="917886" y="56925"/>
                  </a:lnTo>
                  <a:lnTo>
                    <a:pt x="924813" y="56260"/>
                  </a:lnTo>
                  <a:lnTo>
                    <a:pt x="947547" y="56260"/>
                  </a:lnTo>
                  <a:lnTo>
                    <a:pt x="947547" y="48132"/>
                  </a:lnTo>
                  <a:lnTo>
                    <a:pt x="941197" y="45084"/>
                  </a:lnTo>
                  <a:lnTo>
                    <a:pt x="933831" y="43433"/>
                  </a:lnTo>
                  <a:close/>
                </a:path>
                <a:path w="1310004" h="143510">
                  <a:moveTo>
                    <a:pt x="947420" y="122046"/>
                  </a:moveTo>
                  <a:lnTo>
                    <a:pt x="940054" y="127634"/>
                  </a:lnTo>
                  <a:lnTo>
                    <a:pt x="932180" y="130301"/>
                  </a:lnTo>
                  <a:lnTo>
                    <a:pt x="947420" y="130301"/>
                  </a:lnTo>
                  <a:lnTo>
                    <a:pt x="947420" y="122046"/>
                  </a:lnTo>
                  <a:close/>
                </a:path>
                <a:path w="1310004" h="143510">
                  <a:moveTo>
                    <a:pt x="947547" y="56260"/>
                  </a:moveTo>
                  <a:lnTo>
                    <a:pt x="932942" y="56260"/>
                  </a:lnTo>
                  <a:lnTo>
                    <a:pt x="940435" y="58800"/>
                  </a:lnTo>
                  <a:lnTo>
                    <a:pt x="947547" y="63753"/>
                  </a:lnTo>
                  <a:lnTo>
                    <a:pt x="947547" y="56260"/>
                  </a:lnTo>
                  <a:close/>
                </a:path>
                <a:path w="1310004" h="143510">
                  <a:moveTo>
                    <a:pt x="986028" y="0"/>
                  </a:moveTo>
                  <a:lnTo>
                    <a:pt x="970788" y="0"/>
                  </a:lnTo>
                  <a:lnTo>
                    <a:pt x="970788" y="140969"/>
                  </a:lnTo>
                  <a:lnTo>
                    <a:pt x="986028" y="140969"/>
                  </a:lnTo>
                  <a:lnTo>
                    <a:pt x="986028" y="77977"/>
                  </a:lnTo>
                  <a:lnTo>
                    <a:pt x="988568" y="70612"/>
                  </a:lnTo>
                  <a:lnTo>
                    <a:pt x="993775" y="64896"/>
                  </a:lnTo>
                  <a:lnTo>
                    <a:pt x="996823" y="61467"/>
                  </a:lnTo>
                  <a:lnTo>
                    <a:pt x="986028" y="61467"/>
                  </a:lnTo>
                  <a:lnTo>
                    <a:pt x="986028" y="0"/>
                  </a:lnTo>
                  <a:close/>
                </a:path>
                <a:path w="1310004" h="143510">
                  <a:moveTo>
                    <a:pt x="1043380" y="56260"/>
                  </a:moveTo>
                  <a:lnTo>
                    <a:pt x="1012444" y="56260"/>
                  </a:lnTo>
                  <a:lnTo>
                    <a:pt x="1022185" y="58138"/>
                  </a:lnTo>
                  <a:lnTo>
                    <a:pt x="1029128" y="63753"/>
                  </a:lnTo>
                  <a:lnTo>
                    <a:pt x="1033285" y="73084"/>
                  </a:lnTo>
                  <a:lnTo>
                    <a:pt x="1034669" y="86106"/>
                  </a:lnTo>
                  <a:lnTo>
                    <a:pt x="1034669" y="140969"/>
                  </a:lnTo>
                  <a:lnTo>
                    <a:pt x="1049909" y="140969"/>
                  </a:lnTo>
                  <a:lnTo>
                    <a:pt x="1049909" y="82295"/>
                  </a:lnTo>
                  <a:lnTo>
                    <a:pt x="1047886" y="65293"/>
                  </a:lnTo>
                  <a:lnTo>
                    <a:pt x="1043380" y="56260"/>
                  </a:lnTo>
                  <a:close/>
                </a:path>
                <a:path w="1310004" h="143510">
                  <a:moveTo>
                    <a:pt x="1017651" y="43433"/>
                  </a:moveTo>
                  <a:lnTo>
                    <a:pt x="1008126" y="44573"/>
                  </a:lnTo>
                  <a:lnTo>
                    <a:pt x="999743" y="47974"/>
                  </a:lnTo>
                  <a:lnTo>
                    <a:pt x="992504" y="53613"/>
                  </a:lnTo>
                  <a:lnTo>
                    <a:pt x="986409" y="61467"/>
                  </a:lnTo>
                  <a:lnTo>
                    <a:pt x="996823" y="61467"/>
                  </a:lnTo>
                  <a:lnTo>
                    <a:pt x="998855" y="59181"/>
                  </a:lnTo>
                  <a:lnTo>
                    <a:pt x="1005078" y="56260"/>
                  </a:lnTo>
                  <a:lnTo>
                    <a:pt x="1043380" y="56260"/>
                  </a:lnTo>
                  <a:lnTo>
                    <a:pt x="1041828" y="53149"/>
                  </a:lnTo>
                  <a:lnTo>
                    <a:pt x="1031746" y="45862"/>
                  </a:lnTo>
                  <a:lnTo>
                    <a:pt x="1017651" y="43433"/>
                  </a:lnTo>
                  <a:close/>
                </a:path>
                <a:path w="1310004" h="143510">
                  <a:moveTo>
                    <a:pt x="1089660" y="1650"/>
                  </a:moveTo>
                  <a:lnTo>
                    <a:pt x="1084072" y="1650"/>
                  </a:lnTo>
                  <a:lnTo>
                    <a:pt x="1081786" y="2666"/>
                  </a:lnTo>
                  <a:lnTo>
                    <a:pt x="1077976" y="6476"/>
                  </a:lnTo>
                  <a:lnTo>
                    <a:pt x="1076960" y="8762"/>
                  </a:lnTo>
                  <a:lnTo>
                    <a:pt x="1076960" y="14477"/>
                  </a:lnTo>
                  <a:lnTo>
                    <a:pt x="1077976" y="16890"/>
                  </a:lnTo>
                  <a:lnTo>
                    <a:pt x="1079881" y="18668"/>
                  </a:lnTo>
                  <a:lnTo>
                    <a:pt x="1081786" y="20573"/>
                  </a:lnTo>
                  <a:lnTo>
                    <a:pt x="1084072" y="21462"/>
                  </a:lnTo>
                  <a:lnTo>
                    <a:pt x="1089660" y="21462"/>
                  </a:lnTo>
                  <a:lnTo>
                    <a:pt x="1092073" y="20573"/>
                  </a:lnTo>
                  <a:lnTo>
                    <a:pt x="1095883" y="16763"/>
                  </a:lnTo>
                  <a:lnTo>
                    <a:pt x="1096845" y="14477"/>
                  </a:lnTo>
                  <a:lnTo>
                    <a:pt x="1096899" y="8762"/>
                  </a:lnTo>
                  <a:lnTo>
                    <a:pt x="1095883" y="6476"/>
                  </a:lnTo>
                  <a:lnTo>
                    <a:pt x="1092073" y="2666"/>
                  </a:lnTo>
                  <a:lnTo>
                    <a:pt x="1089660" y="1650"/>
                  </a:lnTo>
                  <a:close/>
                </a:path>
                <a:path w="1310004" h="143510">
                  <a:moveTo>
                    <a:pt x="1094232" y="45719"/>
                  </a:moveTo>
                  <a:lnTo>
                    <a:pt x="1078992" y="45719"/>
                  </a:lnTo>
                  <a:lnTo>
                    <a:pt x="1078992" y="140969"/>
                  </a:lnTo>
                  <a:lnTo>
                    <a:pt x="1094232" y="140969"/>
                  </a:lnTo>
                  <a:lnTo>
                    <a:pt x="1094232" y="45719"/>
                  </a:lnTo>
                  <a:close/>
                </a:path>
                <a:path w="1310004" h="143510">
                  <a:moveTo>
                    <a:pt x="1139952" y="45719"/>
                  </a:moveTo>
                  <a:lnTo>
                    <a:pt x="1124712" y="45719"/>
                  </a:lnTo>
                  <a:lnTo>
                    <a:pt x="1124712" y="140969"/>
                  </a:lnTo>
                  <a:lnTo>
                    <a:pt x="1139952" y="140969"/>
                  </a:lnTo>
                  <a:lnTo>
                    <a:pt x="1139952" y="77850"/>
                  </a:lnTo>
                  <a:lnTo>
                    <a:pt x="1142492" y="70612"/>
                  </a:lnTo>
                  <a:lnTo>
                    <a:pt x="1147445" y="64896"/>
                  </a:lnTo>
                  <a:lnTo>
                    <a:pt x="1150493" y="61467"/>
                  </a:lnTo>
                  <a:lnTo>
                    <a:pt x="1139952" y="61467"/>
                  </a:lnTo>
                  <a:lnTo>
                    <a:pt x="1139952" y="45719"/>
                  </a:lnTo>
                  <a:close/>
                </a:path>
                <a:path w="1310004" h="143510">
                  <a:moveTo>
                    <a:pt x="1197290" y="56260"/>
                  </a:moveTo>
                  <a:lnTo>
                    <a:pt x="1166368" y="56260"/>
                  </a:lnTo>
                  <a:lnTo>
                    <a:pt x="1176109" y="58164"/>
                  </a:lnTo>
                  <a:lnTo>
                    <a:pt x="1183052" y="63865"/>
                  </a:lnTo>
                  <a:lnTo>
                    <a:pt x="1187209" y="73352"/>
                  </a:lnTo>
                  <a:lnTo>
                    <a:pt x="1188593" y="86613"/>
                  </a:lnTo>
                  <a:lnTo>
                    <a:pt x="1188593" y="140969"/>
                  </a:lnTo>
                  <a:lnTo>
                    <a:pt x="1203832" y="140969"/>
                  </a:lnTo>
                  <a:lnTo>
                    <a:pt x="1203832" y="82676"/>
                  </a:lnTo>
                  <a:lnTo>
                    <a:pt x="1203311" y="73721"/>
                  </a:lnTo>
                  <a:lnTo>
                    <a:pt x="1201753" y="65897"/>
                  </a:lnTo>
                  <a:lnTo>
                    <a:pt x="1199165" y="59181"/>
                  </a:lnTo>
                  <a:lnTo>
                    <a:pt x="1197290" y="56260"/>
                  </a:lnTo>
                  <a:close/>
                </a:path>
                <a:path w="1310004" h="143510">
                  <a:moveTo>
                    <a:pt x="1171575" y="43433"/>
                  </a:moveTo>
                  <a:lnTo>
                    <a:pt x="1161978" y="44573"/>
                  </a:lnTo>
                  <a:lnTo>
                    <a:pt x="1153572" y="47974"/>
                  </a:lnTo>
                  <a:lnTo>
                    <a:pt x="1146357" y="53613"/>
                  </a:lnTo>
                  <a:lnTo>
                    <a:pt x="1140333" y="61467"/>
                  </a:lnTo>
                  <a:lnTo>
                    <a:pt x="1150493" y="61467"/>
                  </a:lnTo>
                  <a:lnTo>
                    <a:pt x="1152525" y="59181"/>
                  </a:lnTo>
                  <a:lnTo>
                    <a:pt x="1158748" y="56260"/>
                  </a:lnTo>
                  <a:lnTo>
                    <a:pt x="1197290" y="56260"/>
                  </a:lnTo>
                  <a:lnTo>
                    <a:pt x="1195577" y="53593"/>
                  </a:lnTo>
                  <a:lnTo>
                    <a:pt x="1190952" y="49166"/>
                  </a:lnTo>
                  <a:lnTo>
                    <a:pt x="1185433" y="45989"/>
                  </a:lnTo>
                  <a:lnTo>
                    <a:pt x="1178986" y="44074"/>
                  </a:lnTo>
                  <a:lnTo>
                    <a:pt x="1171575" y="43433"/>
                  </a:lnTo>
                  <a:close/>
                </a:path>
                <a:path w="1310004" h="143510">
                  <a:moveTo>
                    <a:pt x="1270380" y="43433"/>
                  </a:moveTo>
                  <a:lnTo>
                    <a:pt x="1233511" y="65008"/>
                  </a:lnTo>
                  <a:lnTo>
                    <a:pt x="1226439" y="93725"/>
                  </a:lnTo>
                  <a:lnTo>
                    <a:pt x="1227155" y="104796"/>
                  </a:lnTo>
                  <a:lnTo>
                    <a:pt x="1251680" y="139890"/>
                  </a:lnTo>
                  <a:lnTo>
                    <a:pt x="1269746" y="143128"/>
                  </a:lnTo>
                  <a:lnTo>
                    <a:pt x="1279532" y="142577"/>
                  </a:lnTo>
                  <a:lnTo>
                    <a:pt x="1288319" y="140906"/>
                  </a:lnTo>
                  <a:lnTo>
                    <a:pt x="1296106" y="138092"/>
                  </a:lnTo>
                  <a:lnTo>
                    <a:pt x="1302893" y="134112"/>
                  </a:lnTo>
                  <a:lnTo>
                    <a:pt x="1302893" y="130301"/>
                  </a:lnTo>
                  <a:lnTo>
                    <a:pt x="1263777" y="130301"/>
                  </a:lnTo>
                  <a:lnTo>
                    <a:pt x="1256284" y="127507"/>
                  </a:lnTo>
                  <a:lnTo>
                    <a:pt x="1242314" y="97154"/>
                  </a:lnTo>
                  <a:lnTo>
                    <a:pt x="1309497" y="97154"/>
                  </a:lnTo>
                  <a:lnTo>
                    <a:pt x="1309497" y="89153"/>
                  </a:lnTo>
                  <a:lnTo>
                    <a:pt x="1309184" y="84200"/>
                  </a:lnTo>
                  <a:lnTo>
                    <a:pt x="1242441" y="84200"/>
                  </a:lnTo>
                  <a:lnTo>
                    <a:pt x="1243584" y="75945"/>
                  </a:lnTo>
                  <a:lnTo>
                    <a:pt x="1246759" y="69214"/>
                  </a:lnTo>
                  <a:lnTo>
                    <a:pt x="1251712" y="64007"/>
                  </a:lnTo>
                  <a:lnTo>
                    <a:pt x="1256792" y="58927"/>
                  </a:lnTo>
                  <a:lnTo>
                    <a:pt x="1262888" y="56260"/>
                  </a:lnTo>
                  <a:lnTo>
                    <a:pt x="1299763" y="56260"/>
                  </a:lnTo>
                  <a:lnTo>
                    <a:pt x="1299337" y="55625"/>
                  </a:lnTo>
                  <a:lnTo>
                    <a:pt x="1293669" y="50292"/>
                  </a:lnTo>
                  <a:lnTo>
                    <a:pt x="1286954" y="46481"/>
                  </a:lnTo>
                  <a:lnTo>
                    <a:pt x="1279191" y="44195"/>
                  </a:lnTo>
                  <a:lnTo>
                    <a:pt x="1270380" y="43433"/>
                  </a:lnTo>
                  <a:close/>
                </a:path>
                <a:path w="1310004" h="143510">
                  <a:moveTo>
                    <a:pt x="1302893" y="119760"/>
                  </a:moveTo>
                  <a:lnTo>
                    <a:pt x="1295983" y="124408"/>
                  </a:lnTo>
                  <a:lnTo>
                    <a:pt x="1288764" y="127698"/>
                  </a:lnTo>
                  <a:lnTo>
                    <a:pt x="1281211" y="129655"/>
                  </a:lnTo>
                  <a:lnTo>
                    <a:pt x="1273302" y="130301"/>
                  </a:lnTo>
                  <a:lnTo>
                    <a:pt x="1302893" y="130301"/>
                  </a:lnTo>
                  <a:lnTo>
                    <a:pt x="1302893" y="119760"/>
                  </a:lnTo>
                  <a:close/>
                </a:path>
                <a:path w="1310004" h="143510">
                  <a:moveTo>
                    <a:pt x="1299763" y="56260"/>
                  </a:moveTo>
                  <a:lnTo>
                    <a:pt x="1277493" y="56260"/>
                  </a:lnTo>
                  <a:lnTo>
                    <a:pt x="1283335" y="58800"/>
                  </a:lnTo>
                  <a:lnTo>
                    <a:pt x="1287526" y="63626"/>
                  </a:lnTo>
                  <a:lnTo>
                    <a:pt x="1291717" y="68579"/>
                  </a:lnTo>
                  <a:lnTo>
                    <a:pt x="1293876" y="75437"/>
                  </a:lnTo>
                  <a:lnTo>
                    <a:pt x="1293876" y="84200"/>
                  </a:lnTo>
                  <a:lnTo>
                    <a:pt x="1309184" y="84200"/>
                  </a:lnTo>
                  <a:lnTo>
                    <a:pt x="1308856" y="78986"/>
                  </a:lnTo>
                  <a:lnTo>
                    <a:pt x="1306941" y="70008"/>
                  </a:lnTo>
                  <a:lnTo>
                    <a:pt x="1303764" y="62222"/>
                  </a:lnTo>
                  <a:lnTo>
                    <a:pt x="1299763" y="56260"/>
                  </a:lnTo>
                  <a:close/>
                </a:path>
              </a:pathLst>
            </a:custGeom>
            <a:solidFill>
              <a:srgbClr val="FFFFFF">
                <a:alpha val="98823"/>
              </a:srgbClr>
            </a:solidFill>
          </p:spPr>
          <p:txBody>
            <a:bodyPr wrap="square" lIns="0" tIns="0" rIns="0" bIns="0" rtlCol="0"/>
            <a:lstStyle/>
            <a:p>
              <a:pPr defTabSz="685800"/>
              <a:endParaRPr sz="135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9" name="object 39"/>
            <p:cNvSpPr/>
            <p:nvPr/>
          </p:nvSpPr>
          <p:spPr>
            <a:xfrm>
              <a:off x="5225795" y="3296411"/>
              <a:ext cx="1557655" cy="355600"/>
            </a:xfrm>
            <a:custGeom>
              <a:avLst/>
              <a:gdLst/>
              <a:ahLst/>
              <a:cxnLst/>
              <a:rect l="l" t="t" r="r" b="b"/>
              <a:pathLst>
                <a:path w="1557654" h="355600">
                  <a:moveTo>
                    <a:pt x="1557527" y="0"/>
                  </a:moveTo>
                  <a:lnTo>
                    <a:pt x="0" y="0"/>
                  </a:lnTo>
                  <a:lnTo>
                    <a:pt x="0" y="355092"/>
                  </a:lnTo>
                  <a:lnTo>
                    <a:pt x="1557527" y="355092"/>
                  </a:lnTo>
                  <a:lnTo>
                    <a:pt x="1557527" y="0"/>
                  </a:lnTo>
                  <a:close/>
                </a:path>
              </a:pathLst>
            </a:custGeom>
            <a:solidFill>
              <a:srgbClr val="0078D3"/>
            </a:solidFill>
          </p:spPr>
          <p:txBody>
            <a:bodyPr wrap="square" lIns="0" tIns="0" rIns="0" bIns="0" rtlCol="0"/>
            <a:lstStyle/>
            <a:p>
              <a:pPr defTabSz="685800"/>
              <a:endParaRPr sz="135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0" name="object 40"/>
            <p:cNvSpPr/>
            <p:nvPr/>
          </p:nvSpPr>
          <p:spPr>
            <a:xfrm>
              <a:off x="5261101" y="3389248"/>
              <a:ext cx="1482090" cy="184150"/>
            </a:xfrm>
            <a:custGeom>
              <a:avLst/>
              <a:gdLst/>
              <a:ahLst/>
              <a:cxnLst/>
              <a:rect l="l" t="t" r="r" b="b"/>
              <a:pathLst>
                <a:path w="1482090" h="184150">
                  <a:moveTo>
                    <a:pt x="64770" y="3683"/>
                  </a:moveTo>
                  <a:lnTo>
                    <a:pt x="26854" y="14452"/>
                  </a:lnTo>
                  <a:lnTo>
                    <a:pt x="4365" y="45227"/>
                  </a:lnTo>
                  <a:lnTo>
                    <a:pt x="0" y="74167"/>
                  </a:lnTo>
                  <a:lnTo>
                    <a:pt x="1069" y="88429"/>
                  </a:lnTo>
                  <a:lnTo>
                    <a:pt x="26283" y="130976"/>
                  </a:lnTo>
                  <a:lnTo>
                    <a:pt x="62484" y="141477"/>
                  </a:lnTo>
                  <a:lnTo>
                    <a:pt x="76245" y="140289"/>
                  </a:lnTo>
                  <a:lnTo>
                    <a:pt x="88566" y="136731"/>
                  </a:lnTo>
                  <a:lnTo>
                    <a:pt x="99435" y="130815"/>
                  </a:lnTo>
                  <a:lnTo>
                    <a:pt x="103200" y="127508"/>
                  </a:lnTo>
                  <a:lnTo>
                    <a:pt x="62484" y="127508"/>
                  </a:lnTo>
                  <a:lnTo>
                    <a:pt x="52693" y="126557"/>
                  </a:lnTo>
                  <a:lnTo>
                    <a:pt x="19542" y="94964"/>
                  </a:lnTo>
                  <a:lnTo>
                    <a:pt x="16383" y="72771"/>
                  </a:lnTo>
                  <a:lnTo>
                    <a:pt x="17194" y="61003"/>
                  </a:lnTo>
                  <a:lnTo>
                    <a:pt x="36516" y="26298"/>
                  </a:lnTo>
                  <a:lnTo>
                    <a:pt x="63626" y="17779"/>
                  </a:lnTo>
                  <a:lnTo>
                    <a:pt x="104242" y="17779"/>
                  </a:lnTo>
                  <a:lnTo>
                    <a:pt x="100095" y="14077"/>
                  </a:lnTo>
                  <a:lnTo>
                    <a:pt x="89662" y="8286"/>
                  </a:lnTo>
                  <a:lnTo>
                    <a:pt x="77894" y="4829"/>
                  </a:lnTo>
                  <a:lnTo>
                    <a:pt x="64770" y="3683"/>
                  </a:lnTo>
                  <a:close/>
                </a:path>
                <a:path w="1482090" h="184150">
                  <a:moveTo>
                    <a:pt x="104242" y="17779"/>
                  </a:moveTo>
                  <a:lnTo>
                    <a:pt x="63626" y="17779"/>
                  </a:lnTo>
                  <a:lnTo>
                    <a:pt x="73816" y="18684"/>
                  </a:lnTo>
                  <a:lnTo>
                    <a:pt x="82851" y="21399"/>
                  </a:lnTo>
                  <a:lnTo>
                    <a:pt x="108964" y="60547"/>
                  </a:lnTo>
                  <a:lnTo>
                    <a:pt x="109654" y="74167"/>
                  </a:lnTo>
                  <a:lnTo>
                    <a:pt x="108942" y="85189"/>
                  </a:lnTo>
                  <a:lnTo>
                    <a:pt x="90201" y="119417"/>
                  </a:lnTo>
                  <a:lnTo>
                    <a:pt x="62484" y="127508"/>
                  </a:lnTo>
                  <a:lnTo>
                    <a:pt x="103200" y="127508"/>
                  </a:lnTo>
                  <a:lnTo>
                    <a:pt x="125037" y="86371"/>
                  </a:lnTo>
                  <a:lnTo>
                    <a:pt x="126111" y="70865"/>
                  </a:lnTo>
                  <a:lnTo>
                    <a:pt x="125061" y="56550"/>
                  </a:lnTo>
                  <a:lnTo>
                    <a:pt x="121904" y="43687"/>
                  </a:lnTo>
                  <a:lnTo>
                    <a:pt x="116627" y="32254"/>
                  </a:lnTo>
                  <a:lnTo>
                    <a:pt x="109220" y="22225"/>
                  </a:lnTo>
                  <a:lnTo>
                    <a:pt x="104242" y="17779"/>
                  </a:lnTo>
                  <a:close/>
                </a:path>
                <a:path w="1482090" h="184150">
                  <a:moveTo>
                    <a:pt x="165226" y="44068"/>
                  </a:moveTo>
                  <a:lnTo>
                    <a:pt x="149987" y="44068"/>
                  </a:lnTo>
                  <a:lnTo>
                    <a:pt x="149987" y="183134"/>
                  </a:lnTo>
                  <a:lnTo>
                    <a:pt x="165226" y="183134"/>
                  </a:lnTo>
                  <a:lnTo>
                    <a:pt x="165226" y="125475"/>
                  </a:lnTo>
                  <a:lnTo>
                    <a:pt x="177572" y="125475"/>
                  </a:lnTo>
                  <a:lnTo>
                    <a:pt x="167767" y="114935"/>
                  </a:lnTo>
                  <a:lnTo>
                    <a:pt x="165226" y="108203"/>
                  </a:lnTo>
                  <a:lnTo>
                    <a:pt x="165226" y="77724"/>
                  </a:lnTo>
                  <a:lnTo>
                    <a:pt x="167894" y="69976"/>
                  </a:lnTo>
                  <a:lnTo>
                    <a:pt x="176018" y="60705"/>
                  </a:lnTo>
                  <a:lnTo>
                    <a:pt x="165226" y="60705"/>
                  </a:lnTo>
                  <a:lnTo>
                    <a:pt x="165226" y="44068"/>
                  </a:lnTo>
                  <a:close/>
                </a:path>
                <a:path w="1482090" h="184150">
                  <a:moveTo>
                    <a:pt x="177572" y="125475"/>
                  </a:moveTo>
                  <a:lnTo>
                    <a:pt x="165608" y="125475"/>
                  </a:lnTo>
                  <a:lnTo>
                    <a:pt x="171108" y="132476"/>
                  </a:lnTo>
                  <a:lnTo>
                    <a:pt x="177704" y="137477"/>
                  </a:lnTo>
                  <a:lnTo>
                    <a:pt x="185396" y="140477"/>
                  </a:lnTo>
                  <a:lnTo>
                    <a:pt x="194183" y="141477"/>
                  </a:lnTo>
                  <a:lnTo>
                    <a:pt x="203680" y="140575"/>
                  </a:lnTo>
                  <a:lnTo>
                    <a:pt x="212153" y="137874"/>
                  </a:lnTo>
                  <a:lnTo>
                    <a:pt x="219579" y="133387"/>
                  </a:lnTo>
                  <a:lnTo>
                    <a:pt x="224386" y="128650"/>
                  </a:lnTo>
                  <a:lnTo>
                    <a:pt x="184531" y="128650"/>
                  </a:lnTo>
                  <a:lnTo>
                    <a:pt x="177926" y="125856"/>
                  </a:lnTo>
                  <a:lnTo>
                    <a:pt x="177572" y="125475"/>
                  </a:lnTo>
                  <a:close/>
                </a:path>
                <a:path w="1482090" h="184150">
                  <a:moveTo>
                    <a:pt x="227202" y="54610"/>
                  </a:moveTo>
                  <a:lnTo>
                    <a:pt x="203073" y="54610"/>
                  </a:lnTo>
                  <a:lnTo>
                    <a:pt x="209676" y="57658"/>
                  </a:lnTo>
                  <a:lnTo>
                    <a:pt x="214630" y="63626"/>
                  </a:lnTo>
                  <a:lnTo>
                    <a:pt x="221848" y="88900"/>
                  </a:lnTo>
                  <a:lnTo>
                    <a:pt x="221390" y="97446"/>
                  </a:lnTo>
                  <a:lnTo>
                    <a:pt x="201549" y="128650"/>
                  </a:lnTo>
                  <a:lnTo>
                    <a:pt x="224386" y="128650"/>
                  </a:lnTo>
                  <a:lnTo>
                    <a:pt x="237617" y="88900"/>
                  </a:lnTo>
                  <a:lnTo>
                    <a:pt x="236954" y="78684"/>
                  </a:lnTo>
                  <a:lnTo>
                    <a:pt x="234981" y="69564"/>
                  </a:lnTo>
                  <a:lnTo>
                    <a:pt x="231723" y="61539"/>
                  </a:lnTo>
                  <a:lnTo>
                    <a:pt x="227202" y="54610"/>
                  </a:lnTo>
                  <a:close/>
                </a:path>
                <a:path w="1482090" h="184150">
                  <a:moveTo>
                    <a:pt x="198500" y="41783"/>
                  </a:moveTo>
                  <a:lnTo>
                    <a:pt x="188307" y="42971"/>
                  </a:lnTo>
                  <a:lnTo>
                    <a:pt x="179435" y="46529"/>
                  </a:lnTo>
                  <a:lnTo>
                    <a:pt x="171872" y="52445"/>
                  </a:lnTo>
                  <a:lnTo>
                    <a:pt x="165608" y="60705"/>
                  </a:lnTo>
                  <a:lnTo>
                    <a:pt x="176018" y="60705"/>
                  </a:lnTo>
                  <a:lnTo>
                    <a:pt x="178688" y="57658"/>
                  </a:lnTo>
                  <a:lnTo>
                    <a:pt x="185800" y="54610"/>
                  </a:lnTo>
                  <a:lnTo>
                    <a:pt x="227202" y="54610"/>
                  </a:lnTo>
                  <a:lnTo>
                    <a:pt x="221557" y="49016"/>
                  </a:lnTo>
                  <a:lnTo>
                    <a:pt x="214899" y="45005"/>
                  </a:lnTo>
                  <a:lnTo>
                    <a:pt x="207218" y="42590"/>
                  </a:lnTo>
                  <a:lnTo>
                    <a:pt x="198500" y="41783"/>
                  </a:lnTo>
                  <a:close/>
                </a:path>
                <a:path w="1482090" h="184150">
                  <a:moveTo>
                    <a:pt x="298576" y="41783"/>
                  </a:moveTo>
                  <a:lnTo>
                    <a:pt x="261760" y="63301"/>
                  </a:lnTo>
                  <a:lnTo>
                    <a:pt x="254635" y="91948"/>
                  </a:lnTo>
                  <a:lnTo>
                    <a:pt x="255369" y="103092"/>
                  </a:lnTo>
                  <a:lnTo>
                    <a:pt x="279923" y="138239"/>
                  </a:lnTo>
                  <a:lnTo>
                    <a:pt x="297942" y="141477"/>
                  </a:lnTo>
                  <a:lnTo>
                    <a:pt x="307728" y="140906"/>
                  </a:lnTo>
                  <a:lnTo>
                    <a:pt x="316515" y="139191"/>
                  </a:lnTo>
                  <a:lnTo>
                    <a:pt x="324302" y="136334"/>
                  </a:lnTo>
                  <a:lnTo>
                    <a:pt x="331088" y="132334"/>
                  </a:lnTo>
                  <a:lnTo>
                    <a:pt x="331088" y="128650"/>
                  </a:lnTo>
                  <a:lnTo>
                    <a:pt x="291973" y="128650"/>
                  </a:lnTo>
                  <a:lnTo>
                    <a:pt x="284480" y="125729"/>
                  </a:lnTo>
                  <a:lnTo>
                    <a:pt x="270510" y="95503"/>
                  </a:lnTo>
                  <a:lnTo>
                    <a:pt x="337693" y="95503"/>
                  </a:lnTo>
                  <a:lnTo>
                    <a:pt x="337693" y="87502"/>
                  </a:lnTo>
                  <a:lnTo>
                    <a:pt x="337389" y="82550"/>
                  </a:lnTo>
                  <a:lnTo>
                    <a:pt x="270637" y="82550"/>
                  </a:lnTo>
                  <a:lnTo>
                    <a:pt x="271907" y="74167"/>
                  </a:lnTo>
                  <a:lnTo>
                    <a:pt x="274955" y="67437"/>
                  </a:lnTo>
                  <a:lnTo>
                    <a:pt x="280035" y="62356"/>
                  </a:lnTo>
                  <a:lnTo>
                    <a:pt x="284988" y="57150"/>
                  </a:lnTo>
                  <a:lnTo>
                    <a:pt x="291084" y="54610"/>
                  </a:lnTo>
                  <a:lnTo>
                    <a:pt x="328044" y="54610"/>
                  </a:lnTo>
                  <a:lnTo>
                    <a:pt x="327533" y="53848"/>
                  </a:lnTo>
                  <a:lnTo>
                    <a:pt x="321865" y="48587"/>
                  </a:lnTo>
                  <a:lnTo>
                    <a:pt x="315150" y="44815"/>
                  </a:lnTo>
                  <a:lnTo>
                    <a:pt x="307387" y="42543"/>
                  </a:lnTo>
                  <a:lnTo>
                    <a:pt x="298576" y="41783"/>
                  </a:lnTo>
                  <a:close/>
                </a:path>
                <a:path w="1482090" h="184150">
                  <a:moveTo>
                    <a:pt x="331088" y="118110"/>
                  </a:moveTo>
                  <a:lnTo>
                    <a:pt x="324232" y="122703"/>
                  </a:lnTo>
                  <a:lnTo>
                    <a:pt x="317007" y="125999"/>
                  </a:lnTo>
                  <a:lnTo>
                    <a:pt x="309425" y="127986"/>
                  </a:lnTo>
                  <a:lnTo>
                    <a:pt x="301498" y="128650"/>
                  </a:lnTo>
                  <a:lnTo>
                    <a:pt x="331088" y="128650"/>
                  </a:lnTo>
                  <a:lnTo>
                    <a:pt x="331088" y="118110"/>
                  </a:lnTo>
                  <a:close/>
                </a:path>
                <a:path w="1482090" h="184150">
                  <a:moveTo>
                    <a:pt x="328044" y="54610"/>
                  </a:moveTo>
                  <a:lnTo>
                    <a:pt x="305688" y="54610"/>
                  </a:lnTo>
                  <a:lnTo>
                    <a:pt x="311531" y="57023"/>
                  </a:lnTo>
                  <a:lnTo>
                    <a:pt x="315722" y="61975"/>
                  </a:lnTo>
                  <a:lnTo>
                    <a:pt x="319913" y="66801"/>
                  </a:lnTo>
                  <a:lnTo>
                    <a:pt x="322072" y="73660"/>
                  </a:lnTo>
                  <a:lnTo>
                    <a:pt x="322072" y="82550"/>
                  </a:lnTo>
                  <a:lnTo>
                    <a:pt x="337389" y="82550"/>
                  </a:lnTo>
                  <a:lnTo>
                    <a:pt x="337069" y="77333"/>
                  </a:lnTo>
                  <a:lnTo>
                    <a:pt x="335184" y="68341"/>
                  </a:lnTo>
                  <a:lnTo>
                    <a:pt x="332013" y="60517"/>
                  </a:lnTo>
                  <a:lnTo>
                    <a:pt x="328044" y="54610"/>
                  </a:lnTo>
                  <a:close/>
                </a:path>
                <a:path w="1482090" h="184150">
                  <a:moveTo>
                    <a:pt x="375538" y="44068"/>
                  </a:moveTo>
                  <a:lnTo>
                    <a:pt x="360299" y="44068"/>
                  </a:lnTo>
                  <a:lnTo>
                    <a:pt x="360299" y="139318"/>
                  </a:lnTo>
                  <a:lnTo>
                    <a:pt x="375538" y="139318"/>
                  </a:lnTo>
                  <a:lnTo>
                    <a:pt x="375538" y="90677"/>
                  </a:lnTo>
                  <a:lnTo>
                    <a:pt x="375943" y="83177"/>
                  </a:lnTo>
                  <a:lnTo>
                    <a:pt x="377158" y="76485"/>
                  </a:lnTo>
                  <a:lnTo>
                    <a:pt x="379182" y="70604"/>
                  </a:lnTo>
                  <a:lnTo>
                    <a:pt x="382015" y="65531"/>
                  </a:lnTo>
                  <a:lnTo>
                    <a:pt x="383405" y="63626"/>
                  </a:lnTo>
                  <a:lnTo>
                    <a:pt x="375538" y="63626"/>
                  </a:lnTo>
                  <a:lnTo>
                    <a:pt x="375538" y="44068"/>
                  </a:lnTo>
                  <a:close/>
                </a:path>
                <a:path w="1482090" h="184150">
                  <a:moveTo>
                    <a:pt x="404749" y="42290"/>
                  </a:moveTo>
                  <a:lnTo>
                    <a:pt x="395224" y="42290"/>
                  </a:lnTo>
                  <a:lnTo>
                    <a:pt x="390271" y="44196"/>
                  </a:lnTo>
                  <a:lnTo>
                    <a:pt x="385825" y="48005"/>
                  </a:lnTo>
                  <a:lnTo>
                    <a:pt x="381381" y="51688"/>
                  </a:lnTo>
                  <a:lnTo>
                    <a:pt x="378078" y="56896"/>
                  </a:lnTo>
                  <a:lnTo>
                    <a:pt x="375920" y="63626"/>
                  </a:lnTo>
                  <a:lnTo>
                    <a:pt x="383405" y="63626"/>
                  </a:lnTo>
                  <a:lnTo>
                    <a:pt x="386461" y="59436"/>
                  </a:lnTo>
                  <a:lnTo>
                    <a:pt x="391922" y="56387"/>
                  </a:lnTo>
                  <a:lnTo>
                    <a:pt x="409956" y="56387"/>
                  </a:lnTo>
                  <a:lnTo>
                    <a:pt x="409956" y="43687"/>
                  </a:lnTo>
                  <a:lnTo>
                    <a:pt x="407797" y="42799"/>
                  </a:lnTo>
                  <a:lnTo>
                    <a:pt x="404749" y="42290"/>
                  </a:lnTo>
                  <a:close/>
                </a:path>
                <a:path w="1482090" h="184150">
                  <a:moveTo>
                    <a:pt x="409956" y="56387"/>
                  </a:moveTo>
                  <a:lnTo>
                    <a:pt x="403351" y="56387"/>
                  </a:lnTo>
                  <a:lnTo>
                    <a:pt x="407288" y="57403"/>
                  </a:lnTo>
                  <a:lnTo>
                    <a:pt x="409956" y="59436"/>
                  </a:lnTo>
                  <a:lnTo>
                    <a:pt x="409956" y="56387"/>
                  </a:lnTo>
                  <a:close/>
                </a:path>
                <a:path w="1482090" h="184150">
                  <a:moveTo>
                    <a:pt x="487757" y="54610"/>
                  </a:moveTo>
                  <a:lnTo>
                    <a:pt x="459105" y="54610"/>
                  </a:lnTo>
                  <a:lnTo>
                    <a:pt x="467679" y="56132"/>
                  </a:lnTo>
                  <a:lnTo>
                    <a:pt x="473789" y="60690"/>
                  </a:lnTo>
                  <a:lnTo>
                    <a:pt x="477446" y="68272"/>
                  </a:lnTo>
                  <a:lnTo>
                    <a:pt x="478663" y="78866"/>
                  </a:lnTo>
                  <a:lnTo>
                    <a:pt x="450088" y="82930"/>
                  </a:lnTo>
                  <a:lnTo>
                    <a:pt x="436346" y="86504"/>
                  </a:lnTo>
                  <a:lnTo>
                    <a:pt x="426545" y="92852"/>
                  </a:lnTo>
                  <a:lnTo>
                    <a:pt x="420673" y="101986"/>
                  </a:lnTo>
                  <a:lnTo>
                    <a:pt x="418719" y="113918"/>
                  </a:lnTo>
                  <a:lnTo>
                    <a:pt x="418719" y="122300"/>
                  </a:lnTo>
                  <a:lnTo>
                    <a:pt x="421386" y="128904"/>
                  </a:lnTo>
                  <a:lnTo>
                    <a:pt x="426720" y="133985"/>
                  </a:lnTo>
                  <a:lnTo>
                    <a:pt x="432181" y="138937"/>
                  </a:lnTo>
                  <a:lnTo>
                    <a:pt x="439547" y="141477"/>
                  </a:lnTo>
                  <a:lnTo>
                    <a:pt x="449072" y="141477"/>
                  </a:lnTo>
                  <a:lnTo>
                    <a:pt x="458118" y="140406"/>
                  </a:lnTo>
                  <a:lnTo>
                    <a:pt x="466010" y="137191"/>
                  </a:lnTo>
                  <a:lnTo>
                    <a:pt x="472735" y="131833"/>
                  </a:lnTo>
                  <a:lnTo>
                    <a:pt x="475089" y="128650"/>
                  </a:lnTo>
                  <a:lnTo>
                    <a:pt x="447039" y="128650"/>
                  </a:lnTo>
                  <a:lnTo>
                    <a:pt x="442595" y="127126"/>
                  </a:lnTo>
                  <a:lnTo>
                    <a:pt x="435990" y="121285"/>
                  </a:lnTo>
                  <a:lnTo>
                    <a:pt x="434339" y="117475"/>
                  </a:lnTo>
                  <a:lnTo>
                    <a:pt x="434339" y="106425"/>
                  </a:lnTo>
                  <a:lnTo>
                    <a:pt x="478663" y="91059"/>
                  </a:lnTo>
                  <a:lnTo>
                    <a:pt x="493902" y="91059"/>
                  </a:lnTo>
                  <a:lnTo>
                    <a:pt x="493902" y="77342"/>
                  </a:lnTo>
                  <a:lnTo>
                    <a:pt x="491807" y="61767"/>
                  </a:lnTo>
                  <a:lnTo>
                    <a:pt x="487757" y="54610"/>
                  </a:lnTo>
                  <a:close/>
                </a:path>
                <a:path w="1482090" h="184150">
                  <a:moveTo>
                    <a:pt x="493902" y="124333"/>
                  </a:moveTo>
                  <a:lnTo>
                    <a:pt x="478663" y="124333"/>
                  </a:lnTo>
                  <a:lnTo>
                    <a:pt x="478663" y="139318"/>
                  </a:lnTo>
                  <a:lnTo>
                    <a:pt x="493902" y="139318"/>
                  </a:lnTo>
                  <a:lnTo>
                    <a:pt x="493902" y="124333"/>
                  </a:lnTo>
                  <a:close/>
                </a:path>
                <a:path w="1482090" h="184150">
                  <a:moveTo>
                    <a:pt x="493902" y="91059"/>
                  </a:moveTo>
                  <a:lnTo>
                    <a:pt x="478663" y="91059"/>
                  </a:lnTo>
                  <a:lnTo>
                    <a:pt x="478663" y="108712"/>
                  </a:lnTo>
                  <a:lnTo>
                    <a:pt x="476250" y="115442"/>
                  </a:lnTo>
                  <a:lnTo>
                    <a:pt x="471297" y="120650"/>
                  </a:lnTo>
                  <a:lnTo>
                    <a:pt x="466344" y="125984"/>
                  </a:lnTo>
                  <a:lnTo>
                    <a:pt x="460121" y="128650"/>
                  </a:lnTo>
                  <a:lnTo>
                    <a:pt x="475089" y="128650"/>
                  </a:lnTo>
                  <a:lnTo>
                    <a:pt x="478282" y="124333"/>
                  </a:lnTo>
                  <a:lnTo>
                    <a:pt x="493902" y="124333"/>
                  </a:lnTo>
                  <a:lnTo>
                    <a:pt x="493902" y="91059"/>
                  </a:lnTo>
                  <a:close/>
                </a:path>
                <a:path w="1482090" h="184150">
                  <a:moveTo>
                    <a:pt x="460375" y="41783"/>
                  </a:moveTo>
                  <a:lnTo>
                    <a:pt x="427989" y="66293"/>
                  </a:lnTo>
                  <a:lnTo>
                    <a:pt x="435137" y="61200"/>
                  </a:lnTo>
                  <a:lnTo>
                    <a:pt x="442690" y="57546"/>
                  </a:lnTo>
                  <a:lnTo>
                    <a:pt x="450671" y="55346"/>
                  </a:lnTo>
                  <a:lnTo>
                    <a:pt x="459105" y="54610"/>
                  </a:lnTo>
                  <a:lnTo>
                    <a:pt x="487757" y="54610"/>
                  </a:lnTo>
                  <a:lnTo>
                    <a:pt x="485520" y="50657"/>
                  </a:lnTo>
                  <a:lnTo>
                    <a:pt x="475043" y="43999"/>
                  </a:lnTo>
                  <a:lnTo>
                    <a:pt x="460375" y="41783"/>
                  </a:lnTo>
                  <a:close/>
                </a:path>
                <a:path w="1482090" h="184150">
                  <a:moveTo>
                    <a:pt x="543560" y="57023"/>
                  </a:moveTo>
                  <a:lnTo>
                    <a:pt x="528193" y="57023"/>
                  </a:lnTo>
                  <a:lnTo>
                    <a:pt x="528193" y="113411"/>
                  </a:lnTo>
                  <a:lnTo>
                    <a:pt x="529762" y="125599"/>
                  </a:lnTo>
                  <a:lnTo>
                    <a:pt x="534463" y="134334"/>
                  </a:lnTo>
                  <a:lnTo>
                    <a:pt x="542284" y="139592"/>
                  </a:lnTo>
                  <a:lnTo>
                    <a:pt x="553212" y="141350"/>
                  </a:lnTo>
                  <a:lnTo>
                    <a:pt x="559181" y="141350"/>
                  </a:lnTo>
                  <a:lnTo>
                    <a:pt x="563880" y="140335"/>
                  </a:lnTo>
                  <a:lnTo>
                    <a:pt x="567563" y="138302"/>
                  </a:lnTo>
                  <a:lnTo>
                    <a:pt x="567563" y="128524"/>
                  </a:lnTo>
                  <a:lnTo>
                    <a:pt x="552576" y="128524"/>
                  </a:lnTo>
                  <a:lnTo>
                    <a:pt x="548894" y="127126"/>
                  </a:lnTo>
                  <a:lnTo>
                    <a:pt x="546735" y="124333"/>
                  </a:lnTo>
                  <a:lnTo>
                    <a:pt x="544576" y="121665"/>
                  </a:lnTo>
                  <a:lnTo>
                    <a:pt x="543560" y="117093"/>
                  </a:lnTo>
                  <a:lnTo>
                    <a:pt x="543560" y="57023"/>
                  </a:lnTo>
                  <a:close/>
                </a:path>
                <a:path w="1482090" h="184150">
                  <a:moveTo>
                    <a:pt x="567563" y="125349"/>
                  </a:moveTo>
                  <a:lnTo>
                    <a:pt x="564769" y="127380"/>
                  </a:lnTo>
                  <a:lnTo>
                    <a:pt x="561339" y="128524"/>
                  </a:lnTo>
                  <a:lnTo>
                    <a:pt x="567563" y="128524"/>
                  </a:lnTo>
                  <a:lnTo>
                    <a:pt x="567563" y="125349"/>
                  </a:lnTo>
                  <a:close/>
                </a:path>
                <a:path w="1482090" h="184150">
                  <a:moveTo>
                    <a:pt x="567563" y="44068"/>
                  </a:moveTo>
                  <a:lnTo>
                    <a:pt x="511937" y="44068"/>
                  </a:lnTo>
                  <a:lnTo>
                    <a:pt x="511937" y="57023"/>
                  </a:lnTo>
                  <a:lnTo>
                    <a:pt x="567563" y="57023"/>
                  </a:lnTo>
                  <a:lnTo>
                    <a:pt x="567563" y="44068"/>
                  </a:lnTo>
                  <a:close/>
                </a:path>
                <a:path w="1482090" h="184150">
                  <a:moveTo>
                    <a:pt x="543560" y="15875"/>
                  </a:moveTo>
                  <a:lnTo>
                    <a:pt x="528193" y="20700"/>
                  </a:lnTo>
                  <a:lnTo>
                    <a:pt x="528193" y="44068"/>
                  </a:lnTo>
                  <a:lnTo>
                    <a:pt x="543560" y="44068"/>
                  </a:lnTo>
                  <a:lnTo>
                    <a:pt x="543560" y="15875"/>
                  </a:lnTo>
                  <a:close/>
                </a:path>
                <a:path w="1482090" h="184150">
                  <a:moveTo>
                    <a:pt x="597915" y="0"/>
                  </a:moveTo>
                  <a:lnTo>
                    <a:pt x="592455" y="0"/>
                  </a:lnTo>
                  <a:lnTo>
                    <a:pt x="590042" y="1015"/>
                  </a:lnTo>
                  <a:lnTo>
                    <a:pt x="588137" y="2793"/>
                  </a:lnTo>
                  <a:lnTo>
                    <a:pt x="586232" y="4699"/>
                  </a:lnTo>
                  <a:lnTo>
                    <a:pt x="585215" y="7112"/>
                  </a:lnTo>
                  <a:lnTo>
                    <a:pt x="585215" y="12826"/>
                  </a:lnTo>
                  <a:lnTo>
                    <a:pt x="586232" y="15112"/>
                  </a:lnTo>
                  <a:lnTo>
                    <a:pt x="590042" y="18923"/>
                  </a:lnTo>
                  <a:lnTo>
                    <a:pt x="592455" y="19812"/>
                  </a:lnTo>
                  <a:lnTo>
                    <a:pt x="597915" y="19812"/>
                  </a:lnTo>
                  <a:lnTo>
                    <a:pt x="600328" y="18923"/>
                  </a:lnTo>
                  <a:lnTo>
                    <a:pt x="602234" y="16890"/>
                  </a:lnTo>
                  <a:lnTo>
                    <a:pt x="604265" y="14986"/>
                  </a:lnTo>
                  <a:lnTo>
                    <a:pt x="605105" y="12826"/>
                  </a:lnTo>
                  <a:lnTo>
                    <a:pt x="605155" y="7112"/>
                  </a:lnTo>
                  <a:lnTo>
                    <a:pt x="604265" y="4699"/>
                  </a:lnTo>
                  <a:lnTo>
                    <a:pt x="600328" y="1015"/>
                  </a:lnTo>
                  <a:lnTo>
                    <a:pt x="597915" y="0"/>
                  </a:lnTo>
                  <a:close/>
                </a:path>
                <a:path w="1482090" h="184150">
                  <a:moveTo>
                    <a:pt x="602614" y="44068"/>
                  </a:moveTo>
                  <a:lnTo>
                    <a:pt x="587375" y="44068"/>
                  </a:lnTo>
                  <a:lnTo>
                    <a:pt x="587375" y="139318"/>
                  </a:lnTo>
                  <a:lnTo>
                    <a:pt x="602614" y="139318"/>
                  </a:lnTo>
                  <a:lnTo>
                    <a:pt x="602614" y="44068"/>
                  </a:lnTo>
                  <a:close/>
                </a:path>
                <a:path w="1482090" h="184150">
                  <a:moveTo>
                    <a:pt x="648335" y="44068"/>
                  </a:moveTo>
                  <a:lnTo>
                    <a:pt x="633095" y="44068"/>
                  </a:lnTo>
                  <a:lnTo>
                    <a:pt x="633095" y="139318"/>
                  </a:lnTo>
                  <a:lnTo>
                    <a:pt x="648335" y="139318"/>
                  </a:lnTo>
                  <a:lnTo>
                    <a:pt x="648335" y="76200"/>
                  </a:lnTo>
                  <a:lnTo>
                    <a:pt x="650748" y="68961"/>
                  </a:lnTo>
                  <a:lnTo>
                    <a:pt x="655827" y="63246"/>
                  </a:lnTo>
                  <a:lnTo>
                    <a:pt x="658799" y="59816"/>
                  </a:lnTo>
                  <a:lnTo>
                    <a:pt x="648335" y="59816"/>
                  </a:lnTo>
                  <a:lnTo>
                    <a:pt x="648335" y="44068"/>
                  </a:lnTo>
                  <a:close/>
                </a:path>
                <a:path w="1482090" h="184150">
                  <a:moveTo>
                    <a:pt x="705621" y="54610"/>
                  </a:moveTo>
                  <a:lnTo>
                    <a:pt x="674751" y="54610"/>
                  </a:lnTo>
                  <a:lnTo>
                    <a:pt x="684418" y="56513"/>
                  </a:lnTo>
                  <a:lnTo>
                    <a:pt x="691324" y="62214"/>
                  </a:lnTo>
                  <a:lnTo>
                    <a:pt x="695467" y="71701"/>
                  </a:lnTo>
                  <a:lnTo>
                    <a:pt x="696849" y="84962"/>
                  </a:lnTo>
                  <a:lnTo>
                    <a:pt x="696849" y="139318"/>
                  </a:lnTo>
                  <a:lnTo>
                    <a:pt x="712088" y="139318"/>
                  </a:lnTo>
                  <a:lnTo>
                    <a:pt x="712088" y="81025"/>
                  </a:lnTo>
                  <a:lnTo>
                    <a:pt x="711567" y="72050"/>
                  </a:lnTo>
                  <a:lnTo>
                    <a:pt x="710009" y="64182"/>
                  </a:lnTo>
                  <a:lnTo>
                    <a:pt x="707427" y="57433"/>
                  </a:lnTo>
                  <a:lnTo>
                    <a:pt x="705621" y="54610"/>
                  </a:lnTo>
                  <a:close/>
                </a:path>
                <a:path w="1482090" h="184150">
                  <a:moveTo>
                    <a:pt x="679958" y="41783"/>
                  </a:moveTo>
                  <a:lnTo>
                    <a:pt x="670290" y="42904"/>
                  </a:lnTo>
                  <a:lnTo>
                    <a:pt x="661860" y="46275"/>
                  </a:lnTo>
                  <a:lnTo>
                    <a:pt x="654669" y="51909"/>
                  </a:lnTo>
                  <a:lnTo>
                    <a:pt x="648715" y="59816"/>
                  </a:lnTo>
                  <a:lnTo>
                    <a:pt x="658799" y="59816"/>
                  </a:lnTo>
                  <a:lnTo>
                    <a:pt x="660781" y="57530"/>
                  </a:lnTo>
                  <a:lnTo>
                    <a:pt x="667131" y="54610"/>
                  </a:lnTo>
                  <a:lnTo>
                    <a:pt x="705621" y="54610"/>
                  </a:lnTo>
                  <a:lnTo>
                    <a:pt x="703834" y="51815"/>
                  </a:lnTo>
                  <a:lnTo>
                    <a:pt x="699263" y="47408"/>
                  </a:lnTo>
                  <a:lnTo>
                    <a:pt x="693753" y="44275"/>
                  </a:lnTo>
                  <a:lnTo>
                    <a:pt x="687314" y="42404"/>
                  </a:lnTo>
                  <a:lnTo>
                    <a:pt x="679958" y="41783"/>
                  </a:lnTo>
                  <a:close/>
                </a:path>
                <a:path w="1482090" h="184150">
                  <a:moveTo>
                    <a:pt x="741426" y="162178"/>
                  </a:moveTo>
                  <a:lnTo>
                    <a:pt x="741426" y="177418"/>
                  </a:lnTo>
                  <a:lnTo>
                    <a:pt x="748284" y="180345"/>
                  </a:lnTo>
                  <a:lnTo>
                    <a:pt x="755713" y="182451"/>
                  </a:lnTo>
                  <a:lnTo>
                    <a:pt x="763714" y="183723"/>
                  </a:lnTo>
                  <a:lnTo>
                    <a:pt x="772287" y="184150"/>
                  </a:lnTo>
                  <a:lnTo>
                    <a:pt x="794289" y="180863"/>
                  </a:lnTo>
                  <a:lnTo>
                    <a:pt x="809904" y="171068"/>
                  </a:lnTo>
                  <a:lnTo>
                    <a:pt x="772160" y="171068"/>
                  </a:lnTo>
                  <a:lnTo>
                    <a:pt x="764750" y="170519"/>
                  </a:lnTo>
                  <a:lnTo>
                    <a:pt x="757174" y="168862"/>
                  </a:lnTo>
                  <a:lnTo>
                    <a:pt x="749407" y="166086"/>
                  </a:lnTo>
                  <a:lnTo>
                    <a:pt x="741426" y="162178"/>
                  </a:lnTo>
                  <a:close/>
                </a:path>
                <a:path w="1482090" h="184150">
                  <a:moveTo>
                    <a:pt x="822578" y="123316"/>
                  </a:moveTo>
                  <a:lnTo>
                    <a:pt x="807338" y="123316"/>
                  </a:lnTo>
                  <a:lnTo>
                    <a:pt x="807254" y="134352"/>
                  </a:lnTo>
                  <a:lnTo>
                    <a:pt x="805128" y="150066"/>
                  </a:lnTo>
                  <a:lnTo>
                    <a:pt x="798512" y="161734"/>
                  </a:lnTo>
                  <a:lnTo>
                    <a:pt x="787515" y="168735"/>
                  </a:lnTo>
                  <a:lnTo>
                    <a:pt x="772160" y="171068"/>
                  </a:lnTo>
                  <a:lnTo>
                    <a:pt x="809904" y="171068"/>
                  </a:lnTo>
                  <a:lnTo>
                    <a:pt x="819435" y="154574"/>
                  </a:lnTo>
                  <a:lnTo>
                    <a:pt x="822578" y="131572"/>
                  </a:lnTo>
                  <a:lnTo>
                    <a:pt x="822578" y="123316"/>
                  </a:lnTo>
                  <a:close/>
                </a:path>
                <a:path w="1482090" h="184150">
                  <a:moveTo>
                    <a:pt x="778383" y="41783"/>
                  </a:moveTo>
                  <a:lnTo>
                    <a:pt x="741285" y="63898"/>
                  </a:lnTo>
                  <a:lnTo>
                    <a:pt x="734759" y="93725"/>
                  </a:lnTo>
                  <a:lnTo>
                    <a:pt x="734790" y="96138"/>
                  </a:lnTo>
                  <a:lnTo>
                    <a:pt x="751474" y="134352"/>
                  </a:lnTo>
                  <a:lnTo>
                    <a:pt x="774192" y="141477"/>
                  </a:lnTo>
                  <a:lnTo>
                    <a:pt x="784455" y="140336"/>
                  </a:lnTo>
                  <a:lnTo>
                    <a:pt x="793337" y="136921"/>
                  </a:lnTo>
                  <a:lnTo>
                    <a:pt x="800838" y="131244"/>
                  </a:lnTo>
                  <a:lnTo>
                    <a:pt x="802840" y="128650"/>
                  </a:lnTo>
                  <a:lnTo>
                    <a:pt x="769874" y="128650"/>
                  </a:lnTo>
                  <a:lnTo>
                    <a:pt x="763143" y="125475"/>
                  </a:lnTo>
                  <a:lnTo>
                    <a:pt x="750315" y="93725"/>
                  </a:lnTo>
                  <a:lnTo>
                    <a:pt x="750816" y="84935"/>
                  </a:lnTo>
                  <a:lnTo>
                    <a:pt x="771017" y="54610"/>
                  </a:lnTo>
                  <a:lnTo>
                    <a:pt x="804889" y="54610"/>
                  </a:lnTo>
                  <a:lnTo>
                    <a:pt x="801671" y="50462"/>
                  </a:lnTo>
                  <a:lnTo>
                    <a:pt x="795147" y="45624"/>
                  </a:lnTo>
                  <a:lnTo>
                    <a:pt x="787384" y="42739"/>
                  </a:lnTo>
                  <a:lnTo>
                    <a:pt x="778383" y="41783"/>
                  </a:lnTo>
                  <a:close/>
                </a:path>
                <a:path w="1482090" h="184150">
                  <a:moveTo>
                    <a:pt x="804889" y="54610"/>
                  </a:moveTo>
                  <a:lnTo>
                    <a:pt x="788162" y="54610"/>
                  </a:lnTo>
                  <a:lnTo>
                    <a:pt x="794512" y="57276"/>
                  </a:lnTo>
                  <a:lnTo>
                    <a:pt x="799592" y="62737"/>
                  </a:lnTo>
                  <a:lnTo>
                    <a:pt x="804672" y="68072"/>
                  </a:lnTo>
                  <a:lnTo>
                    <a:pt x="807338" y="74549"/>
                  </a:lnTo>
                  <a:lnTo>
                    <a:pt x="807338" y="105663"/>
                  </a:lnTo>
                  <a:lnTo>
                    <a:pt x="804672" y="113411"/>
                  </a:lnTo>
                  <a:lnTo>
                    <a:pt x="799211" y="119506"/>
                  </a:lnTo>
                  <a:lnTo>
                    <a:pt x="793876" y="125602"/>
                  </a:lnTo>
                  <a:lnTo>
                    <a:pt x="786892" y="128650"/>
                  </a:lnTo>
                  <a:lnTo>
                    <a:pt x="802840" y="128650"/>
                  </a:lnTo>
                  <a:lnTo>
                    <a:pt x="806958" y="123316"/>
                  </a:lnTo>
                  <a:lnTo>
                    <a:pt x="822578" y="123316"/>
                  </a:lnTo>
                  <a:lnTo>
                    <a:pt x="822578" y="57276"/>
                  </a:lnTo>
                  <a:lnTo>
                    <a:pt x="806958" y="57276"/>
                  </a:lnTo>
                  <a:lnTo>
                    <a:pt x="804889" y="54610"/>
                  </a:lnTo>
                  <a:close/>
                </a:path>
                <a:path w="1482090" h="184150">
                  <a:moveTo>
                    <a:pt x="822578" y="44068"/>
                  </a:moveTo>
                  <a:lnTo>
                    <a:pt x="807338" y="44068"/>
                  </a:lnTo>
                  <a:lnTo>
                    <a:pt x="807338" y="57276"/>
                  </a:lnTo>
                  <a:lnTo>
                    <a:pt x="822578" y="57276"/>
                  </a:lnTo>
                  <a:lnTo>
                    <a:pt x="822578" y="44068"/>
                  </a:lnTo>
                  <a:close/>
                </a:path>
                <a:path w="1482090" h="184150">
                  <a:moveTo>
                    <a:pt x="906272" y="115442"/>
                  </a:moveTo>
                  <a:lnTo>
                    <a:pt x="906272" y="133858"/>
                  </a:lnTo>
                  <a:lnTo>
                    <a:pt x="907923" y="135000"/>
                  </a:lnTo>
                  <a:lnTo>
                    <a:pt x="910336" y="136143"/>
                  </a:lnTo>
                  <a:lnTo>
                    <a:pt x="913130" y="137033"/>
                  </a:lnTo>
                  <a:lnTo>
                    <a:pt x="916051" y="138049"/>
                  </a:lnTo>
                  <a:lnTo>
                    <a:pt x="937513" y="141477"/>
                  </a:lnTo>
                  <a:lnTo>
                    <a:pt x="945896" y="141477"/>
                  </a:lnTo>
                  <a:lnTo>
                    <a:pt x="951992" y="140842"/>
                  </a:lnTo>
                  <a:lnTo>
                    <a:pt x="963422" y="138302"/>
                  </a:lnTo>
                  <a:lnTo>
                    <a:pt x="968375" y="136271"/>
                  </a:lnTo>
                  <a:lnTo>
                    <a:pt x="972820" y="133350"/>
                  </a:lnTo>
                  <a:lnTo>
                    <a:pt x="977138" y="130555"/>
                  </a:lnTo>
                  <a:lnTo>
                    <a:pt x="979975" y="127508"/>
                  </a:lnTo>
                  <a:lnTo>
                    <a:pt x="939292" y="127508"/>
                  </a:lnTo>
                  <a:lnTo>
                    <a:pt x="936244" y="127126"/>
                  </a:lnTo>
                  <a:lnTo>
                    <a:pt x="929639" y="126111"/>
                  </a:lnTo>
                  <a:lnTo>
                    <a:pt x="926338" y="125222"/>
                  </a:lnTo>
                  <a:lnTo>
                    <a:pt x="923163" y="124205"/>
                  </a:lnTo>
                  <a:lnTo>
                    <a:pt x="919861" y="123189"/>
                  </a:lnTo>
                  <a:lnTo>
                    <a:pt x="916813" y="121920"/>
                  </a:lnTo>
                  <a:lnTo>
                    <a:pt x="913764" y="120523"/>
                  </a:lnTo>
                  <a:lnTo>
                    <a:pt x="910844" y="118999"/>
                  </a:lnTo>
                  <a:lnTo>
                    <a:pt x="908303" y="117348"/>
                  </a:lnTo>
                  <a:lnTo>
                    <a:pt x="906272" y="115442"/>
                  </a:lnTo>
                  <a:close/>
                </a:path>
                <a:path w="1482090" h="184150">
                  <a:moveTo>
                    <a:pt x="952753" y="3683"/>
                  </a:moveTo>
                  <a:lnTo>
                    <a:pt x="946912" y="3683"/>
                  </a:lnTo>
                  <a:lnTo>
                    <a:pt x="941324" y="4317"/>
                  </a:lnTo>
                  <a:lnTo>
                    <a:pt x="935736" y="5841"/>
                  </a:lnTo>
                  <a:lnTo>
                    <a:pt x="930148" y="7238"/>
                  </a:lnTo>
                  <a:lnTo>
                    <a:pt x="906399" y="33147"/>
                  </a:lnTo>
                  <a:lnTo>
                    <a:pt x="906399" y="44196"/>
                  </a:lnTo>
                  <a:lnTo>
                    <a:pt x="916051" y="62102"/>
                  </a:lnTo>
                  <a:lnTo>
                    <a:pt x="918972" y="65024"/>
                  </a:lnTo>
                  <a:lnTo>
                    <a:pt x="943990" y="79501"/>
                  </a:lnTo>
                  <a:lnTo>
                    <a:pt x="955675" y="85725"/>
                  </a:lnTo>
                  <a:lnTo>
                    <a:pt x="958976" y="87756"/>
                  </a:lnTo>
                  <a:lnTo>
                    <a:pt x="961771" y="90042"/>
                  </a:lnTo>
                  <a:lnTo>
                    <a:pt x="964564" y="92201"/>
                  </a:lnTo>
                  <a:lnTo>
                    <a:pt x="966724" y="94614"/>
                  </a:lnTo>
                  <a:lnTo>
                    <a:pt x="968375" y="97281"/>
                  </a:lnTo>
                  <a:lnTo>
                    <a:pt x="969899" y="99949"/>
                  </a:lnTo>
                  <a:lnTo>
                    <a:pt x="970661" y="103124"/>
                  </a:lnTo>
                  <a:lnTo>
                    <a:pt x="970661" y="113411"/>
                  </a:lnTo>
                  <a:lnTo>
                    <a:pt x="968375" y="118490"/>
                  </a:lnTo>
                  <a:lnTo>
                    <a:pt x="963549" y="122047"/>
                  </a:lnTo>
                  <a:lnTo>
                    <a:pt x="958850" y="125602"/>
                  </a:lnTo>
                  <a:lnTo>
                    <a:pt x="951611" y="127508"/>
                  </a:lnTo>
                  <a:lnTo>
                    <a:pt x="979975" y="127508"/>
                  </a:lnTo>
                  <a:lnTo>
                    <a:pt x="980567" y="126873"/>
                  </a:lnTo>
                  <a:lnTo>
                    <a:pt x="983445" y="121920"/>
                  </a:lnTo>
                  <a:lnTo>
                    <a:pt x="985774" y="117728"/>
                  </a:lnTo>
                  <a:lnTo>
                    <a:pt x="987044" y="112140"/>
                  </a:lnTo>
                  <a:lnTo>
                    <a:pt x="987044" y="100584"/>
                  </a:lnTo>
                  <a:lnTo>
                    <a:pt x="976502" y="81914"/>
                  </a:lnTo>
                  <a:lnTo>
                    <a:pt x="973327" y="78739"/>
                  </a:lnTo>
                  <a:lnTo>
                    <a:pt x="969518" y="75818"/>
                  </a:lnTo>
                  <a:lnTo>
                    <a:pt x="965326" y="73278"/>
                  </a:lnTo>
                  <a:lnTo>
                    <a:pt x="961009" y="70612"/>
                  </a:lnTo>
                  <a:lnTo>
                    <a:pt x="956437" y="68072"/>
                  </a:lnTo>
                  <a:lnTo>
                    <a:pt x="947038" y="63500"/>
                  </a:lnTo>
                  <a:lnTo>
                    <a:pt x="935863" y="57530"/>
                  </a:lnTo>
                  <a:lnTo>
                    <a:pt x="922782" y="41275"/>
                  </a:lnTo>
                  <a:lnTo>
                    <a:pt x="922782" y="34162"/>
                  </a:lnTo>
                  <a:lnTo>
                    <a:pt x="947801" y="17779"/>
                  </a:lnTo>
                  <a:lnTo>
                    <a:pt x="981456" y="17779"/>
                  </a:lnTo>
                  <a:lnTo>
                    <a:pt x="981456" y="8381"/>
                  </a:lnTo>
                  <a:lnTo>
                    <a:pt x="976292" y="6308"/>
                  </a:lnTo>
                  <a:lnTo>
                    <a:pt x="969772" y="4841"/>
                  </a:lnTo>
                  <a:lnTo>
                    <a:pt x="961917" y="3970"/>
                  </a:lnTo>
                  <a:lnTo>
                    <a:pt x="952753" y="3683"/>
                  </a:lnTo>
                  <a:close/>
                </a:path>
                <a:path w="1482090" h="184150">
                  <a:moveTo>
                    <a:pt x="981456" y="17779"/>
                  </a:moveTo>
                  <a:lnTo>
                    <a:pt x="951102" y="17779"/>
                  </a:lnTo>
                  <a:lnTo>
                    <a:pt x="959989" y="18282"/>
                  </a:lnTo>
                  <a:lnTo>
                    <a:pt x="967994" y="19796"/>
                  </a:lnTo>
                  <a:lnTo>
                    <a:pt x="975141" y="22334"/>
                  </a:lnTo>
                  <a:lnTo>
                    <a:pt x="981456" y="25908"/>
                  </a:lnTo>
                  <a:lnTo>
                    <a:pt x="981456" y="17779"/>
                  </a:lnTo>
                  <a:close/>
                </a:path>
                <a:path w="1482090" h="184150">
                  <a:moveTo>
                    <a:pt x="1000125" y="169163"/>
                  </a:moveTo>
                  <a:lnTo>
                    <a:pt x="1000125" y="182879"/>
                  </a:lnTo>
                  <a:lnTo>
                    <a:pt x="1002792" y="183641"/>
                  </a:lnTo>
                  <a:lnTo>
                    <a:pt x="1006094" y="184150"/>
                  </a:lnTo>
                  <a:lnTo>
                    <a:pt x="1010031" y="184150"/>
                  </a:lnTo>
                  <a:lnTo>
                    <a:pt x="1020083" y="182294"/>
                  </a:lnTo>
                  <a:lnTo>
                    <a:pt x="1028922" y="176736"/>
                  </a:lnTo>
                  <a:lnTo>
                    <a:pt x="1033713" y="170941"/>
                  </a:lnTo>
                  <a:lnTo>
                    <a:pt x="1006348" y="170941"/>
                  </a:lnTo>
                  <a:lnTo>
                    <a:pt x="1003426" y="170306"/>
                  </a:lnTo>
                  <a:lnTo>
                    <a:pt x="1000125" y="169163"/>
                  </a:lnTo>
                  <a:close/>
                </a:path>
                <a:path w="1482090" h="184150">
                  <a:moveTo>
                    <a:pt x="1013840" y="44068"/>
                  </a:moveTo>
                  <a:lnTo>
                    <a:pt x="996823" y="44068"/>
                  </a:lnTo>
                  <a:lnTo>
                    <a:pt x="1034034" y="139064"/>
                  </a:lnTo>
                  <a:lnTo>
                    <a:pt x="1026413" y="157099"/>
                  </a:lnTo>
                  <a:lnTo>
                    <a:pt x="1022603" y="166242"/>
                  </a:lnTo>
                  <a:lnTo>
                    <a:pt x="1016888" y="170941"/>
                  </a:lnTo>
                  <a:lnTo>
                    <a:pt x="1033713" y="170941"/>
                  </a:lnTo>
                  <a:lnTo>
                    <a:pt x="1036570" y="167487"/>
                  </a:lnTo>
                  <a:lnTo>
                    <a:pt x="1043051" y="154559"/>
                  </a:lnTo>
                  <a:lnTo>
                    <a:pt x="1054936" y="124587"/>
                  </a:lnTo>
                  <a:lnTo>
                    <a:pt x="1041526" y="124587"/>
                  </a:lnTo>
                  <a:lnTo>
                    <a:pt x="1039876" y="118237"/>
                  </a:lnTo>
                  <a:lnTo>
                    <a:pt x="1039495" y="117348"/>
                  </a:lnTo>
                  <a:lnTo>
                    <a:pt x="1013840" y="44068"/>
                  </a:lnTo>
                  <a:close/>
                </a:path>
                <a:path w="1482090" h="184150">
                  <a:moveTo>
                    <a:pt x="1086865" y="44068"/>
                  </a:moveTo>
                  <a:lnTo>
                    <a:pt x="1070990" y="44068"/>
                  </a:lnTo>
                  <a:lnTo>
                    <a:pt x="1043939" y="117475"/>
                  </a:lnTo>
                  <a:lnTo>
                    <a:pt x="1042415" y="123062"/>
                  </a:lnTo>
                  <a:lnTo>
                    <a:pt x="1042035" y="124587"/>
                  </a:lnTo>
                  <a:lnTo>
                    <a:pt x="1054936" y="124587"/>
                  </a:lnTo>
                  <a:lnTo>
                    <a:pt x="1086865" y="44068"/>
                  </a:lnTo>
                  <a:close/>
                </a:path>
                <a:path w="1482090" h="184150">
                  <a:moveTo>
                    <a:pt x="1096645" y="119506"/>
                  </a:moveTo>
                  <a:lnTo>
                    <a:pt x="1096645" y="135762"/>
                  </a:lnTo>
                  <a:lnTo>
                    <a:pt x="1102312" y="138263"/>
                  </a:lnTo>
                  <a:lnTo>
                    <a:pt x="1108456" y="140049"/>
                  </a:lnTo>
                  <a:lnTo>
                    <a:pt x="1115075" y="141120"/>
                  </a:lnTo>
                  <a:lnTo>
                    <a:pt x="1122172" y="141477"/>
                  </a:lnTo>
                  <a:lnTo>
                    <a:pt x="1127125" y="141477"/>
                  </a:lnTo>
                  <a:lnTo>
                    <a:pt x="1131824" y="140970"/>
                  </a:lnTo>
                  <a:lnTo>
                    <a:pt x="1140968" y="138684"/>
                  </a:lnTo>
                  <a:lnTo>
                    <a:pt x="1144905" y="137033"/>
                  </a:lnTo>
                  <a:lnTo>
                    <a:pt x="1148334" y="134747"/>
                  </a:lnTo>
                  <a:lnTo>
                    <a:pt x="1151889" y="132461"/>
                  </a:lnTo>
                  <a:lnTo>
                    <a:pt x="1154684" y="129539"/>
                  </a:lnTo>
                  <a:lnTo>
                    <a:pt x="1155210" y="128650"/>
                  </a:lnTo>
                  <a:lnTo>
                    <a:pt x="1124077" y="128650"/>
                  </a:lnTo>
                  <a:lnTo>
                    <a:pt x="1116790" y="128079"/>
                  </a:lnTo>
                  <a:lnTo>
                    <a:pt x="1109789" y="126364"/>
                  </a:lnTo>
                  <a:lnTo>
                    <a:pt x="1103074" y="123507"/>
                  </a:lnTo>
                  <a:lnTo>
                    <a:pt x="1096645" y="119506"/>
                  </a:lnTo>
                  <a:close/>
                </a:path>
                <a:path w="1482090" h="184150">
                  <a:moveTo>
                    <a:pt x="1141602" y="41783"/>
                  </a:moveTo>
                  <a:lnTo>
                    <a:pt x="1128649" y="41783"/>
                  </a:lnTo>
                  <a:lnTo>
                    <a:pt x="1124203" y="42417"/>
                  </a:lnTo>
                  <a:lnTo>
                    <a:pt x="1096899" y="64897"/>
                  </a:lnTo>
                  <a:lnTo>
                    <a:pt x="1096899" y="73025"/>
                  </a:lnTo>
                  <a:lnTo>
                    <a:pt x="1103376" y="86233"/>
                  </a:lnTo>
                  <a:lnTo>
                    <a:pt x="1105408" y="88391"/>
                  </a:lnTo>
                  <a:lnTo>
                    <a:pt x="1108075" y="90297"/>
                  </a:lnTo>
                  <a:lnTo>
                    <a:pt x="1111377" y="91948"/>
                  </a:lnTo>
                  <a:lnTo>
                    <a:pt x="1114552" y="93725"/>
                  </a:lnTo>
                  <a:lnTo>
                    <a:pt x="1118235" y="95376"/>
                  </a:lnTo>
                  <a:lnTo>
                    <a:pt x="1122426" y="97027"/>
                  </a:lnTo>
                  <a:lnTo>
                    <a:pt x="1125474" y="98171"/>
                  </a:lnTo>
                  <a:lnTo>
                    <a:pt x="1128268" y="99313"/>
                  </a:lnTo>
                  <a:lnTo>
                    <a:pt x="1130935" y="100456"/>
                  </a:lnTo>
                  <a:lnTo>
                    <a:pt x="1133602" y="101473"/>
                  </a:lnTo>
                  <a:lnTo>
                    <a:pt x="1135888" y="102742"/>
                  </a:lnTo>
                  <a:lnTo>
                    <a:pt x="1137793" y="104139"/>
                  </a:lnTo>
                  <a:lnTo>
                    <a:pt x="1139825" y="105410"/>
                  </a:lnTo>
                  <a:lnTo>
                    <a:pt x="1141349" y="107061"/>
                  </a:lnTo>
                  <a:lnTo>
                    <a:pt x="1143635" y="110616"/>
                  </a:lnTo>
                  <a:lnTo>
                    <a:pt x="1144143" y="112775"/>
                  </a:lnTo>
                  <a:lnTo>
                    <a:pt x="1144143" y="124205"/>
                  </a:lnTo>
                  <a:lnTo>
                    <a:pt x="1137539" y="128650"/>
                  </a:lnTo>
                  <a:lnTo>
                    <a:pt x="1155210" y="128650"/>
                  </a:lnTo>
                  <a:lnTo>
                    <a:pt x="1156715" y="126111"/>
                  </a:lnTo>
                  <a:lnTo>
                    <a:pt x="1158748" y="122554"/>
                  </a:lnTo>
                  <a:lnTo>
                    <a:pt x="1159890" y="118490"/>
                  </a:lnTo>
                  <a:lnTo>
                    <a:pt x="1159890" y="109981"/>
                  </a:lnTo>
                  <a:lnTo>
                    <a:pt x="1159256" y="106552"/>
                  </a:lnTo>
                  <a:lnTo>
                    <a:pt x="1157859" y="103759"/>
                  </a:lnTo>
                  <a:lnTo>
                    <a:pt x="1156589" y="101091"/>
                  </a:lnTo>
                  <a:lnTo>
                    <a:pt x="1143889" y="90677"/>
                  </a:lnTo>
                  <a:lnTo>
                    <a:pt x="1140587" y="88900"/>
                  </a:lnTo>
                  <a:lnTo>
                    <a:pt x="1136777" y="87249"/>
                  </a:lnTo>
                  <a:lnTo>
                    <a:pt x="1132586" y="85725"/>
                  </a:lnTo>
                  <a:lnTo>
                    <a:pt x="1124077" y="82296"/>
                  </a:lnTo>
                  <a:lnTo>
                    <a:pt x="1112520" y="70485"/>
                  </a:lnTo>
                  <a:lnTo>
                    <a:pt x="1112520" y="66039"/>
                  </a:lnTo>
                  <a:lnTo>
                    <a:pt x="1128395" y="54610"/>
                  </a:lnTo>
                  <a:lnTo>
                    <a:pt x="1155446" y="54610"/>
                  </a:lnTo>
                  <a:lnTo>
                    <a:pt x="1155446" y="46100"/>
                  </a:lnTo>
                  <a:lnTo>
                    <a:pt x="1148969" y="43179"/>
                  </a:lnTo>
                  <a:lnTo>
                    <a:pt x="1141602" y="41783"/>
                  </a:lnTo>
                  <a:close/>
                </a:path>
                <a:path w="1482090" h="184150">
                  <a:moveTo>
                    <a:pt x="1155446" y="54610"/>
                  </a:moveTo>
                  <a:lnTo>
                    <a:pt x="1140333" y="54610"/>
                  </a:lnTo>
                  <a:lnTo>
                    <a:pt x="1148461" y="56896"/>
                  </a:lnTo>
                  <a:lnTo>
                    <a:pt x="1155446" y="61467"/>
                  </a:lnTo>
                  <a:lnTo>
                    <a:pt x="1155446" y="54610"/>
                  </a:lnTo>
                  <a:close/>
                </a:path>
                <a:path w="1482090" h="184150">
                  <a:moveTo>
                    <a:pt x="1203452" y="57023"/>
                  </a:moveTo>
                  <a:lnTo>
                    <a:pt x="1188085" y="57023"/>
                  </a:lnTo>
                  <a:lnTo>
                    <a:pt x="1188085" y="113411"/>
                  </a:lnTo>
                  <a:lnTo>
                    <a:pt x="1189654" y="125599"/>
                  </a:lnTo>
                  <a:lnTo>
                    <a:pt x="1194355" y="134334"/>
                  </a:lnTo>
                  <a:lnTo>
                    <a:pt x="1202176" y="139592"/>
                  </a:lnTo>
                  <a:lnTo>
                    <a:pt x="1213103" y="141350"/>
                  </a:lnTo>
                  <a:lnTo>
                    <a:pt x="1219073" y="141350"/>
                  </a:lnTo>
                  <a:lnTo>
                    <a:pt x="1223772" y="140335"/>
                  </a:lnTo>
                  <a:lnTo>
                    <a:pt x="1227455" y="138302"/>
                  </a:lnTo>
                  <a:lnTo>
                    <a:pt x="1227455" y="128524"/>
                  </a:lnTo>
                  <a:lnTo>
                    <a:pt x="1212469" y="128524"/>
                  </a:lnTo>
                  <a:lnTo>
                    <a:pt x="1208786" y="127126"/>
                  </a:lnTo>
                  <a:lnTo>
                    <a:pt x="1206627" y="124333"/>
                  </a:lnTo>
                  <a:lnTo>
                    <a:pt x="1204468" y="121665"/>
                  </a:lnTo>
                  <a:lnTo>
                    <a:pt x="1203452" y="117093"/>
                  </a:lnTo>
                  <a:lnTo>
                    <a:pt x="1203452" y="57023"/>
                  </a:lnTo>
                  <a:close/>
                </a:path>
                <a:path w="1482090" h="184150">
                  <a:moveTo>
                    <a:pt x="1227455" y="125349"/>
                  </a:moveTo>
                  <a:lnTo>
                    <a:pt x="1224661" y="127380"/>
                  </a:lnTo>
                  <a:lnTo>
                    <a:pt x="1221232" y="128524"/>
                  </a:lnTo>
                  <a:lnTo>
                    <a:pt x="1227455" y="128524"/>
                  </a:lnTo>
                  <a:lnTo>
                    <a:pt x="1227455" y="125349"/>
                  </a:lnTo>
                  <a:close/>
                </a:path>
                <a:path w="1482090" h="184150">
                  <a:moveTo>
                    <a:pt x="1227455" y="44068"/>
                  </a:moveTo>
                  <a:lnTo>
                    <a:pt x="1171828" y="44068"/>
                  </a:lnTo>
                  <a:lnTo>
                    <a:pt x="1171828" y="57023"/>
                  </a:lnTo>
                  <a:lnTo>
                    <a:pt x="1227455" y="57023"/>
                  </a:lnTo>
                  <a:lnTo>
                    <a:pt x="1227455" y="44068"/>
                  </a:lnTo>
                  <a:close/>
                </a:path>
                <a:path w="1482090" h="184150">
                  <a:moveTo>
                    <a:pt x="1203452" y="15875"/>
                  </a:moveTo>
                  <a:lnTo>
                    <a:pt x="1188085" y="20700"/>
                  </a:lnTo>
                  <a:lnTo>
                    <a:pt x="1188085" y="44068"/>
                  </a:lnTo>
                  <a:lnTo>
                    <a:pt x="1203452" y="44068"/>
                  </a:lnTo>
                  <a:lnTo>
                    <a:pt x="1203452" y="15875"/>
                  </a:lnTo>
                  <a:close/>
                </a:path>
                <a:path w="1482090" h="184150">
                  <a:moveTo>
                    <a:pt x="1284604" y="41783"/>
                  </a:moveTo>
                  <a:lnTo>
                    <a:pt x="1247788" y="63301"/>
                  </a:lnTo>
                  <a:lnTo>
                    <a:pt x="1240663" y="91948"/>
                  </a:lnTo>
                  <a:lnTo>
                    <a:pt x="1241397" y="103092"/>
                  </a:lnTo>
                  <a:lnTo>
                    <a:pt x="1265951" y="138239"/>
                  </a:lnTo>
                  <a:lnTo>
                    <a:pt x="1283970" y="141477"/>
                  </a:lnTo>
                  <a:lnTo>
                    <a:pt x="1293756" y="140906"/>
                  </a:lnTo>
                  <a:lnTo>
                    <a:pt x="1302543" y="139191"/>
                  </a:lnTo>
                  <a:lnTo>
                    <a:pt x="1310330" y="136334"/>
                  </a:lnTo>
                  <a:lnTo>
                    <a:pt x="1317117" y="132334"/>
                  </a:lnTo>
                  <a:lnTo>
                    <a:pt x="1317117" y="128650"/>
                  </a:lnTo>
                  <a:lnTo>
                    <a:pt x="1278001" y="128650"/>
                  </a:lnTo>
                  <a:lnTo>
                    <a:pt x="1270507" y="125729"/>
                  </a:lnTo>
                  <a:lnTo>
                    <a:pt x="1256538" y="95503"/>
                  </a:lnTo>
                  <a:lnTo>
                    <a:pt x="1323721" y="95503"/>
                  </a:lnTo>
                  <a:lnTo>
                    <a:pt x="1323721" y="87502"/>
                  </a:lnTo>
                  <a:lnTo>
                    <a:pt x="1323417" y="82550"/>
                  </a:lnTo>
                  <a:lnTo>
                    <a:pt x="1256665" y="82550"/>
                  </a:lnTo>
                  <a:lnTo>
                    <a:pt x="1257934" y="74167"/>
                  </a:lnTo>
                  <a:lnTo>
                    <a:pt x="1260982" y="67437"/>
                  </a:lnTo>
                  <a:lnTo>
                    <a:pt x="1266063" y="62356"/>
                  </a:lnTo>
                  <a:lnTo>
                    <a:pt x="1271016" y="57150"/>
                  </a:lnTo>
                  <a:lnTo>
                    <a:pt x="1277112" y="54610"/>
                  </a:lnTo>
                  <a:lnTo>
                    <a:pt x="1314072" y="54610"/>
                  </a:lnTo>
                  <a:lnTo>
                    <a:pt x="1313561" y="53848"/>
                  </a:lnTo>
                  <a:lnTo>
                    <a:pt x="1307893" y="48587"/>
                  </a:lnTo>
                  <a:lnTo>
                    <a:pt x="1301178" y="44815"/>
                  </a:lnTo>
                  <a:lnTo>
                    <a:pt x="1293415" y="42543"/>
                  </a:lnTo>
                  <a:lnTo>
                    <a:pt x="1284604" y="41783"/>
                  </a:lnTo>
                  <a:close/>
                </a:path>
                <a:path w="1482090" h="184150">
                  <a:moveTo>
                    <a:pt x="1317117" y="118110"/>
                  </a:moveTo>
                  <a:lnTo>
                    <a:pt x="1310260" y="122703"/>
                  </a:lnTo>
                  <a:lnTo>
                    <a:pt x="1303035" y="125999"/>
                  </a:lnTo>
                  <a:lnTo>
                    <a:pt x="1295453" y="127986"/>
                  </a:lnTo>
                  <a:lnTo>
                    <a:pt x="1287526" y="128650"/>
                  </a:lnTo>
                  <a:lnTo>
                    <a:pt x="1317117" y="128650"/>
                  </a:lnTo>
                  <a:lnTo>
                    <a:pt x="1317117" y="118110"/>
                  </a:lnTo>
                  <a:close/>
                </a:path>
                <a:path w="1482090" h="184150">
                  <a:moveTo>
                    <a:pt x="1314072" y="54610"/>
                  </a:moveTo>
                  <a:lnTo>
                    <a:pt x="1291717" y="54610"/>
                  </a:lnTo>
                  <a:lnTo>
                    <a:pt x="1297558" y="57023"/>
                  </a:lnTo>
                  <a:lnTo>
                    <a:pt x="1301750" y="61975"/>
                  </a:lnTo>
                  <a:lnTo>
                    <a:pt x="1305941" y="66801"/>
                  </a:lnTo>
                  <a:lnTo>
                    <a:pt x="1308100" y="73660"/>
                  </a:lnTo>
                  <a:lnTo>
                    <a:pt x="1308100" y="82550"/>
                  </a:lnTo>
                  <a:lnTo>
                    <a:pt x="1323417" y="82550"/>
                  </a:lnTo>
                  <a:lnTo>
                    <a:pt x="1323097" y="77333"/>
                  </a:lnTo>
                  <a:lnTo>
                    <a:pt x="1321212" y="68341"/>
                  </a:lnTo>
                  <a:lnTo>
                    <a:pt x="1318041" y="60517"/>
                  </a:lnTo>
                  <a:lnTo>
                    <a:pt x="1314072" y="54610"/>
                  </a:lnTo>
                  <a:close/>
                </a:path>
                <a:path w="1482090" h="184150">
                  <a:moveTo>
                    <a:pt x="1361567" y="44068"/>
                  </a:moveTo>
                  <a:lnTo>
                    <a:pt x="1346327" y="44068"/>
                  </a:lnTo>
                  <a:lnTo>
                    <a:pt x="1346327" y="139318"/>
                  </a:lnTo>
                  <a:lnTo>
                    <a:pt x="1361567" y="139318"/>
                  </a:lnTo>
                  <a:lnTo>
                    <a:pt x="1361567" y="75946"/>
                  </a:lnTo>
                  <a:lnTo>
                    <a:pt x="1363726" y="68706"/>
                  </a:lnTo>
                  <a:lnTo>
                    <a:pt x="1368044" y="62991"/>
                  </a:lnTo>
                  <a:lnTo>
                    <a:pt x="1371086" y="59054"/>
                  </a:lnTo>
                  <a:lnTo>
                    <a:pt x="1361567" y="59054"/>
                  </a:lnTo>
                  <a:lnTo>
                    <a:pt x="1361567" y="44068"/>
                  </a:lnTo>
                  <a:close/>
                </a:path>
                <a:path w="1482090" h="184150">
                  <a:moveTo>
                    <a:pt x="1415989" y="54610"/>
                  </a:moveTo>
                  <a:lnTo>
                    <a:pt x="1384553" y="54610"/>
                  </a:lnTo>
                  <a:lnTo>
                    <a:pt x="1394055" y="56370"/>
                  </a:lnTo>
                  <a:lnTo>
                    <a:pt x="1400841" y="61642"/>
                  </a:lnTo>
                  <a:lnTo>
                    <a:pt x="1404913" y="70415"/>
                  </a:lnTo>
                  <a:lnTo>
                    <a:pt x="1406271" y="82676"/>
                  </a:lnTo>
                  <a:lnTo>
                    <a:pt x="1406271" y="139318"/>
                  </a:lnTo>
                  <a:lnTo>
                    <a:pt x="1421511" y="139318"/>
                  </a:lnTo>
                  <a:lnTo>
                    <a:pt x="1421511" y="76580"/>
                  </a:lnTo>
                  <a:lnTo>
                    <a:pt x="1423797" y="69468"/>
                  </a:lnTo>
                  <a:lnTo>
                    <a:pt x="1429925" y="61467"/>
                  </a:lnTo>
                  <a:lnTo>
                    <a:pt x="1418463" y="61467"/>
                  </a:lnTo>
                  <a:lnTo>
                    <a:pt x="1416684" y="55625"/>
                  </a:lnTo>
                  <a:lnTo>
                    <a:pt x="1415989" y="54610"/>
                  </a:lnTo>
                  <a:close/>
                </a:path>
                <a:path w="1482090" h="184150">
                  <a:moveTo>
                    <a:pt x="1475220" y="54610"/>
                  </a:moveTo>
                  <a:lnTo>
                    <a:pt x="1452626" y="54610"/>
                  </a:lnTo>
                  <a:lnTo>
                    <a:pt x="1458087" y="57023"/>
                  </a:lnTo>
                  <a:lnTo>
                    <a:pt x="1464691" y="66421"/>
                  </a:lnTo>
                  <a:lnTo>
                    <a:pt x="1466215" y="74040"/>
                  </a:lnTo>
                  <a:lnTo>
                    <a:pt x="1466215" y="139318"/>
                  </a:lnTo>
                  <a:lnTo>
                    <a:pt x="1481581" y="139318"/>
                  </a:lnTo>
                  <a:lnTo>
                    <a:pt x="1481581" y="80517"/>
                  </a:lnTo>
                  <a:lnTo>
                    <a:pt x="1479607" y="63589"/>
                  </a:lnTo>
                  <a:lnTo>
                    <a:pt x="1475220" y="54610"/>
                  </a:lnTo>
                  <a:close/>
                </a:path>
                <a:path w="1482090" h="184150">
                  <a:moveTo>
                    <a:pt x="1450086" y="41783"/>
                  </a:moveTo>
                  <a:lnTo>
                    <a:pt x="1440251" y="43019"/>
                  </a:lnTo>
                  <a:lnTo>
                    <a:pt x="1431702" y="46720"/>
                  </a:lnTo>
                  <a:lnTo>
                    <a:pt x="1424439" y="52873"/>
                  </a:lnTo>
                  <a:lnTo>
                    <a:pt x="1418463" y="61467"/>
                  </a:lnTo>
                  <a:lnTo>
                    <a:pt x="1429925" y="61467"/>
                  </a:lnTo>
                  <a:lnTo>
                    <a:pt x="1432941" y="57530"/>
                  </a:lnTo>
                  <a:lnTo>
                    <a:pt x="1438402" y="54610"/>
                  </a:lnTo>
                  <a:lnTo>
                    <a:pt x="1475220" y="54610"/>
                  </a:lnTo>
                  <a:lnTo>
                    <a:pt x="1473689" y="51480"/>
                  </a:lnTo>
                  <a:lnTo>
                    <a:pt x="1463847" y="44209"/>
                  </a:lnTo>
                  <a:lnTo>
                    <a:pt x="1450086" y="41783"/>
                  </a:lnTo>
                  <a:close/>
                </a:path>
                <a:path w="1482090" h="184150">
                  <a:moveTo>
                    <a:pt x="1398016" y="41783"/>
                  </a:moveTo>
                  <a:lnTo>
                    <a:pt x="1391539" y="41783"/>
                  </a:lnTo>
                  <a:lnTo>
                    <a:pt x="1382396" y="42856"/>
                  </a:lnTo>
                  <a:lnTo>
                    <a:pt x="1374409" y="46085"/>
                  </a:lnTo>
                  <a:lnTo>
                    <a:pt x="1367588" y="51482"/>
                  </a:lnTo>
                  <a:lnTo>
                    <a:pt x="1361948" y="59054"/>
                  </a:lnTo>
                  <a:lnTo>
                    <a:pt x="1371086" y="59054"/>
                  </a:lnTo>
                  <a:lnTo>
                    <a:pt x="1372362" y="57403"/>
                  </a:lnTo>
                  <a:lnTo>
                    <a:pt x="1377950" y="54610"/>
                  </a:lnTo>
                  <a:lnTo>
                    <a:pt x="1415989" y="54610"/>
                  </a:lnTo>
                  <a:lnTo>
                    <a:pt x="1413382" y="50800"/>
                  </a:lnTo>
                  <a:lnTo>
                    <a:pt x="1408556" y="47243"/>
                  </a:lnTo>
                  <a:lnTo>
                    <a:pt x="1403730" y="43561"/>
                  </a:lnTo>
                  <a:lnTo>
                    <a:pt x="1398016" y="41783"/>
                  </a:lnTo>
                  <a:close/>
                </a:path>
              </a:pathLst>
            </a:custGeom>
            <a:solidFill>
              <a:srgbClr val="FFFFFF">
                <a:alpha val="98823"/>
              </a:srgbClr>
            </a:solidFill>
          </p:spPr>
          <p:txBody>
            <a:bodyPr wrap="square" lIns="0" tIns="0" rIns="0" bIns="0" rtlCol="0"/>
            <a:lstStyle/>
            <a:p>
              <a:pPr defTabSz="685800"/>
              <a:endParaRPr sz="135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1" name="object 41"/>
            <p:cNvSpPr/>
            <p:nvPr/>
          </p:nvSpPr>
          <p:spPr>
            <a:xfrm>
              <a:off x="5225795" y="2026919"/>
              <a:ext cx="1557655" cy="355600"/>
            </a:xfrm>
            <a:custGeom>
              <a:avLst/>
              <a:gdLst/>
              <a:ahLst/>
              <a:cxnLst/>
              <a:rect l="l" t="t" r="r" b="b"/>
              <a:pathLst>
                <a:path w="1557654" h="355600">
                  <a:moveTo>
                    <a:pt x="1557527" y="0"/>
                  </a:moveTo>
                  <a:lnTo>
                    <a:pt x="0" y="0"/>
                  </a:lnTo>
                  <a:lnTo>
                    <a:pt x="0" y="355091"/>
                  </a:lnTo>
                  <a:lnTo>
                    <a:pt x="1557527" y="355091"/>
                  </a:lnTo>
                  <a:lnTo>
                    <a:pt x="1557527" y="0"/>
                  </a:lnTo>
                  <a:close/>
                </a:path>
              </a:pathLst>
            </a:custGeom>
            <a:solidFill>
              <a:srgbClr val="008575"/>
            </a:solidFill>
          </p:spPr>
          <p:txBody>
            <a:bodyPr wrap="square" lIns="0" tIns="0" rIns="0" bIns="0" rtlCol="0"/>
            <a:lstStyle/>
            <a:p>
              <a:pPr defTabSz="685800"/>
              <a:endParaRPr sz="135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2" name="object 42"/>
            <p:cNvSpPr/>
            <p:nvPr/>
          </p:nvSpPr>
          <p:spPr>
            <a:xfrm>
              <a:off x="5225795" y="2026919"/>
              <a:ext cx="1557655" cy="355600"/>
            </a:xfrm>
            <a:custGeom>
              <a:avLst/>
              <a:gdLst/>
              <a:ahLst/>
              <a:cxnLst/>
              <a:rect l="l" t="t" r="r" b="b"/>
              <a:pathLst>
                <a:path w="1557654" h="355600">
                  <a:moveTo>
                    <a:pt x="0" y="355091"/>
                  </a:moveTo>
                  <a:lnTo>
                    <a:pt x="1557527" y="355091"/>
                  </a:lnTo>
                  <a:lnTo>
                    <a:pt x="1557527" y="0"/>
                  </a:lnTo>
                  <a:lnTo>
                    <a:pt x="0" y="0"/>
                  </a:lnTo>
                  <a:lnTo>
                    <a:pt x="0" y="355091"/>
                  </a:lnTo>
                  <a:close/>
                </a:path>
              </a:pathLst>
            </a:custGeom>
            <a:ln w="9525">
              <a:solidFill>
                <a:srgbClr val="FFBE00"/>
              </a:solidFill>
            </a:ln>
          </p:spPr>
          <p:txBody>
            <a:bodyPr wrap="square" lIns="0" tIns="0" rIns="0" bIns="0" rtlCol="0"/>
            <a:lstStyle/>
            <a:p>
              <a:pPr defTabSz="685800"/>
              <a:endParaRPr sz="135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3" name="object 43"/>
            <p:cNvSpPr/>
            <p:nvPr/>
          </p:nvSpPr>
          <p:spPr>
            <a:xfrm>
              <a:off x="5415914" y="2123694"/>
              <a:ext cx="1184910" cy="137795"/>
            </a:xfrm>
            <a:custGeom>
              <a:avLst/>
              <a:gdLst/>
              <a:ahLst/>
              <a:cxnLst/>
              <a:rect l="l" t="t" r="r" b="b"/>
              <a:pathLst>
                <a:path w="1184909" h="137794">
                  <a:moveTo>
                    <a:pt x="36830" y="2158"/>
                  </a:moveTo>
                  <a:lnTo>
                    <a:pt x="0" y="2158"/>
                  </a:lnTo>
                  <a:lnTo>
                    <a:pt x="0" y="135508"/>
                  </a:lnTo>
                  <a:lnTo>
                    <a:pt x="35433" y="135508"/>
                  </a:lnTo>
                  <a:lnTo>
                    <a:pt x="50984" y="134342"/>
                  </a:lnTo>
                  <a:lnTo>
                    <a:pt x="64881" y="130841"/>
                  </a:lnTo>
                  <a:lnTo>
                    <a:pt x="77134" y="125007"/>
                  </a:lnTo>
                  <a:lnTo>
                    <a:pt x="81810" y="121411"/>
                  </a:lnTo>
                  <a:lnTo>
                    <a:pt x="15621" y="121411"/>
                  </a:lnTo>
                  <a:lnTo>
                    <a:pt x="15621" y="16382"/>
                  </a:lnTo>
                  <a:lnTo>
                    <a:pt x="85996" y="16382"/>
                  </a:lnTo>
                  <a:lnTo>
                    <a:pt x="67667" y="6228"/>
                  </a:lnTo>
                  <a:lnTo>
                    <a:pt x="36830" y="2158"/>
                  </a:lnTo>
                  <a:close/>
                </a:path>
                <a:path w="1184909" h="137794">
                  <a:moveTo>
                    <a:pt x="85996" y="16382"/>
                  </a:moveTo>
                  <a:lnTo>
                    <a:pt x="36449" y="16382"/>
                  </a:lnTo>
                  <a:lnTo>
                    <a:pt x="60305" y="19575"/>
                  </a:lnTo>
                  <a:lnTo>
                    <a:pt x="77374" y="29162"/>
                  </a:lnTo>
                  <a:lnTo>
                    <a:pt x="87633" y="45154"/>
                  </a:lnTo>
                  <a:lnTo>
                    <a:pt x="91059" y="67563"/>
                  </a:lnTo>
                  <a:lnTo>
                    <a:pt x="90134" y="79706"/>
                  </a:lnTo>
                  <a:lnTo>
                    <a:pt x="68403" y="113536"/>
                  </a:lnTo>
                  <a:lnTo>
                    <a:pt x="35560" y="121411"/>
                  </a:lnTo>
                  <a:lnTo>
                    <a:pt x="81810" y="121411"/>
                  </a:lnTo>
                  <a:lnTo>
                    <a:pt x="106098" y="81871"/>
                  </a:lnTo>
                  <a:lnTo>
                    <a:pt x="107314" y="67182"/>
                  </a:lnTo>
                  <a:lnTo>
                    <a:pt x="102909" y="38752"/>
                  </a:lnTo>
                  <a:lnTo>
                    <a:pt x="89693" y="18430"/>
                  </a:lnTo>
                  <a:lnTo>
                    <a:pt x="85996" y="16382"/>
                  </a:lnTo>
                  <a:close/>
                </a:path>
                <a:path w="1184909" h="137794">
                  <a:moveTo>
                    <a:pt x="194133" y="50926"/>
                  </a:moveTo>
                  <a:lnTo>
                    <a:pt x="165354" y="50926"/>
                  </a:lnTo>
                  <a:lnTo>
                    <a:pt x="173948" y="52449"/>
                  </a:lnTo>
                  <a:lnTo>
                    <a:pt x="180101" y="57007"/>
                  </a:lnTo>
                  <a:lnTo>
                    <a:pt x="183802" y="64589"/>
                  </a:lnTo>
                  <a:lnTo>
                    <a:pt x="185038" y="75183"/>
                  </a:lnTo>
                  <a:lnTo>
                    <a:pt x="156463" y="79247"/>
                  </a:lnTo>
                  <a:lnTo>
                    <a:pt x="142702" y="82821"/>
                  </a:lnTo>
                  <a:lnTo>
                    <a:pt x="132857" y="89169"/>
                  </a:lnTo>
                  <a:lnTo>
                    <a:pt x="126942" y="98303"/>
                  </a:lnTo>
                  <a:lnTo>
                    <a:pt x="124968" y="110235"/>
                  </a:lnTo>
                  <a:lnTo>
                    <a:pt x="124968" y="118617"/>
                  </a:lnTo>
                  <a:lnTo>
                    <a:pt x="127762" y="125221"/>
                  </a:lnTo>
                  <a:lnTo>
                    <a:pt x="133096" y="130301"/>
                  </a:lnTo>
                  <a:lnTo>
                    <a:pt x="138430" y="135254"/>
                  </a:lnTo>
                  <a:lnTo>
                    <a:pt x="145923" y="137794"/>
                  </a:lnTo>
                  <a:lnTo>
                    <a:pt x="155321" y="137794"/>
                  </a:lnTo>
                  <a:lnTo>
                    <a:pt x="164441" y="136723"/>
                  </a:lnTo>
                  <a:lnTo>
                    <a:pt x="172370" y="133508"/>
                  </a:lnTo>
                  <a:lnTo>
                    <a:pt x="179109" y="128150"/>
                  </a:lnTo>
                  <a:lnTo>
                    <a:pt x="181464" y="124967"/>
                  </a:lnTo>
                  <a:lnTo>
                    <a:pt x="153415" y="124967"/>
                  </a:lnTo>
                  <a:lnTo>
                    <a:pt x="148971" y="123443"/>
                  </a:lnTo>
                  <a:lnTo>
                    <a:pt x="142367" y="117601"/>
                  </a:lnTo>
                  <a:lnTo>
                    <a:pt x="140588" y="113791"/>
                  </a:lnTo>
                  <a:lnTo>
                    <a:pt x="140588" y="102742"/>
                  </a:lnTo>
                  <a:lnTo>
                    <a:pt x="185038" y="87375"/>
                  </a:lnTo>
                  <a:lnTo>
                    <a:pt x="200279" y="87375"/>
                  </a:lnTo>
                  <a:lnTo>
                    <a:pt x="200279" y="73659"/>
                  </a:lnTo>
                  <a:lnTo>
                    <a:pt x="198183" y="58084"/>
                  </a:lnTo>
                  <a:lnTo>
                    <a:pt x="194133" y="50926"/>
                  </a:lnTo>
                  <a:close/>
                </a:path>
                <a:path w="1184909" h="137794">
                  <a:moveTo>
                    <a:pt x="200279" y="120650"/>
                  </a:moveTo>
                  <a:lnTo>
                    <a:pt x="185038" y="120650"/>
                  </a:lnTo>
                  <a:lnTo>
                    <a:pt x="185038" y="135508"/>
                  </a:lnTo>
                  <a:lnTo>
                    <a:pt x="200279" y="135508"/>
                  </a:lnTo>
                  <a:lnTo>
                    <a:pt x="200279" y="120650"/>
                  </a:lnTo>
                  <a:close/>
                </a:path>
                <a:path w="1184909" h="137794">
                  <a:moveTo>
                    <a:pt x="200279" y="87375"/>
                  </a:moveTo>
                  <a:lnTo>
                    <a:pt x="185038" y="87375"/>
                  </a:lnTo>
                  <a:lnTo>
                    <a:pt x="185038" y="105028"/>
                  </a:lnTo>
                  <a:lnTo>
                    <a:pt x="182499" y="111759"/>
                  </a:lnTo>
                  <a:lnTo>
                    <a:pt x="172720" y="122300"/>
                  </a:lnTo>
                  <a:lnTo>
                    <a:pt x="166497" y="124967"/>
                  </a:lnTo>
                  <a:lnTo>
                    <a:pt x="181464" y="124967"/>
                  </a:lnTo>
                  <a:lnTo>
                    <a:pt x="184658" y="120650"/>
                  </a:lnTo>
                  <a:lnTo>
                    <a:pt x="200279" y="120650"/>
                  </a:lnTo>
                  <a:lnTo>
                    <a:pt x="200279" y="87375"/>
                  </a:lnTo>
                  <a:close/>
                </a:path>
                <a:path w="1184909" h="137794">
                  <a:moveTo>
                    <a:pt x="166750" y="38100"/>
                  </a:moveTo>
                  <a:lnTo>
                    <a:pt x="134365" y="62610"/>
                  </a:lnTo>
                  <a:lnTo>
                    <a:pt x="141458" y="57517"/>
                  </a:lnTo>
                  <a:lnTo>
                    <a:pt x="149002" y="53863"/>
                  </a:lnTo>
                  <a:lnTo>
                    <a:pt x="156975" y="51663"/>
                  </a:lnTo>
                  <a:lnTo>
                    <a:pt x="165354" y="50926"/>
                  </a:lnTo>
                  <a:lnTo>
                    <a:pt x="194133" y="50926"/>
                  </a:lnTo>
                  <a:lnTo>
                    <a:pt x="191897" y="46974"/>
                  </a:lnTo>
                  <a:lnTo>
                    <a:pt x="181419" y="40316"/>
                  </a:lnTo>
                  <a:lnTo>
                    <a:pt x="166750" y="38100"/>
                  </a:lnTo>
                  <a:close/>
                </a:path>
                <a:path w="1184909" h="137794">
                  <a:moveTo>
                    <a:pt x="249809" y="53339"/>
                  </a:moveTo>
                  <a:lnTo>
                    <a:pt x="234569" y="53339"/>
                  </a:lnTo>
                  <a:lnTo>
                    <a:pt x="234569" y="109727"/>
                  </a:lnTo>
                  <a:lnTo>
                    <a:pt x="236138" y="121916"/>
                  </a:lnTo>
                  <a:lnTo>
                    <a:pt x="240839" y="130651"/>
                  </a:lnTo>
                  <a:lnTo>
                    <a:pt x="248660" y="135909"/>
                  </a:lnTo>
                  <a:lnTo>
                    <a:pt x="259587" y="137667"/>
                  </a:lnTo>
                  <a:lnTo>
                    <a:pt x="265430" y="137667"/>
                  </a:lnTo>
                  <a:lnTo>
                    <a:pt x="270256" y="136651"/>
                  </a:lnTo>
                  <a:lnTo>
                    <a:pt x="273812" y="134619"/>
                  </a:lnTo>
                  <a:lnTo>
                    <a:pt x="273812" y="124840"/>
                  </a:lnTo>
                  <a:lnTo>
                    <a:pt x="258825" y="124840"/>
                  </a:lnTo>
                  <a:lnTo>
                    <a:pt x="255270" y="123443"/>
                  </a:lnTo>
                  <a:lnTo>
                    <a:pt x="253111" y="120650"/>
                  </a:lnTo>
                  <a:lnTo>
                    <a:pt x="250951" y="117982"/>
                  </a:lnTo>
                  <a:lnTo>
                    <a:pt x="249809" y="113410"/>
                  </a:lnTo>
                  <a:lnTo>
                    <a:pt x="249809" y="53339"/>
                  </a:lnTo>
                  <a:close/>
                </a:path>
                <a:path w="1184909" h="137794">
                  <a:moveTo>
                    <a:pt x="273812" y="121665"/>
                  </a:moveTo>
                  <a:lnTo>
                    <a:pt x="271018" y="123697"/>
                  </a:lnTo>
                  <a:lnTo>
                    <a:pt x="267715" y="124840"/>
                  </a:lnTo>
                  <a:lnTo>
                    <a:pt x="273812" y="124840"/>
                  </a:lnTo>
                  <a:lnTo>
                    <a:pt x="273812" y="121665"/>
                  </a:lnTo>
                  <a:close/>
                </a:path>
                <a:path w="1184909" h="137794">
                  <a:moveTo>
                    <a:pt x="273812" y="40258"/>
                  </a:moveTo>
                  <a:lnTo>
                    <a:pt x="218186" y="40258"/>
                  </a:lnTo>
                  <a:lnTo>
                    <a:pt x="218186" y="53339"/>
                  </a:lnTo>
                  <a:lnTo>
                    <a:pt x="273812" y="53339"/>
                  </a:lnTo>
                  <a:lnTo>
                    <a:pt x="273812" y="40258"/>
                  </a:lnTo>
                  <a:close/>
                </a:path>
                <a:path w="1184909" h="137794">
                  <a:moveTo>
                    <a:pt x="249809" y="12191"/>
                  </a:moveTo>
                  <a:lnTo>
                    <a:pt x="234569" y="17017"/>
                  </a:lnTo>
                  <a:lnTo>
                    <a:pt x="234569" y="40258"/>
                  </a:lnTo>
                  <a:lnTo>
                    <a:pt x="249809" y="40258"/>
                  </a:lnTo>
                  <a:lnTo>
                    <a:pt x="249809" y="12191"/>
                  </a:lnTo>
                  <a:close/>
                </a:path>
                <a:path w="1184909" h="137794">
                  <a:moveTo>
                    <a:pt x="355677" y="50926"/>
                  </a:moveTo>
                  <a:lnTo>
                    <a:pt x="326898" y="50926"/>
                  </a:lnTo>
                  <a:lnTo>
                    <a:pt x="335492" y="52449"/>
                  </a:lnTo>
                  <a:lnTo>
                    <a:pt x="341645" y="57007"/>
                  </a:lnTo>
                  <a:lnTo>
                    <a:pt x="345346" y="64589"/>
                  </a:lnTo>
                  <a:lnTo>
                    <a:pt x="346583" y="75183"/>
                  </a:lnTo>
                  <a:lnTo>
                    <a:pt x="318008" y="79247"/>
                  </a:lnTo>
                  <a:lnTo>
                    <a:pt x="304246" y="82821"/>
                  </a:lnTo>
                  <a:lnTo>
                    <a:pt x="294401" y="89169"/>
                  </a:lnTo>
                  <a:lnTo>
                    <a:pt x="288486" y="98303"/>
                  </a:lnTo>
                  <a:lnTo>
                    <a:pt x="286512" y="110235"/>
                  </a:lnTo>
                  <a:lnTo>
                    <a:pt x="286512" y="118617"/>
                  </a:lnTo>
                  <a:lnTo>
                    <a:pt x="289306" y="125221"/>
                  </a:lnTo>
                  <a:lnTo>
                    <a:pt x="294639" y="130301"/>
                  </a:lnTo>
                  <a:lnTo>
                    <a:pt x="299974" y="135254"/>
                  </a:lnTo>
                  <a:lnTo>
                    <a:pt x="307467" y="137794"/>
                  </a:lnTo>
                  <a:lnTo>
                    <a:pt x="316864" y="137794"/>
                  </a:lnTo>
                  <a:lnTo>
                    <a:pt x="325985" y="136723"/>
                  </a:lnTo>
                  <a:lnTo>
                    <a:pt x="333914" y="133508"/>
                  </a:lnTo>
                  <a:lnTo>
                    <a:pt x="340653" y="128150"/>
                  </a:lnTo>
                  <a:lnTo>
                    <a:pt x="343008" y="124967"/>
                  </a:lnTo>
                  <a:lnTo>
                    <a:pt x="314960" y="124967"/>
                  </a:lnTo>
                  <a:lnTo>
                    <a:pt x="310514" y="123443"/>
                  </a:lnTo>
                  <a:lnTo>
                    <a:pt x="303911" y="117601"/>
                  </a:lnTo>
                  <a:lnTo>
                    <a:pt x="302133" y="113791"/>
                  </a:lnTo>
                  <a:lnTo>
                    <a:pt x="302133" y="102742"/>
                  </a:lnTo>
                  <a:lnTo>
                    <a:pt x="346583" y="87375"/>
                  </a:lnTo>
                  <a:lnTo>
                    <a:pt x="361823" y="87375"/>
                  </a:lnTo>
                  <a:lnTo>
                    <a:pt x="361823" y="73659"/>
                  </a:lnTo>
                  <a:lnTo>
                    <a:pt x="359727" y="58084"/>
                  </a:lnTo>
                  <a:lnTo>
                    <a:pt x="355677" y="50926"/>
                  </a:lnTo>
                  <a:close/>
                </a:path>
                <a:path w="1184909" h="137794">
                  <a:moveTo>
                    <a:pt x="361823" y="120650"/>
                  </a:moveTo>
                  <a:lnTo>
                    <a:pt x="346583" y="120650"/>
                  </a:lnTo>
                  <a:lnTo>
                    <a:pt x="346583" y="135508"/>
                  </a:lnTo>
                  <a:lnTo>
                    <a:pt x="361823" y="135508"/>
                  </a:lnTo>
                  <a:lnTo>
                    <a:pt x="361823" y="120650"/>
                  </a:lnTo>
                  <a:close/>
                </a:path>
                <a:path w="1184909" h="137794">
                  <a:moveTo>
                    <a:pt x="361823" y="87375"/>
                  </a:moveTo>
                  <a:lnTo>
                    <a:pt x="346583" y="87375"/>
                  </a:lnTo>
                  <a:lnTo>
                    <a:pt x="346583" y="105028"/>
                  </a:lnTo>
                  <a:lnTo>
                    <a:pt x="344043" y="111759"/>
                  </a:lnTo>
                  <a:lnTo>
                    <a:pt x="334263" y="122300"/>
                  </a:lnTo>
                  <a:lnTo>
                    <a:pt x="328040" y="124967"/>
                  </a:lnTo>
                  <a:lnTo>
                    <a:pt x="343008" y="124967"/>
                  </a:lnTo>
                  <a:lnTo>
                    <a:pt x="346201" y="120650"/>
                  </a:lnTo>
                  <a:lnTo>
                    <a:pt x="361823" y="120650"/>
                  </a:lnTo>
                  <a:lnTo>
                    <a:pt x="361823" y="87375"/>
                  </a:lnTo>
                  <a:close/>
                </a:path>
                <a:path w="1184909" h="137794">
                  <a:moveTo>
                    <a:pt x="328295" y="38100"/>
                  </a:moveTo>
                  <a:lnTo>
                    <a:pt x="295910" y="62610"/>
                  </a:lnTo>
                  <a:lnTo>
                    <a:pt x="303002" y="57517"/>
                  </a:lnTo>
                  <a:lnTo>
                    <a:pt x="310546" y="53863"/>
                  </a:lnTo>
                  <a:lnTo>
                    <a:pt x="318519" y="51663"/>
                  </a:lnTo>
                  <a:lnTo>
                    <a:pt x="326898" y="50926"/>
                  </a:lnTo>
                  <a:lnTo>
                    <a:pt x="355677" y="50926"/>
                  </a:lnTo>
                  <a:lnTo>
                    <a:pt x="353440" y="46974"/>
                  </a:lnTo>
                  <a:lnTo>
                    <a:pt x="342963" y="40316"/>
                  </a:lnTo>
                  <a:lnTo>
                    <a:pt x="328295" y="38100"/>
                  </a:lnTo>
                  <a:close/>
                </a:path>
                <a:path w="1184909" h="137794">
                  <a:moveTo>
                    <a:pt x="493649" y="0"/>
                  </a:moveTo>
                  <a:lnTo>
                    <a:pt x="483870" y="0"/>
                  </a:lnTo>
                  <a:lnTo>
                    <a:pt x="479298" y="634"/>
                  </a:lnTo>
                  <a:lnTo>
                    <a:pt x="454151" y="25526"/>
                  </a:lnTo>
                  <a:lnTo>
                    <a:pt x="454151" y="33781"/>
                  </a:lnTo>
                  <a:lnTo>
                    <a:pt x="469646" y="58419"/>
                  </a:lnTo>
                  <a:lnTo>
                    <a:pt x="462643" y="61874"/>
                  </a:lnTo>
                  <a:lnTo>
                    <a:pt x="439158" y="92432"/>
                  </a:lnTo>
                  <a:lnTo>
                    <a:pt x="438728" y="105917"/>
                  </a:lnTo>
                  <a:lnTo>
                    <a:pt x="439674" y="110997"/>
                  </a:lnTo>
                  <a:lnTo>
                    <a:pt x="442073" y="115950"/>
                  </a:lnTo>
                  <a:lnTo>
                    <a:pt x="444119" y="120522"/>
                  </a:lnTo>
                  <a:lnTo>
                    <a:pt x="447167" y="124586"/>
                  </a:lnTo>
                  <a:lnTo>
                    <a:pt x="451231" y="127761"/>
                  </a:lnTo>
                  <a:lnTo>
                    <a:pt x="455168" y="131063"/>
                  </a:lnTo>
                  <a:lnTo>
                    <a:pt x="459867" y="133476"/>
                  </a:lnTo>
                  <a:lnTo>
                    <a:pt x="465455" y="135254"/>
                  </a:lnTo>
                  <a:lnTo>
                    <a:pt x="471043" y="136905"/>
                  </a:lnTo>
                  <a:lnTo>
                    <a:pt x="477265" y="137667"/>
                  </a:lnTo>
                  <a:lnTo>
                    <a:pt x="489458" y="137667"/>
                  </a:lnTo>
                  <a:lnTo>
                    <a:pt x="523608" y="124459"/>
                  </a:lnTo>
                  <a:lnTo>
                    <a:pt x="479806" y="124459"/>
                  </a:lnTo>
                  <a:lnTo>
                    <a:pt x="475869" y="123951"/>
                  </a:lnTo>
                  <a:lnTo>
                    <a:pt x="454151" y="102996"/>
                  </a:lnTo>
                  <a:lnTo>
                    <a:pt x="454213" y="93852"/>
                  </a:lnTo>
                  <a:lnTo>
                    <a:pt x="481075" y="66039"/>
                  </a:lnTo>
                  <a:lnTo>
                    <a:pt x="508340" y="66039"/>
                  </a:lnTo>
                  <a:lnTo>
                    <a:pt x="504189" y="63118"/>
                  </a:lnTo>
                  <a:lnTo>
                    <a:pt x="500252" y="61086"/>
                  </a:lnTo>
                  <a:lnTo>
                    <a:pt x="496062" y="59435"/>
                  </a:lnTo>
                  <a:lnTo>
                    <a:pt x="504444" y="55879"/>
                  </a:lnTo>
                  <a:lnTo>
                    <a:pt x="509154" y="52831"/>
                  </a:lnTo>
                  <a:lnTo>
                    <a:pt x="483870" y="52831"/>
                  </a:lnTo>
                  <a:lnTo>
                    <a:pt x="481838" y="51688"/>
                  </a:lnTo>
                  <a:lnTo>
                    <a:pt x="468750" y="33781"/>
                  </a:lnTo>
                  <a:lnTo>
                    <a:pt x="468757" y="24764"/>
                  </a:lnTo>
                  <a:lnTo>
                    <a:pt x="470535" y="20319"/>
                  </a:lnTo>
                  <a:lnTo>
                    <a:pt x="477774" y="13842"/>
                  </a:lnTo>
                  <a:lnTo>
                    <a:pt x="482726" y="12191"/>
                  </a:lnTo>
                  <a:lnTo>
                    <a:pt x="516829" y="12191"/>
                  </a:lnTo>
                  <a:lnTo>
                    <a:pt x="515238" y="10159"/>
                  </a:lnTo>
                  <a:lnTo>
                    <a:pt x="497967" y="634"/>
                  </a:lnTo>
                  <a:lnTo>
                    <a:pt x="493649" y="0"/>
                  </a:lnTo>
                  <a:close/>
                </a:path>
                <a:path w="1184909" h="137794">
                  <a:moveTo>
                    <a:pt x="549825" y="117093"/>
                  </a:moveTo>
                  <a:lnTo>
                    <a:pt x="531749" y="117093"/>
                  </a:lnTo>
                  <a:lnTo>
                    <a:pt x="534333" y="120650"/>
                  </a:lnTo>
                  <a:lnTo>
                    <a:pt x="558419" y="137667"/>
                  </a:lnTo>
                  <a:lnTo>
                    <a:pt x="564261" y="137667"/>
                  </a:lnTo>
                  <a:lnTo>
                    <a:pt x="566674" y="137540"/>
                  </a:lnTo>
                  <a:lnTo>
                    <a:pt x="569213" y="137032"/>
                  </a:lnTo>
                  <a:lnTo>
                    <a:pt x="571626" y="136651"/>
                  </a:lnTo>
                  <a:lnTo>
                    <a:pt x="573913" y="136016"/>
                  </a:lnTo>
                  <a:lnTo>
                    <a:pt x="576199" y="135127"/>
                  </a:lnTo>
                  <a:lnTo>
                    <a:pt x="576199" y="123570"/>
                  </a:lnTo>
                  <a:lnTo>
                    <a:pt x="562101" y="123570"/>
                  </a:lnTo>
                  <a:lnTo>
                    <a:pt x="559815" y="123189"/>
                  </a:lnTo>
                  <a:lnTo>
                    <a:pt x="550418" y="117728"/>
                  </a:lnTo>
                  <a:lnTo>
                    <a:pt x="549825" y="117093"/>
                  </a:lnTo>
                  <a:close/>
                </a:path>
                <a:path w="1184909" h="137794">
                  <a:moveTo>
                    <a:pt x="508340" y="66039"/>
                  </a:moveTo>
                  <a:lnTo>
                    <a:pt x="481075" y="66039"/>
                  </a:lnTo>
                  <a:lnTo>
                    <a:pt x="485901" y="67817"/>
                  </a:lnTo>
                  <a:lnTo>
                    <a:pt x="490220" y="69850"/>
                  </a:lnTo>
                  <a:lnTo>
                    <a:pt x="497586" y="74167"/>
                  </a:lnTo>
                  <a:lnTo>
                    <a:pt x="501142" y="76834"/>
                  </a:lnTo>
                  <a:lnTo>
                    <a:pt x="504317" y="79882"/>
                  </a:lnTo>
                  <a:lnTo>
                    <a:pt x="507619" y="82930"/>
                  </a:lnTo>
                  <a:lnTo>
                    <a:pt x="524395" y="105917"/>
                  </a:lnTo>
                  <a:lnTo>
                    <a:pt x="522224" y="108330"/>
                  </a:lnTo>
                  <a:lnTo>
                    <a:pt x="519811" y="110616"/>
                  </a:lnTo>
                  <a:lnTo>
                    <a:pt x="517017" y="112902"/>
                  </a:lnTo>
                  <a:lnTo>
                    <a:pt x="514350" y="115188"/>
                  </a:lnTo>
                  <a:lnTo>
                    <a:pt x="511301" y="117220"/>
                  </a:lnTo>
                  <a:lnTo>
                    <a:pt x="507873" y="118871"/>
                  </a:lnTo>
                  <a:lnTo>
                    <a:pt x="504571" y="120522"/>
                  </a:lnTo>
                  <a:lnTo>
                    <a:pt x="500888" y="121919"/>
                  </a:lnTo>
                  <a:lnTo>
                    <a:pt x="493013" y="123951"/>
                  </a:lnTo>
                  <a:lnTo>
                    <a:pt x="488569" y="124459"/>
                  </a:lnTo>
                  <a:lnTo>
                    <a:pt x="523608" y="124459"/>
                  </a:lnTo>
                  <a:lnTo>
                    <a:pt x="526414" y="122300"/>
                  </a:lnTo>
                  <a:lnTo>
                    <a:pt x="529209" y="119760"/>
                  </a:lnTo>
                  <a:lnTo>
                    <a:pt x="531749" y="117093"/>
                  </a:lnTo>
                  <a:lnTo>
                    <a:pt x="549825" y="117093"/>
                  </a:lnTo>
                  <a:lnTo>
                    <a:pt x="548527" y="115696"/>
                  </a:lnTo>
                  <a:lnTo>
                    <a:pt x="546735" y="113664"/>
                  </a:lnTo>
                  <a:lnTo>
                    <a:pt x="544957" y="111505"/>
                  </a:lnTo>
                  <a:lnTo>
                    <a:pt x="543051" y="108838"/>
                  </a:lnTo>
                  <a:lnTo>
                    <a:pt x="540893" y="105917"/>
                  </a:lnTo>
                  <a:lnTo>
                    <a:pt x="543813" y="101853"/>
                  </a:lnTo>
                  <a:lnTo>
                    <a:pt x="546481" y="97408"/>
                  </a:lnTo>
                  <a:lnTo>
                    <a:pt x="548446" y="93852"/>
                  </a:lnTo>
                  <a:lnTo>
                    <a:pt x="533019" y="93852"/>
                  </a:lnTo>
                  <a:lnTo>
                    <a:pt x="530606" y="90169"/>
                  </a:lnTo>
                  <a:lnTo>
                    <a:pt x="527971" y="86486"/>
                  </a:lnTo>
                  <a:lnTo>
                    <a:pt x="522986" y="79755"/>
                  </a:lnTo>
                  <a:lnTo>
                    <a:pt x="520192" y="76580"/>
                  </a:lnTo>
                  <a:lnTo>
                    <a:pt x="517271" y="73659"/>
                  </a:lnTo>
                  <a:lnTo>
                    <a:pt x="514350" y="70611"/>
                  </a:lnTo>
                  <a:lnTo>
                    <a:pt x="511048" y="67944"/>
                  </a:lnTo>
                  <a:lnTo>
                    <a:pt x="508340" y="66039"/>
                  </a:lnTo>
                  <a:close/>
                </a:path>
                <a:path w="1184909" h="137794">
                  <a:moveTo>
                    <a:pt x="576199" y="120903"/>
                  </a:moveTo>
                  <a:lnTo>
                    <a:pt x="574167" y="121665"/>
                  </a:lnTo>
                  <a:lnTo>
                    <a:pt x="572135" y="122300"/>
                  </a:lnTo>
                  <a:lnTo>
                    <a:pt x="568325" y="123316"/>
                  </a:lnTo>
                  <a:lnTo>
                    <a:pt x="566420" y="123570"/>
                  </a:lnTo>
                  <a:lnTo>
                    <a:pt x="576199" y="123570"/>
                  </a:lnTo>
                  <a:lnTo>
                    <a:pt x="576199" y="120903"/>
                  </a:lnTo>
                  <a:close/>
                </a:path>
                <a:path w="1184909" h="137794">
                  <a:moveTo>
                    <a:pt x="561339" y="31241"/>
                  </a:moveTo>
                  <a:lnTo>
                    <a:pt x="546608" y="31241"/>
                  </a:lnTo>
                  <a:lnTo>
                    <a:pt x="547115" y="33400"/>
                  </a:lnTo>
                  <a:lnTo>
                    <a:pt x="547527" y="35686"/>
                  </a:lnTo>
                  <a:lnTo>
                    <a:pt x="548005" y="39623"/>
                  </a:lnTo>
                  <a:lnTo>
                    <a:pt x="548043" y="46735"/>
                  </a:lnTo>
                  <a:lnTo>
                    <a:pt x="547936" y="49783"/>
                  </a:lnTo>
                  <a:lnTo>
                    <a:pt x="536571" y="88417"/>
                  </a:lnTo>
                  <a:lnTo>
                    <a:pt x="533019" y="93852"/>
                  </a:lnTo>
                  <a:lnTo>
                    <a:pt x="548446" y="93852"/>
                  </a:lnTo>
                  <a:lnTo>
                    <a:pt x="561975" y="54990"/>
                  </a:lnTo>
                  <a:lnTo>
                    <a:pt x="562525" y="50037"/>
                  </a:lnTo>
                  <a:lnTo>
                    <a:pt x="562387" y="39623"/>
                  </a:lnTo>
                  <a:lnTo>
                    <a:pt x="562260" y="37591"/>
                  </a:lnTo>
                  <a:lnTo>
                    <a:pt x="562178" y="35051"/>
                  </a:lnTo>
                  <a:lnTo>
                    <a:pt x="561758" y="33019"/>
                  </a:lnTo>
                  <a:lnTo>
                    <a:pt x="561339" y="31241"/>
                  </a:lnTo>
                  <a:close/>
                </a:path>
                <a:path w="1184909" h="137794">
                  <a:moveTo>
                    <a:pt x="516829" y="12191"/>
                  </a:moveTo>
                  <a:lnTo>
                    <a:pt x="490855" y="12191"/>
                  </a:lnTo>
                  <a:lnTo>
                    <a:pt x="493013" y="12445"/>
                  </a:lnTo>
                  <a:lnTo>
                    <a:pt x="497332" y="13715"/>
                  </a:lnTo>
                  <a:lnTo>
                    <a:pt x="507005" y="35305"/>
                  </a:lnTo>
                  <a:lnTo>
                    <a:pt x="505206" y="39623"/>
                  </a:lnTo>
                  <a:lnTo>
                    <a:pt x="501396" y="43306"/>
                  </a:lnTo>
                  <a:lnTo>
                    <a:pt x="497586" y="46862"/>
                  </a:lnTo>
                  <a:lnTo>
                    <a:pt x="491744" y="50037"/>
                  </a:lnTo>
                  <a:lnTo>
                    <a:pt x="483870" y="52831"/>
                  </a:lnTo>
                  <a:lnTo>
                    <a:pt x="509154" y="52831"/>
                  </a:lnTo>
                  <a:lnTo>
                    <a:pt x="510921" y="51688"/>
                  </a:lnTo>
                  <a:lnTo>
                    <a:pt x="515112" y="46735"/>
                  </a:lnTo>
                  <a:lnTo>
                    <a:pt x="519430" y="41909"/>
                  </a:lnTo>
                  <a:lnTo>
                    <a:pt x="521462" y="35686"/>
                  </a:lnTo>
                  <a:lnTo>
                    <a:pt x="521412" y="23748"/>
                  </a:lnTo>
                  <a:lnTo>
                    <a:pt x="520700" y="20065"/>
                  </a:lnTo>
                  <a:lnTo>
                    <a:pt x="519049" y="16636"/>
                  </a:lnTo>
                  <a:lnTo>
                    <a:pt x="517525" y="13080"/>
                  </a:lnTo>
                  <a:lnTo>
                    <a:pt x="516829" y="12191"/>
                  </a:lnTo>
                  <a:close/>
                </a:path>
                <a:path w="1184909" h="137794">
                  <a:moveTo>
                    <a:pt x="701167" y="2158"/>
                  </a:moveTo>
                  <a:lnTo>
                    <a:pt x="684911" y="2158"/>
                  </a:lnTo>
                  <a:lnTo>
                    <a:pt x="633857" y="135508"/>
                  </a:lnTo>
                  <a:lnTo>
                    <a:pt x="651256" y="135508"/>
                  </a:lnTo>
                  <a:lnTo>
                    <a:pt x="664463" y="98170"/>
                  </a:lnTo>
                  <a:lnTo>
                    <a:pt x="738108" y="98170"/>
                  </a:lnTo>
                  <a:lnTo>
                    <a:pt x="732684" y="84073"/>
                  </a:lnTo>
                  <a:lnTo>
                    <a:pt x="669671" y="84073"/>
                  </a:lnTo>
                  <a:lnTo>
                    <a:pt x="690499" y="27304"/>
                  </a:lnTo>
                  <a:lnTo>
                    <a:pt x="691261" y="25145"/>
                  </a:lnTo>
                  <a:lnTo>
                    <a:pt x="692023" y="22097"/>
                  </a:lnTo>
                  <a:lnTo>
                    <a:pt x="692658" y="18414"/>
                  </a:lnTo>
                  <a:lnTo>
                    <a:pt x="707421" y="18414"/>
                  </a:lnTo>
                  <a:lnTo>
                    <a:pt x="701167" y="2158"/>
                  </a:lnTo>
                  <a:close/>
                </a:path>
                <a:path w="1184909" h="137794">
                  <a:moveTo>
                    <a:pt x="738108" y="98170"/>
                  </a:moveTo>
                  <a:lnTo>
                    <a:pt x="721106" y="98170"/>
                  </a:lnTo>
                  <a:lnTo>
                    <a:pt x="735202" y="135508"/>
                  </a:lnTo>
                  <a:lnTo>
                    <a:pt x="752475" y="135508"/>
                  </a:lnTo>
                  <a:lnTo>
                    <a:pt x="738108" y="98170"/>
                  </a:lnTo>
                  <a:close/>
                </a:path>
                <a:path w="1184909" h="137794">
                  <a:moveTo>
                    <a:pt x="707421" y="18414"/>
                  </a:moveTo>
                  <a:lnTo>
                    <a:pt x="692912" y="18414"/>
                  </a:lnTo>
                  <a:lnTo>
                    <a:pt x="693674" y="22478"/>
                  </a:lnTo>
                  <a:lnTo>
                    <a:pt x="694309" y="25400"/>
                  </a:lnTo>
                  <a:lnTo>
                    <a:pt x="695071" y="27304"/>
                  </a:lnTo>
                  <a:lnTo>
                    <a:pt x="715899" y="84073"/>
                  </a:lnTo>
                  <a:lnTo>
                    <a:pt x="732684" y="84073"/>
                  </a:lnTo>
                  <a:lnTo>
                    <a:pt x="707421" y="18414"/>
                  </a:lnTo>
                  <a:close/>
                </a:path>
                <a:path w="1184909" h="137794">
                  <a:moveTo>
                    <a:pt x="821944" y="38100"/>
                  </a:moveTo>
                  <a:lnTo>
                    <a:pt x="813562" y="38100"/>
                  </a:lnTo>
                  <a:lnTo>
                    <a:pt x="802892" y="38983"/>
                  </a:lnTo>
                  <a:lnTo>
                    <a:pt x="767508" y="68960"/>
                  </a:lnTo>
                  <a:lnTo>
                    <a:pt x="764159" y="90169"/>
                  </a:lnTo>
                  <a:lnTo>
                    <a:pt x="764942" y="100244"/>
                  </a:lnTo>
                  <a:lnTo>
                    <a:pt x="791098" y="134477"/>
                  </a:lnTo>
                  <a:lnTo>
                    <a:pt x="809498" y="137794"/>
                  </a:lnTo>
                  <a:lnTo>
                    <a:pt x="816780" y="137388"/>
                  </a:lnTo>
                  <a:lnTo>
                    <a:pt x="823563" y="136159"/>
                  </a:lnTo>
                  <a:lnTo>
                    <a:pt x="829821" y="134098"/>
                  </a:lnTo>
                  <a:lnTo>
                    <a:pt x="835533" y="131190"/>
                  </a:lnTo>
                  <a:lnTo>
                    <a:pt x="835533" y="124967"/>
                  </a:lnTo>
                  <a:lnTo>
                    <a:pt x="812164" y="124967"/>
                  </a:lnTo>
                  <a:lnTo>
                    <a:pt x="805116" y="124370"/>
                  </a:lnTo>
                  <a:lnTo>
                    <a:pt x="779780" y="88900"/>
                  </a:lnTo>
                  <a:lnTo>
                    <a:pt x="780353" y="80754"/>
                  </a:lnTo>
                  <a:lnTo>
                    <a:pt x="806070" y="51571"/>
                  </a:lnTo>
                  <a:lnTo>
                    <a:pt x="813054" y="50926"/>
                  </a:lnTo>
                  <a:lnTo>
                    <a:pt x="835787" y="50926"/>
                  </a:lnTo>
                  <a:lnTo>
                    <a:pt x="835787" y="42798"/>
                  </a:lnTo>
                  <a:lnTo>
                    <a:pt x="829437" y="39623"/>
                  </a:lnTo>
                  <a:lnTo>
                    <a:pt x="821944" y="38100"/>
                  </a:lnTo>
                  <a:close/>
                </a:path>
                <a:path w="1184909" h="137794">
                  <a:moveTo>
                    <a:pt x="835533" y="116712"/>
                  </a:moveTo>
                  <a:lnTo>
                    <a:pt x="828294" y="122173"/>
                  </a:lnTo>
                  <a:lnTo>
                    <a:pt x="820420" y="124967"/>
                  </a:lnTo>
                  <a:lnTo>
                    <a:pt x="835533" y="124967"/>
                  </a:lnTo>
                  <a:lnTo>
                    <a:pt x="835533" y="116712"/>
                  </a:lnTo>
                  <a:close/>
                </a:path>
                <a:path w="1184909" h="137794">
                  <a:moveTo>
                    <a:pt x="835787" y="50926"/>
                  </a:moveTo>
                  <a:lnTo>
                    <a:pt x="821182" y="50926"/>
                  </a:lnTo>
                  <a:lnTo>
                    <a:pt x="828675" y="53466"/>
                  </a:lnTo>
                  <a:lnTo>
                    <a:pt x="835787" y="58419"/>
                  </a:lnTo>
                  <a:lnTo>
                    <a:pt x="835787" y="50926"/>
                  </a:lnTo>
                  <a:close/>
                </a:path>
                <a:path w="1184909" h="137794">
                  <a:moveTo>
                    <a:pt x="910336" y="38100"/>
                  </a:moveTo>
                  <a:lnTo>
                    <a:pt x="901954" y="38100"/>
                  </a:lnTo>
                  <a:lnTo>
                    <a:pt x="891284" y="38983"/>
                  </a:lnTo>
                  <a:lnTo>
                    <a:pt x="855900" y="68960"/>
                  </a:lnTo>
                  <a:lnTo>
                    <a:pt x="852551" y="90169"/>
                  </a:lnTo>
                  <a:lnTo>
                    <a:pt x="853334" y="100244"/>
                  </a:lnTo>
                  <a:lnTo>
                    <a:pt x="879490" y="134477"/>
                  </a:lnTo>
                  <a:lnTo>
                    <a:pt x="897889" y="137794"/>
                  </a:lnTo>
                  <a:lnTo>
                    <a:pt x="905172" y="137388"/>
                  </a:lnTo>
                  <a:lnTo>
                    <a:pt x="911955" y="136159"/>
                  </a:lnTo>
                  <a:lnTo>
                    <a:pt x="918213" y="134098"/>
                  </a:lnTo>
                  <a:lnTo>
                    <a:pt x="923925" y="131190"/>
                  </a:lnTo>
                  <a:lnTo>
                    <a:pt x="923925" y="124967"/>
                  </a:lnTo>
                  <a:lnTo>
                    <a:pt x="900557" y="124967"/>
                  </a:lnTo>
                  <a:lnTo>
                    <a:pt x="893508" y="124370"/>
                  </a:lnTo>
                  <a:lnTo>
                    <a:pt x="868172" y="88900"/>
                  </a:lnTo>
                  <a:lnTo>
                    <a:pt x="868745" y="80754"/>
                  </a:lnTo>
                  <a:lnTo>
                    <a:pt x="894462" y="51571"/>
                  </a:lnTo>
                  <a:lnTo>
                    <a:pt x="901446" y="50926"/>
                  </a:lnTo>
                  <a:lnTo>
                    <a:pt x="924179" y="50926"/>
                  </a:lnTo>
                  <a:lnTo>
                    <a:pt x="924179" y="42798"/>
                  </a:lnTo>
                  <a:lnTo>
                    <a:pt x="917829" y="39623"/>
                  </a:lnTo>
                  <a:lnTo>
                    <a:pt x="910336" y="38100"/>
                  </a:lnTo>
                  <a:close/>
                </a:path>
                <a:path w="1184909" h="137794">
                  <a:moveTo>
                    <a:pt x="923925" y="116712"/>
                  </a:moveTo>
                  <a:lnTo>
                    <a:pt x="916686" y="122173"/>
                  </a:lnTo>
                  <a:lnTo>
                    <a:pt x="908812" y="124967"/>
                  </a:lnTo>
                  <a:lnTo>
                    <a:pt x="923925" y="124967"/>
                  </a:lnTo>
                  <a:lnTo>
                    <a:pt x="923925" y="116712"/>
                  </a:lnTo>
                  <a:close/>
                </a:path>
                <a:path w="1184909" h="137794">
                  <a:moveTo>
                    <a:pt x="924179" y="50926"/>
                  </a:moveTo>
                  <a:lnTo>
                    <a:pt x="909574" y="50926"/>
                  </a:lnTo>
                  <a:lnTo>
                    <a:pt x="917067" y="53466"/>
                  </a:lnTo>
                  <a:lnTo>
                    <a:pt x="924179" y="58419"/>
                  </a:lnTo>
                  <a:lnTo>
                    <a:pt x="924179" y="50926"/>
                  </a:lnTo>
                  <a:close/>
                </a:path>
                <a:path w="1184909" h="137794">
                  <a:moveTo>
                    <a:pt x="984885" y="38100"/>
                  </a:moveTo>
                  <a:lnTo>
                    <a:pt x="948015" y="59618"/>
                  </a:lnTo>
                  <a:lnTo>
                    <a:pt x="940943" y="88264"/>
                  </a:lnTo>
                  <a:lnTo>
                    <a:pt x="941659" y="99409"/>
                  </a:lnTo>
                  <a:lnTo>
                    <a:pt x="966120" y="134556"/>
                  </a:lnTo>
                  <a:lnTo>
                    <a:pt x="984123" y="137794"/>
                  </a:lnTo>
                  <a:lnTo>
                    <a:pt x="993983" y="137223"/>
                  </a:lnTo>
                  <a:lnTo>
                    <a:pt x="1002807" y="135508"/>
                  </a:lnTo>
                  <a:lnTo>
                    <a:pt x="1010608" y="132651"/>
                  </a:lnTo>
                  <a:lnTo>
                    <a:pt x="1017397" y="128650"/>
                  </a:lnTo>
                  <a:lnTo>
                    <a:pt x="1017397" y="124967"/>
                  </a:lnTo>
                  <a:lnTo>
                    <a:pt x="978281" y="124967"/>
                  </a:lnTo>
                  <a:lnTo>
                    <a:pt x="970788" y="122046"/>
                  </a:lnTo>
                  <a:lnTo>
                    <a:pt x="956690" y="91820"/>
                  </a:lnTo>
                  <a:lnTo>
                    <a:pt x="1024001" y="91820"/>
                  </a:lnTo>
                  <a:lnTo>
                    <a:pt x="1024001" y="83819"/>
                  </a:lnTo>
                  <a:lnTo>
                    <a:pt x="1023687" y="78866"/>
                  </a:lnTo>
                  <a:lnTo>
                    <a:pt x="956945" y="78866"/>
                  </a:lnTo>
                  <a:lnTo>
                    <a:pt x="958088" y="70484"/>
                  </a:lnTo>
                  <a:lnTo>
                    <a:pt x="961263" y="63753"/>
                  </a:lnTo>
                  <a:lnTo>
                    <a:pt x="971296" y="53466"/>
                  </a:lnTo>
                  <a:lnTo>
                    <a:pt x="977392" y="50926"/>
                  </a:lnTo>
                  <a:lnTo>
                    <a:pt x="1014228" y="50926"/>
                  </a:lnTo>
                  <a:lnTo>
                    <a:pt x="1013713" y="50164"/>
                  </a:lnTo>
                  <a:lnTo>
                    <a:pt x="1008120" y="44904"/>
                  </a:lnTo>
                  <a:lnTo>
                    <a:pt x="1001442" y="41132"/>
                  </a:lnTo>
                  <a:lnTo>
                    <a:pt x="993693" y="38860"/>
                  </a:lnTo>
                  <a:lnTo>
                    <a:pt x="984885" y="38100"/>
                  </a:lnTo>
                  <a:close/>
                </a:path>
                <a:path w="1184909" h="137794">
                  <a:moveTo>
                    <a:pt x="1017397" y="114300"/>
                  </a:moveTo>
                  <a:lnTo>
                    <a:pt x="1010469" y="118967"/>
                  </a:lnTo>
                  <a:lnTo>
                    <a:pt x="1003220" y="122300"/>
                  </a:lnTo>
                  <a:lnTo>
                    <a:pt x="995662" y="124301"/>
                  </a:lnTo>
                  <a:lnTo>
                    <a:pt x="987806" y="124967"/>
                  </a:lnTo>
                  <a:lnTo>
                    <a:pt x="1017397" y="124967"/>
                  </a:lnTo>
                  <a:lnTo>
                    <a:pt x="1017397" y="114300"/>
                  </a:lnTo>
                  <a:close/>
                </a:path>
                <a:path w="1184909" h="137794">
                  <a:moveTo>
                    <a:pt x="1014228" y="50926"/>
                  </a:moveTo>
                  <a:lnTo>
                    <a:pt x="991997" y="50926"/>
                  </a:lnTo>
                  <a:lnTo>
                    <a:pt x="997838" y="53339"/>
                  </a:lnTo>
                  <a:lnTo>
                    <a:pt x="1002030" y="58292"/>
                  </a:lnTo>
                  <a:lnTo>
                    <a:pt x="1006221" y="63118"/>
                  </a:lnTo>
                  <a:lnTo>
                    <a:pt x="1008252" y="69976"/>
                  </a:lnTo>
                  <a:lnTo>
                    <a:pt x="1008380" y="78866"/>
                  </a:lnTo>
                  <a:lnTo>
                    <a:pt x="1023687" y="78866"/>
                  </a:lnTo>
                  <a:lnTo>
                    <a:pt x="1023358" y="73650"/>
                  </a:lnTo>
                  <a:lnTo>
                    <a:pt x="1021429" y="64658"/>
                  </a:lnTo>
                  <a:lnTo>
                    <a:pt x="1018214" y="56834"/>
                  </a:lnTo>
                  <a:lnTo>
                    <a:pt x="1014228" y="50926"/>
                  </a:lnTo>
                  <a:close/>
                </a:path>
                <a:path w="1184909" h="137794">
                  <a:moveTo>
                    <a:pt x="1040764" y="115696"/>
                  </a:moveTo>
                  <a:lnTo>
                    <a:pt x="1040764" y="132079"/>
                  </a:lnTo>
                  <a:lnTo>
                    <a:pt x="1046358" y="134580"/>
                  </a:lnTo>
                  <a:lnTo>
                    <a:pt x="1052464" y="136366"/>
                  </a:lnTo>
                  <a:lnTo>
                    <a:pt x="1059070" y="137437"/>
                  </a:lnTo>
                  <a:lnTo>
                    <a:pt x="1066164" y="137794"/>
                  </a:lnTo>
                  <a:lnTo>
                    <a:pt x="1071118" y="137794"/>
                  </a:lnTo>
                  <a:lnTo>
                    <a:pt x="1099185" y="124967"/>
                  </a:lnTo>
                  <a:lnTo>
                    <a:pt x="1068197" y="124967"/>
                  </a:lnTo>
                  <a:lnTo>
                    <a:pt x="1060838" y="124394"/>
                  </a:lnTo>
                  <a:lnTo>
                    <a:pt x="1053814" y="122666"/>
                  </a:lnTo>
                  <a:lnTo>
                    <a:pt x="1047122" y="119770"/>
                  </a:lnTo>
                  <a:lnTo>
                    <a:pt x="1040764" y="115696"/>
                  </a:lnTo>
                  <a:close/>
                </a:path>
                <a:path w="1184909" h="137794">
                  <a:moveTo>
                    <a:pt x="1085596" y="38100"/>
                  </a:moveTo>
                  <a:lnTo>
                    <a:pt x="1072769" y="38100"/>
                  </a:lnTo>
                  <a:lnTo>
                    <a:pt x="1068197" y="38734"/>
                  </a:lnTo>
                  <a:lnTo>
                    <a:pt x="1040892" y="61213"/>
                  </a:lnTo>
                  <a:lnTo>
                    <a:pt x="1040892" y="69341"/>
                  </a:lnTo>
                  <a:lnTo>
                    <a:pt x="1041400" y="72516"/>
                  </a:lnTo>
                  <a:lnTo>
                    <a:pt x="1042543" y="75183"/>
                  </a:lnTo>
                  <a:lnTo>
                    <a:pt x="1043686" y="77977"/>
                  </a:lnTo>
                  <a:lnTo>
                    <a:pt x="1069594" y="94487"/>
                  </a:lnTo>
                  <a:lnTo>
                    <a:pt x="1072388" y="95630"/>
                  </a:lnTo>
                  <a:lnTo>
                    <a:pt x="1075055" y="96773"/>
                  </a:lnTo>
                  <a:lnTo>
                    <a:pt x="1077595" y="97789"/>
                  </a:lnTo>
                  <a:lnTo>
                    <a:pt x="1079881" y="99059"/>
                  </a:lnTo>
                  <a:lnTo>
                    <a:pt x="1081913" y="100456"/>
                  </a:lnTo>
                  <a:lnTo>
                    <a:pt x="1083818" y="101726"/>
                  </a:lnTo>
                  <a:lnTo>
                    <a:pt x="1085342" y="103377"/>
                  </a:lnTo>
                  <a:lnTo>
                    <a:pt x="1087628" y="106933"/>
                  </a:lnTo>
                  <a:lnTo>
                    <a:pt x="1088263" y="109092"/>
                  </a:lnTo>
                  <a:lnTo>
                    <a:pt x="1088263" y="120522"/>
                  </a:lnTo>
                  <a:lnTo>
                    <a:pt x="1081532" y="124967"/>
                  </a:lnTo>
                  <a:lnTo>
                    <a:pt x="1099185" y="124967"/>
                  </a:lnTo>
                  <a:lnTo>
                    <a:pt x="1100709" y="122300"/>
                  </a:lnTo>
                  <a:lnTo>
                    <a:pt x="1102867" y="118871"/>
                  </a:lnTo>
                  <a:lnTo>
                    <a:pt x="1103884" y="114807"/>
                  </a:lnTo>
                  <a:lnTo>
                    <a:pt x="1103884" y="106298"/>
                  </a:lnTo>
                  <a:lnTo>
                    <a:pt x="1103249" y="102869"/>
                  </a:lnTo>
                  <a:lnTo>
                    <a:pt x="1100709" y="97281"/>
                  </a:lnTo>
                  <a:lnTo>
                    <a:pt x="1098931" y="94868"/>
                  </a:lnTo>
                  <a:lnTo>
                    <a:pt x="1096517" y="92709"/>
                  </a:lnTo>
                  <a:lnTo>
                    <a:pt x="1094232" y="90550"/>
                  </a:lnTo>
                  <a:lnTo>
                    <a:pt x="1091311" y="88645"/>
                  </a:lnTo>
                  <a:lnTo>
                    <a:pt x="1088009" y="86994"/>
                  </a:lnTo>
                  <a:lnTo>
                    <a:pt x="1084580" y="85216"/>
                  </a:lnTo>
                  <a:lnTo>
                    <a:pt x="1080897" y="83565"/>
                  </a:lnTo>
                  <a:lnTo>
                    <a:pt x="1076579" y="82041"/>
                  </a:lnTo>
                  <a:lnTo>
                    <a:pt x="1073531" y="80771"/>
                  </a:lnTo>
                  <a:lnTo>
                    <a:pt x="1056513" y="66801"/>
                  </a:lnTo>
                  <a:lnTo>
                    <a:pt x="1056513" y="62356"/>
                  </a:lnTo>
                  <a:lnTo>
                    <a:pt x="1072514" y="50926"/>
                  </a:lnTo>
                  <a:lnTo>
                    <a:pt x="1099565" y="50926"/>
                  </a:lnTo>
                  <a:lnTo>
                    <a:pt x="1099565" y="42417"/>
                  </a:lnTo>
                  <a:lnTo>
                    <a:pt x="1092962" y="39496"/>
                  </a:lnTo>
                  <a:lnTo>
                    <a:pt x="1085596" y="38100"/>
                  </a:lnTo>
                  <a:close/>
                </a:path>
                <a:path w="1184909" h="137794">
                  <a:moveTo>
                    <a:pt x="1099565" y="50926"/>
                  </a:moveTo>
                  <a:lnTo>
                    <a:pt x="1084452" y="50926"/>
                  </a:lnTo>
                  <a:lnTo>
                    <a:pt x="1092454" y="53212"/>
                  </a:lnTo>
                  <a:lnTo>
                    <a:pt x="1099565" y="57784"/>
                  </a:lnTo>
                  <a:lnTo>
                    <a:pt x="1099565" y="50926"/>
                  </a:lnTo>
                  <a:close/>
                </a:path>
                <a:path w="1184909" h="137794">
                  <a:moveTo>
                    <a:pt x="1121537" y="115696"/>
                  </a:moveTo>
                  <a:lnTo>
                    <a:pt x="1121537" y="132079"/>
                  </a:lnTo>
                  <a:lnTo>
                    <a:pt x="1127130" y="134580"/>
                  </a:lnTo>
                  <a:lnTo>
                    <a:pt x="1133236" y="136366"/>
                  </a:lnTo>
                  <a:lnTo>
                    <a:pt x="1139842" y="137437"/>
                  </a:lnTo>
                  <a:lnTo>
                    <a:pt x="1146937" y="137794"/>
                  </a:lnTo>
                  <a:lnTo>
                    <a:pt x="1151889" y="137794"/>
                  </a:lnTo>
                  <a:lnTo>
                    <a:pt x="1179957" y="124967"/>
                  </a:lnTo>
                  <a:lnTo>
                    <a:pt x="1148968" y="124967"/>
                  </a:lnTo>
                  <a:lnTo>
                    <a:pt x="1141610" y="124394"/>
                  </a:lnTo>
                  <a:lnTo>
                    <a:pt x="1134586" y="122666"/>
                  </a:lnTo>
                  <a:lnTo>
                    <a:pt x="1127894" y="119770"/>
                  </a:lnTo>
                  <a:lnTo>
                    <a:pt x="1121537" y="115696"/>
                  </a:lnTo>
                  <a:close/>
                </a:path>
                <a:path w="1184909" h="137794">
                  <a:moveTo>
                    <a:pt x="1166367" y="38100"/>
                  </a:moveTo>
                  <a:lnTo>
                    <a:pt x="1153540" y="38100"/>
                  </a:lnTo>
                  <a:lnTo>
                    <a:pt x="1148968" y="38734"/>
                  </a:lnTo>
                  <a:lnTo>
                    <a:pt x="1121664" y="61213"/>
                  </a:lnTo>
                  <a:lnTo>
                    <a:pt x="1121664" y="69341"/>
                  </a:lnTo>
                  <a:lnTo>
                    <a:pt x="1122171" y="72516"/>
                  </a:lnTo>
                  <a:lnTo>
                    <a:pt x="1123314" y="75183"/>
                  </a:lnTo>
                  <a:lnTo>
                    <a:pt x="1124458" y="77977"/>
                  </a:lnTo>
                  <a:lnTo>
                    <a:pt x="1150365" y="94487"/>
                  </a:lnTo>
                  <a:lnTo>
                    <a:pt x="1153160" y="95630"/>
                  </a:lnTo>
                  <a:lnTo>
                    <a:pt x="1155827" y="96773"/>
                  </a:lnTo>
                  <a:lnTo>
                    <a:pt x="1158366" y="97789"/>
                  </a:lnTo>
                  <a:lnTo>
                    <a:pt x="1160653" y="99059"/>
                  </a:lnTo>
                  <a:lnTo>
                    <a:pt x="1162685" y="100456"/>
                  </a:lnTo>
                  <a:lnTo>
                    <a:pt x="1164589" y="101726"/>
                  </a:lnTo>
                  <a:lnTo>
                    <a:pt x="1166114" y="103377"/>
                  </a:lnTo>
                  <a:lnTo>
                    <a:pt x="1168400" y="106933"/>
                  </a:lnTo>
                  <a:lnTo>
                    <a:pt x="1169035" y="109092"/>
                  </a:lnTo>
                  <a:lnTo>
                    <a:pt x="1169035" y="120522"/>
                  </a:lnTo>
                  <a:lnTo>
                    <a:pt x="1162304" y="124967"/>
                  </a:lnTo>
                  <a:lnTo>
                    <a:pt x="1179957" y="124967"/>
                  </a:lnTo>
                  <a:lnTo>
                    <a:pt x="1181481" y="122300"/>
                  </a:lnTo>
                  <a:lnTo>
                    <a:pt x="1183639" y="118871"/>
                  </a:lnTo>
                  <a:lnTo>
                    <a:pt x="1184656" y="114807"/>
                  </a:lnTo>
                  <a:lnTo>
                    <a:pt x="1184656" y="106298"/>
                  </a:lnTo>
                  <a:lnTo>
                    <a:pt x="1184020" y="102869"/>
                  </a:lnTo>
                  <a:lnTo>
                    <a:pt x="1181481" y="97281"/>
                  </a:lnTo>
                  <a:lnTo>
                    <a:pt x="1179703" y="94868"/>
                  </a:lnTo>
                  <a:lnTo>
                    <a:pt x="1177289" y="92709"/>
                  </a:lnTo>
                  <a:lnTo>
                    <a:pt x="1175004" y="90550"/>
                  </a:lnTo>
                  <a:lnTo>
                    <a:pt x="1172083" y="88645"/>
                  </a:lnTo>
                  <a:lnTo>
                    <a:pt x="1168781" y="86994"/>
                  </a:lnTo>
                  <a:lnTo>
                    <a:pt x="1165352" y="85216"/>
                  </a:lnTo>
                  <a:lnTo>
                    <a:pt x="1161668" y="83565"/>
                  </a:lnTo>
                  <a:lnTo>
                    <a:pt x="1157351" y="82041"/>
                  </a:lnTo>
                  <a:lnTo>
                    <a:pt x="1154303" y="80771"/>
                  </a:lnTo>
                  <a:lnTo>
                    <a:pt x="1137285" y="66801"/>
                  </a:lnTo>
                  <a:lnTo>
                    <a:pt x="1137285" y="62356"/>
                  </a:lnTo>
                  <a:lnTo>
                    <a:pt x="1153287" y="50926"/>
                  </a:lnTo>
                  <a:lnTo>
                    <a:pt x="1180338" y="50926"/>
                  </a:lnTo>
                  <a:lnTo>
                    <a:pt x="1180338" y="42417"/>
                  </a:lnTo>
                  <a:lnTo>
                    <a:pt x="1173734" y="39496"/>
                  </a:lnTo>
                  <a:lnTo>
                    <a:pt x="1166367" y="38100"/>
                  </a:lnTo>
                  <a:close/>
                </a:path>
                <a:path w="1184909" h="137794">
                  <a:moveTo>
                    <a:pt x="1180338" y="50926"/>
                  </a:moveTo>
                  <a:lnTo>
                    <a:pt x="1165225" y="50926"/>
                  </a:lnTo>
                  <a:lnTo>
                    <a:pt x="1173226" y="53212"/>
                  </a:lnTo>
                  <a:lnTo>
                    <a:pt x="1180338" y="57784"/>
                  </a:lnTo>
                  <a:lnTo>
                    <a:pt x="1180338" y="50926"/>
                  </a:lnTo>
                  <a:close/>
                </a:path>
              </a:pathLst>
            </a:custGeom>
            <a:solidFill>
              <a:srgbClr val="FFFFFF">
                <a:alpha val="98823"/>
              </a:srgbClr>
            </a:solidFill>
          </p:spPr>
          <p:txBody>
            <a:bodyPr wrap="square" lIns="0" tIns="0" rIns="0" bIns="0" rtlCol="0"/>
            <a:lstStyle/>
            <a:p>
              <a:pPr defTabSz="685800"/>
              <a:endParaRPr sz="135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4" name="object 44"/>
            <p:cNvSpPr/>
            <p:nvPr/>
          </p:nvSpPr>
          <p:spPr>
            <a:xfrm>
              <a:off x="5225795" y="2874263"/>
              <a:ext cx="1557655" cy="353695"/>
            </a:xfrm>
            <a:custGeom>
              <a:avLst/>
              <a:gdLst/>
              <a:ahLst/>
              <a:cxnLst/>
              <a:rect l="l" t="t" r="r" b="b"/>
              <a:pathLst>
                <a:path w="1557654" h="353694">
                  <a:moveTo>
                    <a:pt x="1557527" y="0"/>
                  </a:moveTo>
                  <a:lnTo>
                    <a:pt x="0" y="0"/>
                  </a:lnTo>
                  <a:lnTo>
                    <a:pt x="0" y="353567"/>
                  </a:lnTo>
                  <a:lnTo>
                    <a:pt x="1557527" y="353567"/>
                  </a:lnTo>
                  <a:lnTo>
                    <a:pt x="1557527" y="0"/>
                  </a:lnTo>
                  <a:close/>
                </a:path>
              </a:pathLst>
            </a:custGeom>
            <a:solidFill>
              <a:srgbClr val="0078D3"/>
            </a:solidFill>
          </p:spPr>
          <p:txBody>
            <a:bodyPr wrap="square" lIns="0" tIns="0" rIns="0" bIns="0" rtlCol="0"/>
            <a:lstStyle/>
            <a:p>
              <a:pPr defTabSz="685800"/>
              <a:endParaRPr sz="135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5" name="object 45"/>
            <p:cNvSpPr/>
            <p:nvPr/>
          </p:nvSpPr>
          <p:spPr>
            <a:xfrm>
              <a:off x="5669025" y="2966211"/>
              <a:ext cx="680085" cy="141605"/>
            </a:xfrm>
            <a:custGeom>
              <a:avLst/>
              <a:gdLst/>
              <a:ahLst/>
              <a:cxnLst/>
              <a:rect l="l" t="t" r="r" b="b"/>
              <a:pathLst>
                <a:path w="680085" h="141605">
                  <a:moveTo>
                    <a:pt x="45720" y="5841"/>
                  </a:moveTo>
                  <a:lnTo>
                    <a:pt x="0" y="5841"/>
                  </a:lnTo>
                  <a:lnTo>
                    <a:pt x="0" y="139191"/>
                  </a:lnTo>
                  <a:lnTo>
                    <a:pt x="15748" y="139191"/>
                  </a:lnTo>
                  <a:lnTo>
                    <a:pt x="15748" y="82423"/>
                  </a:lnTo>
                  <a:lnTo>
                    <a:pt x="58420" y="82423"/>
                  </a:lnTo>
                  <a:lnTo>
                    <a:pt x="54990" y="79755"/>
                  </a:lnTo>
                  <a:lnTo>
                    <a:pt x="53086" y="78612"/>
                  </a:lnTo>
                  <a:lnTo>
                    <a:pt x="50800" y="77597"/>
                  </a:lnTo>
                  <a:lnTo>
                    <a:pt x="50800" y="77215"/>
                  </a:lnTo>
                  <a:lnTo>
                    <a:pt x="68897" y="68325"/>
                  </a:lnTo>
                  <a:lnTo>
                    <a:pt x="15748" y="68325"/>
                  </a:lnTo>
                  <a:lnTo>
                    <a:pt x="15748" y="19938"/>
                  </a:lnTo>
                  <a:lnTo>
                    <a:pt x="74251" y="19938"/>
                  </a:lnTo>
                  <a:lnTo>
                    <a:pt x="72516" y="17652"/>
                  </a:lnTo>
                  <a:lnTo>
                    <a:pt x="65277" y="11684"/>
                  </a:lnTo>
                  <a:lnTo>
                    <a:pt x="60960" y="9525"/>
                  </a:lnTo>
                  <a:lnTo>
                    <a:pt x="56007" y="8000"/>
                  </a:lnTo>
                  <a:lnTo>
                    <a:pt x="51053" y="6603"/>
                  </a:lnTo>
                  <a:lnTo>
                    <a:pt x="45720" y="5841"/>
                  </a:lnTo>
                  <a:close/>
                </a:path>
                <a:path w="680085" h="141605">
                  <a:moveTo>
                    <a:pt x="58420" y="82423"/>
                  </a:moveTo>
                  <a:lnTo>
                    <a:pt x="31496" y="82423"/>
                  </a:lnTo>
                  <a:lnTo>
                    <a:pt x="34036" y="82803"/>
                  </a:lnTo>
                  <a:lnTo>
                    <a:pt x="36322" y="83565"/>
                  </a:lnTo>
                  <a:lnTo>
                    <a:pt x="38735" y="84200"/>
                  </a:lnTo>
                  <a:lnTo>
                    <a:pt x="40894" y="85343"/>
                  </a:lnTo>
                  <a:lnTo>
                    <a:pt x="42925" y="86995"/>
                  </a:lnTo>
                  <a:lnTo>
                    <a:pt x="44958" y="88518"/>
                  </a:lnTo>
                  <a:lnTo>
                    <a:pt x="46862" y="90550"/>
                  </a:lnTo>
                  <a:lnTo>
                    <a:pt x="50673" y="95376"/>
                  </a:lnTo>
                  <a:lnTo>
                    <a:pt x="52704" y="98298"/>
                  </a:lnTo>
                  <a:lnTo>
                    <a:pt x="54737" y="101853"/>
                  </a:lnTo>
                  <a:lnTo>
                    <a:pt x="77088" y="139191"/>
                  </a:lnTo>
                  <a:lnTo>
                    <a:pt x="95631" y="139191"/>
                  </a:lnTo>
                  <a:lnTo>
                    <a:pt x="70612" y="99187"/>
                  </a:lnTo>
                  <a:lnTo>
                    <a:pt x="67183" y="93599"/>
                  </a:lnTo>
                  <a:lnTo>
                    <a:pt x="65786" y="91439"/>
                  </a:lnTo>
                  <a:lnTo>
                    <a:pt x="64262" y="89280"/>
                  </a:lnTo>
                  <a:lnTo>
                    <a:pt x="62864" y="87249"/>
                  </a:lnTo>
                  <a:lnTo>
                    <a:pt x="61340" y="85598"/>
                  </a:lnTo>
                  <a:lnTo>
                    <a:pt x="59816" y="83820"/>
                  </a:lnTo>
                  <a:lnTo>
                    <a:pt x="58420" y="82423"/>
                  </a:lnTo>
                  <a:close/>
                </a:path>
                <a:path w="680085" h="141605">
                  <a:moveTo>
                    <a:pt x="74251" y="19938"/>
                  </a:moveTo>
                  <a:lnTo>
                    <a:pt x="45847" y="19938"/>
                  </a:lnTo>
                  <a:lnTo>
                    <a:pt x="52450" y="21971"/>
                  </a:lnTo>
                  <a:lnTo>
                    <a:pt x="57150" y="25908"/>
                  </a:lnTo>
                  <a:lnTo>
                    <a:pt x="61722" y="29972"/>
                  </a:lnTo>
                  <a:lnTo>
                    <a:pt x="63956" y="35433"/>
                  </a:lnTo>
                  <a:lnTo>
                    <a:pt x="64008" y="46609"/>
                  </a:lnTo>
                  <a:lnTo>
                    <a:pt x="63373" y="50164"/>
                  </a:lnTo>
                  <a:lnTo>
                    <a:pt x="61975" y="53466"/>
                  </a:lnTo>
                  <a:lnTo>
                    <a:pt x="60706" y="56641"/>
                  </a:lnTo>
                  <a:lnTo>
                    <a:pt x="58800" y="59309"/>
                  </a:lnTo>
                  <a:lnTo>
                    <a:pt x="56387" y="61467"/>
                  </a:lnTo>
                  <a:lnTo>
                    <a:pt x="53975" y="63753"/>
                  </a:lnTo>
                  <a:lnTo>
                    <a:pt x="51053" y="65404"/>
                  </a:lnTo>
                  <a:lnTo>
                    <a:pt x="44450" y="67690"/>
                  </a:lnTo>
                  <a:lnTo>
                    <a:pt x="40766" y="68325"/>
                  </a:lnTo>
                  <a:lnTo>
                    <a:pt x="68897" y="68325"/>
                  </a:lnTo>
                  <a:lnTo>
                    <a:pt x="69850" y="67563"/>
                  </a:lnTo>
                  <a:lnTo>
                    <a:pt x="74929" y="61467"/>
                  </a:lnTo>
                  <a:lnTo>
                    <a:pt x="76962" y="58038"/>
                  </a:lnTo>
                  <a:lnTo>
                    <a:pt x="78359" y="54101"/>
                  </a:lnTo>
                  <a:lnTo>
                    <a:pt x="79756" y="50291"/>
                  </a:lnTo>
                  <a:lnTo>
                    <a:pt x="80297" y="46609"/>
                  </a:lnTo>
                  <a:lnTo>
                    <a:pt x="80390" y="35433"/>
                  </a:lnTo>
                  <a:lnTo>
                    <a:pt x="79375" y="30225"/>
                  </a:lnTo>
                  <a:lnTo>
                    <a:pt x="75311" y="21336"/>
                  </a:lnTo>
                  <a:lnTo>
                    <a:pt x="74251" y="19938"/>
                  </a:lnTo>
                  <a:close/>
                </a:path>
                <a:path w="680085" h="141605">
                  <a:moveTo>
                    <a:pt x="125475" y="43941"/>
                  </a:moveTo>
                  <a:lnTo>
                    <a:pt x="110236" y="43941"/>
                  </a:lnTo>
                  <a:lnTo>
                    <a:pt x="110236" y="100837"/>
                  </a:lnTo>
                  <a:lnTo>
                    <a:pt x="112375" y="118600"/>
                  </a:lnTo>
                  <a:lnTo>
                    <a:pt x="118776" y="131302"/>
                  </a:lnTo>
                  <a:lnTo>
                    <a:pt x="129416" y="138932"/>
                  </a:lnTo>
                  <a:lnTo>
                    <a:pt x="144272" y="141477"/>
                  </a:lnTo>
                  <a:lnTo>
                    <a:pt x="153608" y="140386"/>
                  </a:lnTo>
                  <a:lnTo>
                    <a:pt x="161623" y="137128"/>
                  </a:lnTo>
                  <a:lnTo>
                    <a:pt x="168328" y="131726"/>
                  </a:lnTo>
                  <a:lnTo>
                    <a:pt x="170540" y="128650"/>
                  </a:lnTo>
                  <a:lnTo>
                    <a:pt x="148462" y="128650"/>
                  </a:lnTo>
                  <a:lnTo>
                    <a:pt x="138388" y="126767"/>
                  </a:lnTo>
                  <a:lnTo>
                    <a:pt x="131206" y="121110"/>
                  </a:lnTo>
                  <a:lnTo>
                    <a:pt x="126906" y="111666"/>
                  </a:lnTo>
                  <a:lnTo>
                    <a:pt x="125475" y="98425"/>
                  </a:lnTo>
                  <a:lnTo>
                    <a:pt x="125475" y="43941"/>
                  </a:lnTo>
                  <a:close/>
                </a:path>
                <a:path w="680085" h="141605">
                  <a:moveTo>
                    <a:pt x="189357" y="124205"/>
                  </a:moveTo>
                  <a:lnTo>
                    <a:pt x="174116" y="124205"/>
                  </a:lnTo>
                  <a:lnTo>
                    <a:pt x="174116" y="139191"/>
                  </a:lnTo>
                  <a:lnTo>
                    <a:pt x="189357" y="139191"/>
                  </a:lnTo>
                  <a:lnTo>
                    <a:pt x="189357" y="124205"/>
                  </a:lnTo>
                  <a:close/>
                </a:path>
                <a:path w="680085" h="141605">
                  <a:moveTo>
                    <a:pt x="189357" y="43941"/>
                  </a:moveTo>
                  <a:lnTo>
                    <a:pt x="174116" y="43941"/>
                  </a:lnTo>
                  <a:lnTo>
                    <a:pt x="174116" y="107696"/>
                  </a:lnTo>
                  <a:lnTo>
                    <a:pt x="171703" y="114935"/>
                  </a:lnTo>
                  <a:lnTo>
                    <a:pt x="162051" y="125857"/>
                  </a:lnTo>
                  <a:lnTo>
                    <a:pt x="155956" y="128650"/>
                  </a:lnTo>
                  <a:lnTo>
                    <a:pt x="170540" y="128650"/>
                  </a:lnTo>
                  <a:lnTo>
                    <a:pt x="173736" y="124205"/>
                  </a:lnTo>
                  <a:lnTo>
                    <a:pt x="189357" y="124205"/>
                  </a:lnTo>
                  <a:lnTo>
                    <a:pt x="189357" y="43941"/>
                  </a:lnTo>
                  <a:close/>
                </a:path>
                <a:path w="680085" h="141605">
                  <a:moveTo>
                    <a:pt x="235712" y="43941"/>
                  </a:moveTo>
                  <a:lnTo>
                    <a:pt x="220472" y="43941"/>
                  </a:lnTo>
                  <a:lnTo>
                    <a:pt x="220472" y="139191"/>
                  </a:lnTo>
                  <a:lnTo>
                    <a:pt x="235712" y="139191"/>
                  </a:lnTo>
                  <a:lnTo>
                    <a:pt x="235712" y="76200"/>
                  </a:lnTo>
                  <a:lnTo>
                    <a:pt x="238251" y="68961"/>
                  </a:lnTo>
                  <a:lnTo>
                    <a:pt x="243204" y="63118"/>
                  </a:lnTo>
                  <a:lnTo>
                    <a:pt x="246140" y="59816"/>
                  </a:lnTo>
                  <a:lnTo>
                    <a:pt x="235712" y="59816"/>
                  </a:lnTo>
                  <a:lnTo>
                    <a:pt x="235712" y="43941"/>
                  </a:lnTo>
                  <a:close/>
                </a:path>
                <a:path w="680085" h="141605">
                  <a:moveTo>
                    <a:pt x="293125" y="54610"/>
                  </a:moveTo>
                  <a:lnTo>
                    <a:pt x="262127" y="54610"/>
                  </a:lnTo>
                  <a:lnTo>
                    <a:pt x="271869" y="56493"/>
                  </a:lnTo>
                  <a:lnTo>
                    <a:pt x="278812" y="62150"/>
                  </a:lnTo>
                  <a:lnTo>
                    <a:pt x="282969" y="71594"/>
                  </a:lnTo>
                  <a:lnTo>
                    <a:pt x="284352" y="84836"/>
                  </a:lnTo>
                  <a:lnTo>
                    <a:pt x="284352" y="139191"/>
                  </a:lnTo>
                  <a:lnTo>
                    <a:pt x="299593" y="139191"/>
                  </a:lnTo>
                  <a:lnTo>
                    <a:pt x="299593" y="81025"/>
                  </a:lnTo>
                  <a:lnTo>
                    <a:pt x="299071" y="72050"/>
                  </a:lnTo>
                  <a:lnTo>
                    <a:pt x="297513" y="64182"/>
                  </a:lnTo>
                  <a:lnTo>
                    <a:pt x="294912" y="57403"/>
                  </a:lnTo>
                  <a:lnTo>
                    <a:pt x="293125" y="54610"/>
                  </a:lnTo>
                  <a:close/>
                </a:path>
                <a:path w="680085" h="141605">
                  <a:moveTo>
                    <a:pt x="267335" y="41783"/>
                  </a:moveTo>
                  <a:lnTo>
                    <a:pt x="257738" y="42904"/>
                  </a:lnTo>
                  <a:lnTo>
                    <a:pt x="249332" y="46275"/>
                  </a:lnTo>
                  <a:lnTo>
                    <a:pt x="242117" y="51909"/>
                  </a:lnTo>
                  <a:lnTo>
                    <a:pt x="236093" y="59816"/>
                  </a:lnTo>
                  <a:lnTo>
                    <a:pt x="246140" y="59816"/>
                  </a:lnTo>
                  <a:lnTo>
                    <a:pt x="248285" y="57403"/>
                  </a:lnTo>
                  <a:lnTo>
                    <a:pt x="254508" y="54610"/>
                  </a:lnTo>
                  <a:lnTo>
                    <a:pt x="293125" y="54610"/>
                  </a:lnTo>
                  <a:lnTo>
                    <a:pt x="291338" y="51815"/>
                  </a:lnTo>
                  <a:lnTo>
                    <a:pt x="286712" y="47408"/>
                  </a:lnTo>
                  <a:lnTo>
                    <a:pt x="281193" y="44275"/>
                  </a:lnTo>
                  <a:lnTo>
                    <a:pt x="274746" y="42404"/>
                  </a:lnTo>
                  <a:lnTo>
                    <a:pt x="267335" y="41783"/>
                  </a:lnTo>
                  <a:close/>
                </a:path>
                <a:path w="680085" h="141605">
                  <a:moveTo>
                    <a:pt x="348869" y="57023"/>
                  </a:moveTo>
                  <a:lnTo>
                    <a:pt x="333628" y="57023"/>
                  </a:lnTo>
                  <a:lnTo>
                    <a:pt x="333628" y="113411"/>
                  </a:lnTo>
                  <a:lnTo>
                    <a:pt x="335198" y="125579"/>
                  </a:lnTo>
                  <a:lnTo>
                    <a:pt x="339899" y="134270"/>
                  </a:lnTo>
                  <a:lnTo>
                    <a:pt x="347720" y="139485"/>
                  </a:lnTo>
                  <a:lnTo>
                    <a:pt x="358648" y="141224"/>
                  </a:lnTo>
                  <a:lnTo>
                    <a:pt x="364616" y="141224"/>
                  </a:lnTo>
                  <a:lnTo>
                    <a:pt x="369315" y="140208"/>
                  </a:lnTo>
                  <a:lnTo>
                    <a:pt x="372872" y="138302"/>
                  </a:lnTo>
                  <a:lnTo>
                    <a:pt x="372872" y="128397"/>
                  </a:lnTo>
                  <a:lnTo>
                    <a:pt x="357886" y="128397"/>
                  </a:lnTo>
                  <a:lnTo>
                    <a:pt x="354329" y="127000"/>
                  </a:lnTo>
                  <a:lnTo>
                    <a:pt x="350012" y="121665"/>
                  </a:lnTo>
                  <a:lnTo>
                    <a:pt x="348869" y="117093"/>
                  </a:lnTo>
                  <a:lnTo>
                    <a:pt x="348869" y="57023"/>
                  </a:lnTo>
                  <a:close/>
                </a:path>
                <a:path w="680085" h="141605">
                  <a:moveTo>
                    <a:pt x="372872" y="125222"/>
                  </a:moveTo>
                  <a:lnTo>
                    <a:pt x="370077" y="127380"/>
                  </a:lnTo>
                  <a:lnTo>
                    <a:pt x="366775" y="128397"/>
                  </a:lnTo>
                  <a:lnTo>
                    <a:pt x="372872" y="128397"/>
                  </a:lnTo>
                  <a:lnTo>
                    <a:pt x="372872" y="125222"/>
                  </a:lnTo>
                  <a:close/>
                </a:path>
                <a:path w="680085" h="141605">
                  <a:moveTo>
                    <a:pt x="372872" y="43941"/>
                  </a:moveTo>
                  <a:lnTo>
                    <a:pt x="317246" y="43941"/>
                  </a:lnTo>
                  <a:lnTo>
                    <a:pt x="317246" y="57023"/>
                  </a:lnTo>
                  <a:lnTo>
                    <a:pt x="372872" y="57023"/>
                  </a:lnTo>
                  <a:lnTo>
                    <a:pt x="372872" y="43941"/>
                  </a:lnTo>
                  <a:close/>
                </a:path>
                <a:path w="680085" h="141605">
                  <a:moveTo>
                    <a:pt x="348869" y="15748"/>
                  </a:moveTo>
                  <a:lnTo>
                    <a:pt x="333628" y="20700"/>
                  </a:lnTo>
                  <a:lnTo>
                    <a:pt x="333628" y="43941"/>
                  </a:lnTo>
                  <a:lnTo>
                    <a:pt x="348869" y="43941"/>
                  </a:lnTo>
                  <a:lnTo>
                    <a:pt x="348869" y="15748"/>
                  </a:lnTo>
                  <a:close/>
                </a:path>
                <a:path w="680085" h="141605">
                  <a:moveTo>
                    <a:pt x="403351" y="0"/>
                  </a:moveTo>
                  <a:lnTo>
                    <a:pt x="397763" y="0"/>
                  </a:lnTo>
                  <a:lnTo>
                    <a:pt x="395477" y="888"/>
                  </a:lnTo>
                  <a:lnTo>
                    <a:pt x="391668" y="4699"/>
                  </a:lnTo>
                  <a:lnTo>
                    <a:pt x="390651" y="7112"/>
                  </a:lnTo>
                  <a:lnTo>
                    <a:pt x="390651" y="12826"/>
                  </a:lnTo>
                  <a:lnTo>
                    <a:pt x="391668" y="15112"/>
                  </a:lnTo>
                  <a:lnTo>
                    <a:pt x="393573" y="17017"/>
                  </a:lnTo>
                  <a:lnTo>
                    <a:pt x="395477" y="18796"/>
                  </a:lnTo>
                  <a:lnTo>
                    <a:pt x="397763" y="19812"/>
                  </a:lnTo>
                  <a:lnTo>
                    <a:pt x="403351" y="19812"/>
                  </a:lnTo>
                  <a:lnTo>
                    <a:pt x="405764" y="18796"/>
                  </a:lnTo>
                  <a:lnTo>
                    <a:pt x="409575" y="14986"/>
                  </a:lnTo>
                  <a:lnTo>
                    <a:pt x="410534" y="12826"/>
                  </a:lnTo>
                  <a:lnTo>
                    <a:pt x="410590" y="7112"/>
                  </a:lnTo>
                  <a:lnTo>
                    <a:pt x="409575" y="4699"/>
                  </a:lnTo>
                  <a:lnTo>
                    <a:pt x="405764" y="888"/>
                  </a:lnTo>
                  <a:lnTo>
                    <a:pt x="403351" y="0"/>
                  </a:lnTo>
                  <a:close/>
                </a:path>
                <a:path w="680085" h="141605">
                  <a:moveTo>
                    <a:pt x="407924" y="43941"/>
                  </a:moveTo>
                  <a:lnTo>
                    <a:pt x="392684" y="43941"/>
                  </a:lnTo>
                  <a:lnTo>
                    <a:pt x="392684" y="139191"/>
                  </a:lnTo>
                  <a:lnTo>
                    <a:pt x="407924" y="139191"/>
                  </a:lnTo>
                  <a:lnTo>
                    <a:pt x="407924" y="43941"/>
                  </a:lnTo>
                  <a:close/>
                </a:path>
                <a:path w="680085" h="141605">
                  <a:moveTo>
                    <a:pt x="453644" y="43941"/>
                  </a:moveTo>
                  <a:lnTo>
                    <a:pt x="438403" y="43941"/>
                  </a:lnTo>
                  <a:lnTo>
                    <a:pt x="438403" y="139191"/>
                  </a:lnTo>
                  <a:lnTo>
                    <a:pt x="453644" y="139191"/>
                  </a:lnTo>
                  <a:lnTo>
                    <a:pt x="453644" y="75946"/>
                  </a:lnTo>
                  <a:lnTo>
                    <a:pt x="455929" y="68579"/>
                  </a:lnTo>
                  <a:lnTo>
                    <a:pt x="463290" y="59054"/>
                  </a:lnTo>
                  <a:lnTo>
                    <a:pt x="453644" y="59054"/>
                  </a:lnTo>
                  <a:lnTo>
                    <a:pt x="453644" y="43941"/>
                  </a:lnTo>
                  <a:close/>
                </a:path>
                <a:path w="680085" h="141605">
                  <a:moveTo>
                    <a:pt x="508240" y="54610"/>
                  </a:moveTo>
                  <a:lnTo>
                    <a:pt x="476758" y="54610"/>
                  </a:lnTo>
                  <a:lnTo>
                    <a:pt x="486259" y="56352"/>
                  </a:lnTo>
                  <a:lnTo>
                    <a:pt x="493045" y="61595"/>
                  </a:lnTo>
                  <a:lnTo>
                    <a:pt x="497117" y="70361"/>
                  </a:lnTo>
                  <a:lnTo>
                    <a:pt x="498475" y="82676"/>
                  </a:lnTo>
                  <a:lnTo>
                    <a:pt x="498475" y="139191"/>
                  </a:lnTo>
                  <a:lnTo>
                    <a:pt x="513714" y="139191"/>
                  </a:lnTo>
                  <a:lnTo>
                    <a:pt x="513714" y="76580"/>
                  </a:lnTo>
                  <a:lnTo>
                    <a:pt x="516000" y="69468"/>
                  </a:lnTo>
                  <a:lnTo>
                    <a:pt x="522129" y="61467"/>
                  </a:lnTo>
                  <a:lnTo>
                    <a:pt x="510666" y="61467"/>
                  </a:lnTo>
                  <a:lnTo>
                    <a:pt x="508888" y="55499"/>
                  </a:lnTo>
                  <a:lnTo>
                    <a:pt x="508240" y="54610"/>
                  </a:lnTo>
                  <a:close/>
                </a:path>
                <a:path w="680085" h="141605">
                  <a:moveTo>
                    <a:pt x="567373" y="54610"/>
                  </a:moveTo>
                  <a:lnTo>
                    <a:pt x="544829" y="54610"/>
                  </a:lnTo>
                  <a:lnTo>
                    <a:pt x="550290" y="56896"/>
                  </a:lnTo>
                  <a:lnTo>
                    <a:pt x="553593" y="61595"/>
                  </a:lnTo>
                  <a:lnTo>
                    <a:pt x="556768" y="66293"/>
                  </a:lnTo>
                  <a:lnTo>
                    <a:pt x="558419" y="74040"/>
                  </a:lnTo>
                  <a:lnTo>
                    <a:pt x="558419" y="139191"/>
                  </a:lnTo>
                  <a:lnTo>
                    <a:pt x="573659" y="139191"/>
                  </a:lnTo>
                  <a:lnTo>
                    <a:pt x="573659" y="80517"/>
                  </a:lnTo>
                  <a:lnTo>
                    <a:pt x="571704" y="63535"/>
                  </a:lnTo>
                  <a:lnTo>
                    <a:pt x="567373" y="54610"/>
                  </a:lnTo>
                  <a:close/>
                </a:path>
                <a:path w="680085" h="141605">
                  <a:moveTo>
                    <a:pt x="542289" y="41783"/>
                  </a:moveTo>
                  <a:lnTo>
                    <a:pt x="532384" y="43001"/>
                  </a:lnTo>
                  <a:lnTo>
                    <a:pt x="523811" y="46672"/>
                  </a:lnTo>
                  <a:lnTo>
                    <a:pt x="516572" y="52820"/>
                  </a:lnTo>
                  <a:lnTo>
                    <a:pt x="510666" y="61467"/>
                  </a:lnTo>
                  <a:lnTo>
                    <a:pt x="522129" y="61467"/>
                  </a:lnTo>
                  <a:lnTo>
                    <a:pt x="525145" y="57530"/>
                  </a:lnTo>
                  <a:lnTo>
                    <a:pt x="530606" y="54610"/>
                  </a:lnTo>
                  <a:lnTo>
                    <a:pt x="567373" y="54610"/>
                  </a:lnTo>
                  <a:lnTo>
                    <a:pt x="565832" y="51435"/>
                  </a:lnTo>
                  <a:lnTo>
                    <a:pt x="556031" y="44192"/>
                  </a:lnTo>
                  <a:lnTo>
                    <a:pt x="542289" y="41783"/>
                  </a:lnTo>
                  <a:close/>
                </a:path>
                <a:path w="680085" h="141605">
                  <a:moveTo>
                    <a:pt x="490220" y="41783"/>
                  </a:moveTo>
                  <a:lnTo>
                    <a:pt x="483615" y="41783"/>
                  </a:lnTo>
                  <a:lnTo>
                    <a:pt x="474491" y="42856"/>
                  </a:lnTo>
                  <a:lnTo>
                    <a:pt x="466534" y="46085"/>
                  </a:lnTo>
                  <a:lnTo>
                    <a:pt x="459720" y="51480"/>
                  </a:lnTo>
                  <a:lnTo>
                    <a:pt x="454025" y="59054"/>
                  </a:lnTo>
                  <a:lnTo>
                    <a:pt x="463290" y="59054"/>
                  </a:lnTo>
                  <a:lnTo>
                    <a:pt x="464565" y="57403"/>
                  </a:lnTo>
                  <a:lnTo>
                    <a:pt x="470026" y="54610"/>
                  </a:lnTo>
                  <a:lnTo>
                    <a:pt x="508240" y="54610"/>
                  </a:lnTo>
                  <a:lnTo>
                    <a:pt x="505460" y="50800"/>
                  </a:lnTo>
                  <a:lnTo>
                    <a:pt x="500634" y="47116"/>
                  </a:lnTo>
                  <a:lnTo>
                    <a:pt x="495808" y="43561"/>
                  </a:lnTo>
                  <a:lnTo>
                    <a:pt x="490220" y="41783"/>
                  </a:lnTo>
                  <a:close/>
                </a:path>
                <a:path w="680085" h="141605">
                  <a:moveTo>
                    <a:pt x="640461" y="41783"/>
                  </a:moveTo>
                  <a:lnTo>
                    <a:pt x="603591" y="63230"/>
                  </a:lnTo>
                  <a:lnTo>
                    <a:pt x="596519" y="91948"/>
                  </a:lnTo>
                  <a:lnTo>
                    <a:pt x="597235" y="103074"/>
                  </a:lnTo>
                  <a:lnTo>
                    <a:pt x="621760" y="138239"/>
                  </a:lnTo>
                  <a:lnTo>
                    <a:pt x="639826" y="141477"/>
                  </a:lnTo>
                  <a:lnTo>
                    <a:pt x="649612" y="140906"/>
                  </a:lnTo>
                  <a:lnTo>
                    <a:pt x="658399" y="139191"/>
                  </a:lnTo>
                  <a:lnTo>
                    <a:pt x="666186" y="136334"/>
                  </a:lnTo>
                  <a:lnTo>
                    <a:pt x="672973" y="132334"/>
                  </a:lnTo>
                  <a:lnTo>
                    <a:pt x="672973" y="128650"/>
                  </a:lnTo>
                  <a:lnTo>
                    <a:pt x="633857" y="128650"/>
                  </a:lnTo>
                  <a:lnTo>
                    <a:pt x="626363" y="125729"/>
                  </a:lnTo>
                  <a:lnTo>
                    <a:pt x="612394" y="95376"/>
                  </a:lnTo>
                  <a:lnTo>
                    <a:pt x="679576" y="95376"/>
                  </a:lnTo>
                  <a:lnTo>
                    <a:pt x="679576" y="87375"/>
                  </a:lnTo>
                  <a:lnTo>
                    <a:pt x="679264" y="82423"/>
                  </a:lnTo>
                  <a:lnTo>
                    <a:pt x="612521" y="82423"/>
                  </a:lnTo>
                  <a:lnTo>
                    <a:pt x="613663" y="74167"/>
                  </a:lnTo>
                  <a:lnTo>
                    <a:pt x="616838" y="67437"/>
                  </a:lnTo>
                  <a:lnTo>
                    <a:pt x="621791" y="62229"/>
                  </a:lnTo>
                  <a:lnTo>
                    <a:pt x="626872" y="57150"/>
                  </a:lnTo>
                  <a:lnTo>
                    <a:pt x="632968" y="54610"/>
                  </a:lnTo>
                  <a:lnTo>
                    <a:pt x="669928" y="54610"/>
                  </a:lnTo>
                  <a:lnTo>
                    <a:pt x="669416" y="53848"/>
                  </a:lnTo>
                  <a:lnTo>
                    <a:pt x="663749" y="48533"/>
                  </a:lnTo>
                  <a:lnTo>
                    <a:pt x="657034" y="44767"/>
                  </a:lnTo>
                  <a:lnTo>
                    <a:pt x="649271" y="42525"/>
                  </a:lnTo>
                  <a:lnTo>
                    <a:pt x="640461" y="41783"/>
                  </a:lnTo>
                  <a:close/>
                </a:path>
                <a:path w="680085" h="141605">
                  <a:moveTo>
                    <a:pt x="672973" y="117983"/>
                  </a:moveTo>
                  <a:lnTo>
                    <a:pt x="666063" y="122650"/>
                  </a:lnTo>
                  <a:lnTo>
                    <a:pt x="658844" y="125984"/>
                  </a:lnTo>
                  <a:lnTo>
                    <a:pt x="651291" y="127984"/>
                  </a:lnTo>
                  <a:lnTo>
                    <a:pt x="643382" y="128650"/>
                  </a:lnTo>
                  <a:lnTo>
                    <a:pt x="672973" y="128650"/>
                  </a:lnTo>
                  <a:lnTo>
                    <a:pt x="672973" y="117983"/>
                  </a:lnTo>
                  <a:close/>
                </a:path>
                <a:path w="680085" h="141605">
                  <a:moveTo>
                    <a:pt x="669928" y="54610"/>
                  </a:moveTo>
                  <a:lnTo>
                    <a:pt x="647573" y="54610"/>
                  </a:lnTo>
                  <a:lnTo>
                    <a:pt x="653414" y="57023"/>
                  </a:lnTo>
                  <a:lnTo>
                    <a:pt x="657606" y="61975"/>
                  </a:lnTo>
                  <a:lnTo>
                    <a:pt x="661797" y="66801"/>
                  </a:lnTo>
                  <a:lnTo>
                    <a:pt x="663956" y="73660"/>
                  </a:lnTo>
                  <a:lnTo>
                    <a:pt x="663956" y="82423"/>
                  </a:lnTo>
                  <a:lnTo>
                    <a:pt x="679264" y="82423"/>
                  </a:lnTo>
                  <a:lnTo>
                    <a:pt x="678936" y="77208"/>
                  </a:lnTo>
                  <a:lnTo>
                    <a:pt x="677021" y="68230"/>
                  </a:lnTo>
                  <a:lnTo>
                    <a:pt x="673844" y="60444"/>
                  </a:lnTo>
                  <a:lnTo>
                    <a:pt x="669928" y="54610"/>
                  </a:lnTo>
                  <a:close/>
                </a:path>
              </a:pathLst>
            </a:custGeom>
            <a:solidFill>
              <a:srgbClr val="FFFFFF">
                <a:alpha val="98823"/>
              </a:srgbClr>
            </a:solidFill>
          </p:spPr>
          <p:txBody>
            <a:bodyPr wrap="square" lIns="0" tIns="0" rIns="0" bIns="0" rtlCol="0"/>
            <a:lstStyle/>
            <a:p>
              <a:pPr defTabSz="685800"/>
              <a:endParaRPr sz="135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6" name="object 46"/>
            <p:cNvSpPr/>
            <p:nvPr/>
          </p:nvSpPr>
          <p:spPr>
            <a:xfrm>
              <a:off x="5225795" y="2450591"/>
              <a:ext cx="1557655" cy="355600"/>
            </a:xfrm>
            <a:custGeom>
              <a:avLst/>
              <a:gdLst/>
              <a:ahLst/>
              <a:cxnLst/>
              <a:rect l="l" t="t" r="r" b="b"/>
              <a:pathLst>
                <a:path w="1557654" h="355600">
                  <a:moveTo>
                    <a:pt x="1557527" y="0"/>
                  </a:moveTo>
                  <a:lnTo>
                    <a:pt x="0" y="0"/>
                  </a:lnTo>
                  <a:lnTo>
                    <a:pt x="0" y="355091"/>
                  </a:lnTo>
                  <a:lnTo>
                    <a:pt x="1557527" y="355091"/>
                  </a:lnTo>
                  <a:lnTo>
                    <a:pt x="1557527" y="0"/>
                  </a:lnTo>
                  <a:close/>
                </a:path>
              </a:pathLst>
            </a:custGeom>
            <a:solidFill>
              <a:srgbClr val="008575"/>
            </a:solidFill>
          </p:spPr>
          <p:txBody>
            <a:bodyPr wrap="square" lIns="0" tIns="0" rIns="0" bIns="0" rtlCol="0"/>
            <a:lstStyle/>
            <a:p>
              <a:pPr defTabSz="685800"/>
              <a:endParaRPr sz="135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7" name="object 47"/>
            <p:cNvSpPr/>
            <p:nvPr/>
          </p:nvSpPr>
          <p:spPr>
            <a:xfrm>
              <a:off x="5225795" y="2450591"/>
              <a:ext cx="1557655" cy="355600"/>
            </a:xfrm>
            <a:custGeom>
              <a:avLst/>
              <a:gdLst/>
              <a:ahLst/>
              <a:cxnLst/>
              <a:rect l="l" t="t" r="r" b="b"/>
              <a:pathLst>
                <a:path w="1557654" h="355600">
                  <a:moveTo>
                    <a:pt x="0" y="355091"/>
                  </a:moveTo>
                  <a:lnTo>
                    <a:pt x="1557527" y="355091"/>
                  </a:lnTo>
                  <a:lnTo>
                    <a:pt x="1557527" y="0"/>
                  </a:lnTo>
                  <a:lnTo>
                    <a:pt x="0" y="0"/>
                  </a:lnTo>
                  <a:lnTo>
                    <a:pt x="0" y="355091"/>
                  </a:lnTo>
                  <a:close/>
                </a:path>
              </a:pathLst>
            </a:custGeom>
            <a:ln w="9525">
              <a:solidFill>
                <a:srgbClr val="FFBE00"/>
              </a:solidFill>
            </a:ln>
          </p:spPr>
          <p:txBody>
            <a:bodyPr wrap="square" lIns="0" tIns="0" rIns="0" bIns="0" rtlCol="0"/>
            <a:lstStyle/>
            <a:p>
              <a:pPr defTabSz="685800"/>
              <a:endParaRPr sz="135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8" name="object 48"/>
            <p:cNvSpPr/>
            <p:nvPr/>
          </p:nvSpPr>
          <p:spPr>
            <a:xfrm>
              <a:off x="5488939" y="2541269"/>
              <a:ext cx="1023619" cy="185420"/>
            </a:xfrm>
            <a:custGeom>
              <a:avLst/>
              <a:gdLst/>
              <a:ahLst/>
              <a:cxnLst/>
              <a:rect l="l" t="t" r="r" b="b"/>
              <a:pathLst>
                <a:path w="1023620" h="185419">
                  <a:moveTo>
                    <a:pt x="67310" y="7746"/>
                  </a:moveTo>
                  <a:lnTo>
                    <a:pt x="51181" y="7746"/>
                  </a:lnTo>
                  <a:lnTo>
                    <a:pt x="0" y="141096"/>
                  </a:lnTo>
                  <a:lnTo>
                    <a:pt x="17399" y="141096"/>
                  </a:lnTo>
                  <a:lnTo>
                    <a:pt x="30734" y="103631"/>
                  </a:lnTo>
                  <a:lnTo>
                    <a:pt x="104202" y="103631"/>
                  </a:lnTo>
                  <a:lnTo>
                    <a:pt x="98827" y="89662"/>
                  </a:lnTo>
                  <a:lnTo>
                    <a:pt x="35940" y="89662"/>
                  </a:lnTo>
                  <a:lnTo>
                    <a:pt x="56642" y="32765"/>
                  </a:lnTo>
                  <a:lnTo>
                    <a:pt x="57404" y="30606"/>
                  </a:lnTo>
                  <a:lnTo>
                    <a:pt x="58165" y="27685"/>
                  </a:lnTo>
                  <a:lnTo>
                    <a:pt x="58800" y="23875"/>
                  </a:lnTo>
                  <a:lnTo>
                    <a:pt x="73515" y="23875"/>
                  </a:lnTo>
                  <a:lnTo>
                    <a:pt x="67310" y="7746"/>
                  </a:lnTo>
                  <a:close/>
                </a:path>
                <a:path w="1023620" h="185419">
                  <a:moveTo>
                    <a:pt x="104202" y="103631"/>
                  </a:moveTo>
                  <a:lnTo>
                    <a:pt x="87249" y="103631"/>
                  </a:lnTo>
                  <a:lnTo>
                    <a:pt x="101346" y="141096"/>
                  </a:lnTo>
                  <a:lnTo>
                    <a:pt x="118618" y="141096"/>
                  </a:lnTo>
                  <a:lnTo>
                    <a:pt x="104202" y="103631"/>
                  </a:lnTo>
                  <a:close/>
                </a:path>
                <a:path w="1023620" h="185419">
                  <a:moveTo>
                    <a:pt x="73515" y="23875"/>
                  </a:moveTo>
                  <a:lnTo>
                    <a:pt x="59182" y="23875"/>
                  </a:lnTo>
                  <a:lnTo>
                    <a:pt x="59817" y="27939"/>
                  </a:lnTo>
                  <a:lnTo>
                    <a:pt x="60451" y="30987"/>
                  </a:lnTo>
                  <a:lnTo>
                    <a:pt x="61213" y="32765"/>
                  </a:lnTo>
                  <a:lnTo>
                    <a:pt x="82169" y="89662"/>
                  </a:lnTo>
                  <a:lnTo>
                    <a:pt x="98827" y="89662"/>
                  </a:lnTo>
                  <a:lnTo>
                    <a:pt x="73515" y="23875"/>
                  </a:lnTo>
                  <a:close/>
                </a:path>
                <a:path w="1023620" h="185419">
                  <a:moveTo>
                    <a:pt x="152019" y="45846"/>
                  </a:moveTo>
                  <a:lnTo>
                    <a:pt x="136779" y="45846"/>
                  </a:lnTo>
                  <a:lnTo>
                    <a:pt x="136779" y="184912"/>
                  </a:lnTo>
                  <a:lnTo>
                    <a:pt x="152019" y="184912"/>
                  </a:lnTo>
                  <a:lnTo>
                    <a:pt x="152019" y="127253"/>
                  </a:lnTo>
                  <a:lnTo>
                    <a:pt x="164373" y="127253"/>
                  </a:lnTo>
                  <a:lnTo>
                    <a:pt x="159765" y="122300"/>
                  </a:lnTo>
                  <a:lnTo>
                    <a:pt x="154686" y="116712"/>
                  </a:lnTo>
                  <a:lnTo>
                    <a:pt x="152019" y="110108"/>
                  </a:lnTo>
                  <a:lnTo>
                    <a:pt x="152019" y="79628"/>
                  </a:lnTo>
                  <a:lnTo>
                    <a:pt x="154812" y="71881"/>
                  </a:lnTo>
                  <a:lnTo>
                    <a:pt x="160147" y="65658"/>
                  </a:lnTo>
                  <a:lnTo>
                    <a:pt x="162877" y="62610"/>
                  </a:lnTo>
                  <a:lnTo>
                    <a:pt x="152019" y="62610"/>
                  </a:lnTo>
                  <a:lnTo>
                    <a:pt x="152019" y="45846"/>
                  </a:lnTo>
                  <a:close/>
                </a:path>
                <a:path w="1023620" h="185419">
                  <a:moveTo>
                    <a:pt x="164373" y="127253"/>
                  </a:moveTo>
                  <a:lnTo>
                    <a:pt x="152400" y="127253"/>
                  </a:lnTo>
                  <a:lnTo>
                    <a:pt x="157972" y="134254"/>
                  </a:lnTo>
                  <a:lnTo>
                    <a:pt x="164592" y="139255"/>
                  </a:lnTo>
                  <a:lnTo>
                    <a:pt x="172259" y="142255"/>
                  </a:lnTo>
                  <a:lnTo>
                    <a:pt x="180975" y="143255"/>
                  </a:lnTo>
                  <a:lnTo>
                    <a:pt x="190545" y="142370"/>
                  </a:lnTo>
                  <a:lnTo>
                    <a:pt x="199056" y="139700"/>
                  </a:lnTo>
                  <a:lnTo>
                    <a:pt x="206496" y="135219"/>
                  </a:lnTo>
                  <a:lnTo>
                    <a:pt x="211317" y="130428"/>
                  </a:lnTo>
                  <a:lnTo>
                    <a:pt x="171323" y="130428"/>
                  </a:lnTo>
                  <a:lnTo>
                    <a:pt x="164846" y="127762"/>
                  </a:lnTo>
                  <a:lnTo>
                    <a:pt x="164373" y="127253"/>
                  </a:lnTo>
                  <a:close/>
                </a:path>
                <a:path w="1023620" h="185419">
                  <a:moveTo>
                    <a:pt x="214122" y="56387"/>
                  </a:moveTo>
                  <a:lnTo>
                    <a:pt x="189992" y="56387"/>
                  </a:lnTo>
                  <a:lnTo>
                    <a:pt x="196596" y="59435"/>
                  </a:lnTo>
                  <a:lnTo>
                    <a:pt x="201422" y="65404"/>
                  </a:lnTo>
                  <a:lnTo>
                    <a:pt x="208774" y="90677"/>
                  </a:lnTo>
                  <a:lnTo>
                    <a:pt x="208307" y="99331"/>
                  </a:lnTo>
                  <a:lnTo>
                    <a:pt x="188468" y="130428"/>
                  </a:lnTo>
                  <a:lnTo>
                    <a:pt x="211317" y="130428"/>
                  </a:lnTo>
                  <a:lnTo>
                    <a:pt x="224409" y="90677"/>
                  </a:lnTo>
                  <a:lnTo>
                    <a:pt x="223766" y="80462"/>
                  </a:lnTo>
                  <a:lnTo>
                    <a:pt x="221837" y="71342"/>
                  </a:lnTo>
                  <a:lnTo>
                    <a:pt x="218622" y="63317"/>
                  </a:lnTo>
                  <a:lnTo>
                    <a:pt x="214122" y="56387"/>
                  </a:lnTo>
                  <a:close/>
                </a:path>
                <a:path w="1023620" h="185419">
                  <a:moveTo>
                    <a:pt x="185420" y="43560"/>
                  </a:moveTo>
                  <a:lnTo>
                    <a:pt x="175206" y="44751"/>
                  </a:lnTo>
                  <a:lnTo>
                    <a:pt x="166290" y="48323"/>
                  </a:lnTo>
                  <a:lnTo>
                    <a:pt x="158684" y="54276"/>
                  </a:lnTo>
                  <a:lnTo>
                    <a:pt x="152400" y="62610"/>
                  </a:lnTo>
                  <a:lnTo>
                    <a:pt x="162877" y="62610"/>
                  </a:lnTo>
                  <a:lnTo>
                    <a:pt x="165608" y="59562"/>
                  </a:lnTo>
                  <a:lnTo>
                    <a:pt x="172720" y="56387"/>
                  </a:lnTo>
                  <a:lnTo>
                    <a:pt x="214122" y="56387"/>
                  </a:lnTo>
                  <a:lnTo>
                    <a:pt x="208458" y="50794"/>
                  </a:lnTo>
                  <a:lnTo>
                    <a:pt x="201771" y="46783"/>
                  </a:lnTo>
                  <a:lnTo>
                    <a:pt x="194083" y="44368"/>
                  </a:lnTo>
                  <a:lnTo>
                    <a:pt x="185420" y="43560"/>
                  </a:lnTo>
                  <a:close/>
                </a:path>
                <a:path w="1023620" h="185419">
                  <a:moveTo>
                    <a:pt x="263271" y="45846"/>
                  </a:moveTo>
                  <a:lnTo>
                    <a:pt x="248031" y="45846"/>
                  </a:lnTo>
                  <a:lnTo>
                    <a:pt x="248031" y="184912"/>
                  </a:lnTo>
                  <a:lnTo>
                    <a:pt x="263271" y="184912"/>
                  </a:lnTo>
                  <a:lnTo>
                    <a:pt x="263271" y="127253"/>
                  </a:lnTo>
                  <a:lnTo>
                    <a:pt x="275625" y="127253"/>
                  </a:lnTo>
                  <a:lnTo>
                    <a:pt x="271018" y="122300"/>
                  </a:lnTo>
                  <a:lnTo>
                    <a:pt x="265938" y="116712"/>
                  </a:lnTo>
                  <a:lnTo>
                    <a:pt x="263271" y="110108"/>
                  </a:lnTo>
                  <a:lnTo>
                    <a:pt x="263271" y="79628"/>
                  </a:lnTo>
                  <a:lnTo>
                    <a:pt x="266064" y="71881"/>
                  </a:lnTo>
                  <a:lnTo>
                    <a:pt x="271399" y="65658"/>
                  </a:lnTo>
                  <a:lnTo>
                    <a:pt x="274129" y="62610"/>
                  </a:lnTo>
                  <a:lnTo>
                    <a:pt x="263271" y="62610"/>
                  </a:lnTo>
                  <a:lnTo>
                    <a:pt x="263271" y="45846"/>
                  </a:lnTo>
                  <a:close/>
                </a:path>
                <a:path w="1023620" h="185419">
                  <a:moveTo>
                    <a:pt x="275625" y="127253"/>
                  </a:moveTo>
                  <a:lnTo>
                    <a:pt x="263651" y="127253"/>
                  </a:lnTo>
                  <a:lnTo>
                    <a:pt x="269224" y="134254"/>
                  </a:lnTo>
                  <a:lnTo>
                    <a:pt x="275844" y="139255"/>
                  </a:lnTo>
                  <a:lnTo>
                    <a:pt x="283511" y="142255"/>
                  </a:lnTo>
                  <a:lnTo>
                    <a:pt x="292226" y="143255"/>
                  </a:lnTo>
                  <a:lnTo>
                    <a:pt x="301797" y="142370"/>
                  </a:lnTo>
                  <a:lnTo>
                    <a:pt x="310308" y="139700"/>
                  </a:lnTo>
                  <a:lnTo>
                    <a:pt x="317748" y="135219"/>
                  </a:lnTo>
                  <a:lnTo>
                    <a:pt x="322569" y="130428"/>
                  </a:lnTo>
                  <a:lnTo>
                    <a:pt x="282575" y="130428"/>
                  </a:lnTo>
                  <a:lnTo>
                    <a:pt x="276098" y="127762"/>
                  </a:lnTo>
                  <a:lnTo>
                    <a:pt x="275625" y="127253"/>
                  </a:lnTo>
                  <a:close/>
                </a:path>
                <a:path w="1023620" h="185419">
                  <a:moveTo>
                    <a:pt x="325374" y="56387"/>
                  </a:moveTo>
                  <a:lnTo>
                    <a:pt x="301244" y="56387"/>
                  </a:lnTo>
                  <a:lnTo>
                    <a:pt x="307848" y="59435"/>
                  </a:lnTo>
                  <a:lnTo>
                    <a:pt x="312674" y="65404"/>
                  </a:lnTo>
                  <a:lnTo>
                    <a:pt x="320026" y="90677"/>
                  </a:lnTo>
                  <a:lnTo>
                    <a:pt x="319559" y="99331"/>
                  </a:lnTo>
                  <a:lnTo>
                    <a:pt x="299720" y="130428"/>
                  </a:lnTo>
                  <a:lnTo>
                    <a:pt x="322569" y="130428"/>
                  </a:lnTo>
                  <a:lnTo>
                    <a:pt x="335661" y="90677"/>
                  </a:lnTo>
                  <a:lnTo>
                    <a:pt x="335018" y="80462"/>
                  </a:lnTo>
                  <a:lnTo>
                    <a:pt x="333089" y="71342"/>
                  </a:lnTo>
                  <a:lnTo>
                    <a:pt x="329874" y="63317"/>
                  </a:lnTo>
                  <a:lnTo>
                    <a:pt x="325374" y="56387"/>
                  </a:lnTo>
                  <a:close/>
                </a:path>
                <a:path w="1023620" h="185419">
                  <a:moveTo>
                    <a:pt x="296672" y="43560"/>
                  </a:moveTo>
                  <a:lnTo>
                    <a:pt x="286458" y="44751"/>
                  </a:lnTo>
                  <a:lnTo>
                    <a:pt x="277542" y="48323"/>
                  </a:lnTo>
                  <a:lnTo>
                    <a:pt x="269936" y="54276"/>
                  </a:lnTo>
                  <a:lnTo>
                    <a:pt x="263651" y="62610"/>
                  </a:lnTo>
                  <a:lnTo>
                    <a:pt x="274129" y="62610"/>
                  </a:lnTo>
                  <a:lnTo>
                    <a:pt x="276860" y="59562"/>
                  </a:lnTo>
                  <a:lnTo>
                    <a:pt x="283972" y="56387"/>
                  </a:lnTo>
                  <a:lnTo>
                    <a:pt x="325374" y="56387"/>
                  </a:lnTo>
                  <a:lnTo>
                    <a:pt x="319710" y="50794"/>
                  </a:lnTo>
                  <a:lnTo>
                    <a:pt x="313023" y="46783"/>
                  </a:lnTo>
                  <a:lnTo>
                    <a:pt x="305335" y="44368"/>
                  </a:lnTo>
                  <a:lnTo>
                    <a:pt x="296672" y="43560"/>
                  </a:lnTo>
                  <a:close/>
                </a:path>
                <a:path w="1023620" h="185419">
                  <a:moveTo>
                    <a:pt x="374523" y="0"/>
                  </a:moveTo>
                  <a:lnTo>
                    <a:pt x="359283" y="0"/>
                  </a:lnTo>
                  <a:lnTo>
                    <a:pt x="359283" y="141096"/>
                  </a:lnTo>
                  <a:lnTo>
                    <a:pt x="374523" y="141096"/>
                  </a:lnTo>
                  <a:lnTo>
                    <a:pt x="374523" y="0"/>
                  </a:lnTo>
                  <a:close/>
                </a:path>
                <a:path w="1023620" h="185419">
                  <a:moveTo>
                    <a:pt x="415671" y="1777"/>
                  </a:moveTo>
                  <a:lnTo>
                    <a:pt x="410083" y="1777"/>
                  </a:lnTo>
                  <a:lnTo>
                    <a:pt x="407797" y="2793"/>
                  </a:lnTo>
                  <a:lnTo>
                    <a:pt x="403987" y="6603"/>
                  </a:lnTo>
                  <a:lnTo>
                    <a:pt x="402971" y="8889"/>
                  </a:lnTo>
                  <a:lnTo>
                    <a:pt x="402971" y="14604"/>
                  </a:lnTo>
                  <a:lnTo>
                    <a:pt x="403987" y="17017"/>
                  </a:lnTo>
                  <a:lnTo>
                    <a:pt x="405892" y="18795"/>
                  </a:lnTo>
                  <a:lnTo>
                    <a:pt x="407797" y="20700"/>
                  </a:lnTo>
                  <a:lnTo>
                    <a:pt x="410083" y="21589"/>
                  </a:lnTo>
                  <a:lnTo>
                    <a:pt x="415671" y="21589"/>
                  </a:lnTo>
                  <a:lnTo>
                    <a:pt x="418084" y="20700"/>
                  </a:lnTo>
                  <a:lnTo>
                    <a:pt x="421894" y="16890"/>
                  </a:lnTo>
                  <a:lnTo>
                    <a:pt x="422856" y="14604"/>
                  </a:lnTo>
                  <a:lnTo>
                    <a:pt x="422910" y="8889"/>
                  </a:lnTo>
                  <a:lnTo>
                    <a:pt x="421894" y="6603"/>
                  </a:lnTo>
                  <a:lnTo>
                    <a:pt x="418084" y="2793"/>
                  </a:lnTo>
                  <a:lnTo>
                    <a:pt x="415671" y="1777"/>
                  </a:lnTo>
                  <a:close/>
                </a:path>
                <a:path w="1023620" h="185419">
                  <a:moveTo>
                    <a:pt x="420243" y="45846"/>
                  </a:moveTo>
                  <a:lnTo>
                    <a:pt x="405002" y="45846"/>
                  </a:lnTo>
                  <a:lnTo>
                    <a:pt x="405002" y="141096"/>
                  </a:lnTo>
                  <a:lnTo>
                    <a:pt x="420243" y="141096"/>
                  </a:lnTo>
                  <a:lnTo>
                    <a:pt x="420243" y="45846"/>
                  </a:lnTo>
                  <a:close/>
                </a:path>
                <a:path w="1023620" h="185419">
                  <a:moveTo>
                    <a:pt x="502158" y="43560"/>
                  </a:moveTo>
                  <a:lnTo>
                    <a:pt x="493775" y="43560"/>
                  </a:lnTo>
                  <a:lnTo>
                    <a:pt x="483086" y="44463"/>
                  </a:lnTo>
                  <a:lnTo>
                    <a:pt x="447595" y="74485"/>
                  </a:lnTo>
                  <a:lnTo>
                    <a:pt x="444246" y="95630"/>
                  </a:lnTo>
                  <a:lnTo>
                    <a:pt x="445031" y="105705"/>
                  </a:lnTo>
                  <a:lnTo>
                    <a:pt x="471265" y="139985"/>
                  </a:lnTo>
                  <a:lnTo>
                    <a:pt x="489712" y="143255"/>
                  </a:lnTo>
                  <a:lnTo>
                    <a:pt x="496976" y="142849"/>
                  </a:lnTo>
                  <a:lnTo>
                    <a:pt x="503729" y="141620"/>
                  </a:lnTo>
                  <a:lnTo>
                    <a:pt x="509982" y="139559"/>
                  </a:lnTo>
                  <a:lnTo>
                    <a:pt x="515747" y="136651"/>
                  </a:lnTo>
                  <a:lnTo>
                    <a:pt x="515747" y="130428"/>
                  </a:lnTo>
                  <a:lnTo>
                    <a:pt x="492251" y="130428"/>
                  </a:lnTo>
                  <a:lnTo>
                    <a:pt x="485203" y="129831"/>
                  </a:lnTo>
                  <a:lnTo>
                    <a:pt x="459867" y="94360"/>
                  </a:lnTo>
                  <a:lnTo>
                    <a:pt x="460460" y="86288"/>
                  </a:lnTo>
                  <a:lnTo>
                    <a:pt x="486213" y="57052"/>
                  </a:lnTo>
                  <a:lnTo>
                    <a:pt x="493140" y="56387"/>
                  </a:lnTo>
                  <a:lnTo>
                    <a:pt x="515874" y="56387"/>
                  </a:lnTo>
                  <a:lnTo>
                    <a:pt x="515874" y="48259"/>
                  </a:lnTo>
                  <a:lnTo>
                    <a:pt x="509524" y="45084"/>
                  </a:lnTo>
                  <a:lnTo>
                    <a:pt x="502158" y="43560"/>
                  </a:lnTo>
                  <a:close/>
                </a:path>
                <a:path w="1023620" h="185419">
                  <a:moveTo>
                    <a:pt x="515747" y="122174"/>
                  </a:moveTo>
                  <a:lnTo>
                    <a:pt x="508381" y="127762"/>
                  </a:lnTo>
                  <a:lnTo>
                    <a:pt x="500507" y="130428"/>
                  </a:lnTo>
                  <a:lnTo>
                    <a:pt x="515747" y="130428"/>
                  </a:lnTo>
                  <a:lnTo>
                    <a:pt x="515747" y="122174"/>
                  </a:lnTo>
                  <a:close/>
                </a:path>
                <a:path w="1023620" h="185419">
                  <a:moveTo>
                    <a:pt x="515874" y="56387"/>
                  </a:moveTo>
                  <a:lnTo>
                    <a:pt x="501269" y="56387"/>
                  </a:lnTo>
                  <a:lnTo>
                    <a:pt x="508762" y="58927"/>
                  </a:lnTo>
                  <a:lnTo>
                    <a:pt x="515874" y="63880"/>
                  </a:lnTo>
                  <a:lnTo>
                    <a:pt x="515874" y="56387"/>
                  </a:lnTo>
                  <a:close/>
                </a:path>
                <a:path w="1023620" h="185419">
                  <a:moveTo>
                    <a:pt x="601140" y="56387"/>
                  </a:moveTo>
                  <a:lnTo>
                    <a:pt x="572515" y="56387"/>
                  </a:lnTo>
                  <a:lnTo>
                    <a:pt x="581090" y="57910"/>
                  </a:lnTo>
                  <a:lnTo>
                    <a:pt x="587200" y="62468"/>
                  </a:lnTo>
                  <a:lnTo>
                    <a:pt x="590857" y="70050"/>
                  </a:lnTo>
                  <a:lnTo>
                    <a:pt x="592074" y="80644"/>
                  </a:lnTo>
                  <a:lnTo>
                    <a:pt x="563499" y="84708"/>
                  </a:lnTo>
                  <a:lnTo>
                    <a:pt x="549757" y="88284"/>
                  </a:lnTo>
                  <a:lnTo>
                    <a:pt x="539956" y="94646"/>
                  </a:lnTo>
                  <a:lnTo>
                    <a:pt x="534084" y="103818"/>
                  </a:lnTo>
                  <a:lnTo>
                    <a:pt x="532130" y="115824"/>
                  </a:lnTo>
                  <a:lnTo>
                    <a:pt x="532130" y="124078"/>
                  </a:lnTo>
                  <a:lnTo>
                    <a:pt x="534797" y="130809"/>
                  </a:lnTo>
                  <a:lnTo>
                    <a:pt x="540131" y="135762"/>
                  </a:lnTo>
                  <a:lnTo>
                    <a:pt x="545464" y="140842"/>
                  </a:lnTo>
                  <a:lnTo>
                    <a:pt x="552958" y="143255"/>
                  </a:lnTo>
                  <a:lnTo>
                    <a:pt x="562356" y="143255"/>
                  </a:lnTo>
                  <a:lnTo>
                    <a:pt x="571476" y="142186"/>
                  </a:lnTo>
                  <a:lnTo>
                    <a:pt x="579405" y="138985"/>
                  </a:lnTo>
                  <a:lnTo>
                    <a:pt x="586144" y="133665"/>
                  </a:lnTo>
                  <a:lnTo>
                    <a:pt x="588562" y="130428"/>
                  </a:lnTo>
                  <a:lnTo>
                    <a:pt x="560451" y="130428"/>
                  </a:lnTo>
                  <a:lnTo>
                    <a:pt x="556006" y="129031"/>
                  </a:lnTo>
                  <a:lnTo>
                    <a:pt x="552704" y="126110"/>
                  </a:lnTo>
                  <a:lnTo>
                    <a:pt x="549401" y="123062"/>
                  </a:lnTo>
                  <a:lnTo>
                    <a:pt x="547751" y="119252"/>
                  </a:lnTo>
                  <a:lnTo>
                    <a:pt x="547751" y="108330"/>
                  </a:lnTo>
                  <a:lnTo>
                    <a:pt x="592074" y="92837"/>
                  </a:lnTo>
                  <a:lnTo>
                    <a:pt x="607313" y="92837"/>
                  </a:lnTo>
                  <a:lnTo>
                    <a:pt x="607313" y="79120"/>
                  </a:lnTo>
                  <a:lnTo>
                    <a:pt x="605218" y="63599"/>
                  </a:lnTo>
                  <a:lnTo>
                    <a:pt x="601140" y="56387"/>
                  </a:lnTo>
                  <a:close/>
                </a:path>
                <a:path w="1023620" h="185419">
                  <a:moveTo>
                    <a:pt x="607313" y="126237"/>
                  </a:moveTo>
                  <a:lnTo>
                    <a:pt x="592074" y="126237"/>
                  </a:lnTo>
                  <a:lnTo>
                    <a:pt x="592074" y="141096"/>
                  </a:lnTo>
                  <a:lnTo>
                    <a:pt x="607313" y="141096"/>
                  </a:lnTo>
                  <a:lnTo>
                    <a:pt x="607313" y="126237"/>
                  </a:lnTo>
                  <a:close/>
                </a:path>
                <a:path w="1023620" h="185419">
                  <a:moveTo>
                    <a:pt x="607313" y="92837"/>
                  </a:moveTo>
                  <a:lnTo>
                    <a:pt x="592074" y="92837"/>
                  </a:lnTo>
                  <a:lnTo>
                    <a:pt x="592074" y="110489"/>
                  </a:lnTo>
                  <a:lnTo>
                    <a:pt x="589661" y="117220"/>
                  </a:lnTo>
                  <a:lnTo>
                    <a:pt x="584708" y="122554"/>
                  </a:lnTo>
                  <a:lnTo>
                    <a:pt x="579755" y="127762"/>
                  </a:lnTo>
                  <a:lnTo>
                    <a:pt x="573532" y="130428"/>
                  </a:lnTo>
                  <a:lnTo>
                    <a:pt x="588562" y="130428"/>
                  </a:lnTo>
                  <a:lnTo>
                    <a:pt x="591693" y="126237"/>
                  </a:lnTo>
                  <a:lnTo>
                    <a:pt x="607313" y="126237"/>
                  </a:lnTo>
                  <a:lnTo>
                    <a:pt x="607313" y="92837"/>
                  </a:lnTo>
                  <a:close/>
                </a:path>
                <a:path w="1023620" h="185419">
                  <a:moveTo>
                    <a:pt x="573786" y="43560"/>
                  </a:moveTo>
                  <a:lnTo>
                    <a:pt x="564903" y="44130"/>
                  </a:lnTo>
                  <a:lnTo>
                    <a:pt x="556545" y="45831"/>
                  </a:lnTo>
                  <a:lnTo>
                    <a:pt x="548711" y="48650"/>
                  </a:lnTo>
                  <a:lnTo>
                    <a:pt x="541401" y="52577"/>
                  </a:lnTo>
                  <a:lnTo>
                    <a:pt x="541401" y="68199"/>
                  </a:lnTo>
                  <a:lnTo>
                    <a:pt x="548548" y="63031"/>
                  </a:lnTo>
                  <a:lnTo>
                    <a:pt x="556101" y="59340"/>
                  </a:lnTo>
                  <a:lnTo>
                    <a:pt x="564082" y="57126"/>
                  </a:lnTo>
                  <a:lnTo>
                    <a:pt x="572515" y="56387"/>
                  </a:lnTo>
                  <a:lnTo>
                    <a:pt x="601140" y="56387"/>
                  </a:lnTo>
                  <a:lnTo>
                    <a:pt x="598931" y="52482"/>
                  </a:lnTo>
                  <a:lnTo>
                    <a:pt x="588454" y="45795"/>
                  </a:lnTo>
                  <a:lnTo>
                    <a:pt x="573786" y="43560"/>
                  </a:lnTo>
                  <a:close/>
                </a:path>
                <a:path w="1023620" h="185419">
                  <a:moveTo>
                    <a:pt x="656844" y="58800"/>
                  </a:moveTo>
                  <a:lnTo>
                    <a:pt x="641604" y="58800"/>
                  </a:lnTo>
                  <a:lnTo>
                    <a:pt x="641604" y="115188"/>
                  </a:lnTo>
                  <a:lnTo>
                    <a:pt x="643173" y="127430"/>
                  </a:lnTo>
                  <a:lnTo>
                    <a:pt x="647874" y="136159"/>
                  </a:lnTo>
                  <a:lnTo>
                    <a:pt x="655695" y="141388"/>
                  </a:lnTo>
                  <a:lnTo>
                    <a:pt x="666623" y="143128"/>
                  </a:lnTo>
                  <a:lnTo>
                    <a:pt x="672592" y="143128"/>
                  </a:lnTo>
                  <a:lnTo>
                    <a:pt x="677290" y="142112"/>
                  </a:lnTo>
                  <a:lnTo>
                    <a:pt x="680847" y="140207"/>
                  </a:lnTo>
                  <a:lnTo>
                    <a:pt x="680847" y="130301"/>
                  </a:lnTo>
                  <a:lnTo>
                    <a:pt x="665861" y="130301"/>
                  </a:lnTo>
                  <a:lnTo>
                    <a:pt x="662305" y="128904"/>
                  </a:lnTo>
                  <a:lnTo>
                    <a:pt x="660146" y="126237"/>
                  </a:lnTo>
                  <a:lnTo>
                    <a:pt x="657987" y="123443"/>
                  </a:lnTo>
                  <a:lnTo>
                    <a:pt x="656844" y="118871"/>
                  </a:lnTo>
                  <a:lnTo>
                    <a:pt x="656844" y="58800"/>
                  </a:lnTo>
                  <a:close/>
                </a:path>
                <a:path w="1023620" h="185419">
                  <a:moveTo>
                    <a:pt x="680847" y="127126"/>
                  </a:moveTo>
                  <a:lnTo>
                    <a:pt x="678052" y="129285"/>
                  </a:lnTo>
                  <a:lnTo>
                    <a:pt x="674751" y="130301"/>
                  </a:lnTo>
                  <a:lnTo>
                    <a:pt x="680847" y="130301"/>
                  </a:lnTo>
                  <a:lnTo>
                    <a:pt x="680847" y="127126"/>
                  </a:lnTo>
                  <a:close/>
                </a:path>
                <a:path w="1023620" h="185419">
                  <a:moveTo>
                    <a:pt x="680847" y="45846"/>
                  </a:moveTo>
                  <a:lnTo>
                    <a:pt x="625221" y="45846"/>
                  </a:lnTo>
                  <a:lnTo>
                    <a:pt x="625221" y="58800"/>
                  </a:lnTo>
                  <a:lnTo>
                    <a:pt x="680847" y="58800"/>
                  </a:lnTo>
                  <a:lnTo>
                    <a:pt x="680847" y="45846"/>
                  </a:lnTo>
                  <a:close/>
                </a:path>
                <a:path w="1023620" h="185419">
                  <a:moveTo>
                    <a:pt x="656844" y="17652"/>
                  </a:moveTo>
                  <a:lnTo>
                    <a:pt x="641604" y="22605"/>
                  </a:lnTo>
                  <a:lnTo>
                    <a:pt x="641604" y="45846"/>
                  </a:lnTo>
                  <a:lnTo>
                    <a:pt x="656844" y="45846"/>
                  </a:lnTo>
                  <a:lnTo>
                    <a:pt x="656844" y="17652"/>
                  </a:lnTo>
                  <a:close/>
                </a:path>
                <a:path w="1023620" h="185419">
                  <a:moveTo>
                    <a:pt x="711326" y="1777"/>
                  </a:moveTo>
                  <a:lnTo>
                    <a:pt x="705738" y="1777"/>
                  </a:lnTo>
                  <a:lnTo>
                    <a:pt x="703452" y="2793"/>
                  </a:lnTo>
                  <a:lnTo>
                    <a:pt x="699643" y="6603"/>
                  </a:lnTo>
                  <a:lnTo>
                    <a:pt x="698626" y="8889"/>
                  </a:lnTo>
                  <a:lnTo>
                    <a:pt x="698626" y="14604"/>
                  </a:lnTo>
                  <a:lnTo>
                    <a:pt x="699643" y="17017"/>
                  </a:lnTo>
                  <a:lnTo>
                    <a:pt x="701548" y="18795"/>
                  </a:lnTo>
                  <a:lnTo>
                    <a:pt x="703452" y="20700"/>
                  </a:lnTo>
                  <a:lnTo>
                    <a:pt x="705738" y="21589"/>
                  </a:lnTo>
                  <a:lnTo>
                    <a:pt x="711326" y="21589"/>
                  </a:lnTo>
                  <a:lnTo>
                    <a:pt x="713739" y="20700"/>
                  </a:lnTo>
                  <a:lnTo>
                    <a:pt x="717550" y="16890"/>
                  </a:lnTo>
                  <a:lnTo>
                    <a:pt x="718512" y="14604"/>
                  </a:lnTo>
                  <a:lnTo>
                    <a:pt x="718565" y="8889"/>
                  </a:lnTo>
                  <a:lnTo>
                    <a:pt x="717550" y="6603"/>
                  </a:lnTo>
                  <a:lnTo>
                    <a:pt x="713739" y="2793"/>
                  </a:lnTo>
                  <a:lnTo>
                    <a:pt x="711326" y="1777"/>
                  </a:lnTo>
                  <a:close/>
                </a:path>
                <a:path w="1023620" h="185419">
                  <a:moveTo>
                    <a:pt x="715899" y="45846"/>
                  </a:moveTo>
                  <a:lnTo>
                    <a:pt x="700659" y="45846"/>
                  </a:lnTo>
                  <a:lnTo>
                    <a:pt x="700659" y="141096"/>
                  </a:lnTo>
                  <a:lnTo>
                    <a:pt x="715899" y="141096"/>
                  </a:lnTo>
                  <a:lnTo>
                    <a:pt x="715899" y="45846"/>
                  </a:lnTo>
                  <a:close/>
                </a:path>
                <a:path w="1023620" h="185419">
                  <a:moveTo>
                    <a:pt x="788415" y="43560"/>
                  </a:moveTo>
                  <a:lnTo>
                    <a:pt x="747295" y="64450"/>
                  </a:lnTo>
                  <a:lnTo>
                    <a:pt x="739901" y="94614"/>
                  </a:lnTo>
                  <a:lnTo>
                    <a:pt x="740687" y="105042"/>
                  </a:lnTo>
                  <a:lnTo>
                    <a:pt x="767222" y="139922"/>
                  </a:lnTo>
                  <a:lnTo>
                    <a:pt x="786257" y="143255"/>
                  </a:lnTo>
                  <a:lnTo>
                    <a:pt x="796547" y="142398"/>
                  </a:lnTo>
                  <a:lnTo>
                    <a:pt x="805719" y="139826"/>
                  </a:lnTo>
                  <a:lnTo>
                    <a:pt x="813796" y="135540"/>
                  </a:lnTo>
                  <a:lnTo>
                    <a:pt x="819763" y="130428"/>
                  </a:lnTo>
                  <a:lnTo>
                    <a:pt x="777621" y="130428"/>
                  </a:lnTo>
                  <a:lnTo>
                    <a:pt x="770001" y="127253"/>
                  </a:lnTo>
                  <a:lnTo>
                    <a:pt x="755566" y="94614"/>
                  </a:lnTo>
                  <a:lnTo>
                    <a:pt x="755581" y="93090"/>
                  </a:lnTo>
                  <a:lnTo>
                    <a:pt x="777494" y="56387"/>
                  </a:lnTo>
                  <a:lnTo>
                    <a:pt x="821258" y="56387"/>
                  </a:lnTo>
                  <a:lnTo>
                    <a:pt x="815169" y="51008"/>
                  </a:lnTo>
                  <a:lnTo>
                    <a:pt x="807434" y="46878"/>
                  </a:lnTo>
                  <a:lnTo>
                    <a:pt x="798508" y="44392"/>
                  </a:lnTo>
                  <a:lnTo>
                    <a:pt x="788415" y="43560"/>
                  </a:lnTo>
                  <a:close/>
                </a:path>
                <a:path w="1023620" h="185419">
                  <a:moveTo>
                    <a:pt x="821258" y="56387"/>
                  </a:moveTo>
                  <a:lnTo>
                    <a:pt x="797179" y="56387"/>
                  </a:lnTo>
                  <a:lnTo>
                    <a:pt x="804799" y="59689"/>
                  </a:lnTo>
                  <a:lnTo>
                    <a:pt x="810133" y="66166"/>
                  </a:lnTo>
                  <a:lnTo>
                    <a:pt x="813560" y="71471"/>
                  </a:lnTo>
                  <a:lnTo>
                    <a:pt x="816022" y="77835"/>
                  </a:lnTo>
                  <a:lnTo>
                    <a:pt x="817508" y="85222"/>
                  </a:lnTo>
                  <a:lnTo>
                    <a:pt x="817976" y="93090"/>
                  </a:lnTo>
                  <a:lnTo>
                    <a:pt x="817946" y="94614"/>
                  </a:lnTo>
                  <a:lnTo>
                    <a:pt x="797179" y="130428"/>
                  </a:lnTo>
                  <a:lnTo>
                    <a:pt x="819763" y="130428"/>
                  </a:lnTo>
                  <a:lnTo>
                    <a:pt x="833627" y="93090"/>
                  </a:lnTo>
                  <a:lnTo>
                    <a:pt x="832887" y="82093"/>
                  </a:lnTo>
                  <a:lnTo>
                    <a:pt x="830659" y="72358"/>
                  </a:lnTo>
                  <a:lnTo>
                    <a:pt x="826930" y="63908"/>
                  </a:lnTo>
                  <a:lnTo>
                    <a:pt x="821689" y="56768"/>
                  </a:lnTo>
                  <a:lnTo>
                    <a:pt x="821258" y="56387"/>
                  </a:lnTo>
                  <a:close/>
                </a:path>
                <a:path w="1023620" h="185419">
                  <a:moveTo>
                    <a:pt x="872871" y="45846"/>
                  </a:moveTo>
                  <a:lnTo>
                    <a:pt x="857631" y="45846"/>
                  </a:lnTo>
                  <a:lnTo>
                    <a:pt x="857631" y="141096"/>
                  </a:lnTo>
                  <a:lnTo>
                    <a:pt x="872871" y="141096"/>
                  </a:lnTo>
                  <a:lnTo>
                    <a:pt x="872871" y="77977"/>
                  </a:lnTo>
                  <a:lnTo>
                    <a:pt x="875411" y="70738"/>
                  </a:lnTo>
                  <a:lnTo>
                    <a:pt x="880363" y="65024"/>
                  </a:lnTo>
                  <a:lnTo>
                    <a:pt x="883412" y="61594"/>
                  </a:lnTo>
                  <a:lnTo>
                    <a:pt x="872871" y="61594"/>
                  </a:lnTo>
                  <a:lnTo>
                    <a:pt x="872871" y="45846"/>
                  </a:lnTo>
                  <a:close/>
                </a:path>
                <a:path w="1023620" h="185419">
                  <a:moveTo>
                    <a:pt x="930209" y="56387"/>
                  </a:moveTo>
                  <a:lnTo>
                    <a:pt x="899287" y="56387"/>
                  </a:lnTo>
                  <a:lnTo>
                    <a:pt x="909028" y="58291"/>
                  </a:lnTo>
                  <a:lnTo>
                    <a:pt x="915971" y="63992"/>
                  </a:lnTo>
                  <a:lnTo>
                    <a:pt x="920128" y="73479"/>
                  </a:lnTo>
                  <a:lnTo>
                    <a:pt x="921512" y="86740"/>
                  </a:lnTo>
                  <a:lnTo>
                    <a:pt x="921512" y="141096"/>
                  </a:lnTo>
                  <a:lnTo>
                    <a:pt x="936751" y="141096"/>
                  </a:lnTo>
                  <a:lnTo>
                    <a:pt x="936751" y="82803"/>
                  </a:lnTo>
                  <a:lnTo>
                    <a:pt x="936230" y="73848"/>
                  </a:lnTo>
                  <a:lnTo>
                    <a:pt x="934672" y="66024"/>
                  </a:lnTo>
                  <a:lnTo>
                    <a:pt x="932084" y="59308"/>
                  </a:lnTo>
                  <a:lnTo>
                    <a:pt x="930209" y="56387"/>
                  </a:lnTo>
                  <a:close/>
                </a:path>
                <a:path w="1023620" h="185419">
                  <a:moveTo>
                    <a:pt x="904494" y="43560"/>
                  </a:moveTo>
                  <a:lnTo>
                    <a:pt x="894897" y="44700"/>
                  </a:lnTo>
                  <a:lnTo>
                    <a:pt x="886491" y="48101"/>
                  </a:lnTo>
                  <a:lnTo>
                    <a:pt x="879276" y="53740"/>
                  </a:lnTo>
                  <a:lnTo>
                    <a:pt x="873251" y="61594"/>
                  </a:lnTo>
                  <a:lnTo>
                    <a:pt x="883412" y="61594"/>
                  </a:lnTo>
                  <a:lnTo>
                    <a:pt x="885444" y="59308"/>
                  </a:lnTo>
                  <a:lnTo>
                    <a:pt x="891667" y="56387"/>
                  </a:lnTo>
                  <a:lnTo>
                    <a:pt x="930209" y="56387"/>
                  </a:lnTo>
                  <a:lnTo>
                    <a:pt x="928497" y="53720"/>
                  </a:lnTo>
                  <a:lnTo>
                    <a:pt x="923871" y="49293"/>
                  </a:lnTo>
                  <a:lnTo>
                    <a:pt x="918352" y="46116"/>
                  </a:lnTo>
                  <a:lnTo>
                    <a:pt x="911905" y="44201"/>
                  </a:lnTo>
                  <a:lnTo>
                    <a:pt x="904494" y="43560"/>
                  </a:lnTo>
                  <a:close/>
                </a:path>
                <a:path w="1023620" h="185419">
                  <a:moveTo>
                    <a:pt x="960120" y="121284"/>
                  </a:moveTo>
                  <a:lnTo>
                    <a:pt x="960120" y="137667"/>
                  </a:lnTo>
                  <a:lnTo>
                    <a:pt x="965769" y="140148"/>
                  </a:lnTo>
                  <a:lnTo>
                    <a:pt x="971883" y="141890"/>
                  </a:lnTo>
                  <a:lnTo>
                    <a:pt x="978497" y="142918"/>
                  </a:lnTo>
                  <a:lnTo>
                    <a:pt x="985647" y="143255"/>
                  </a:lnTo>
                  <a:lnTo>
                    <a:pt x="990600" y="143255"/>
                  </a:lnTo>
                  <a:lnTo>
                    <a:pt x="995299" y="142747"/>
                  </a:lnTo>
                  <a:lnTo>
                    <a:pt x="1004315" y="140462"/>
                  </a:lnTo>
                  <a:lnTo>
                    <a:pt x="1008380" y="138810"/>
                  </a:lnTo>
                  <a:lnTo>
                    <a:pt x="1011809" y="136525"/>
                  </a:lnTo>
                  <a:lnTo>
                    <a:pt x="1015364" y="134238"/>
                  </a:lnTo>
                  <a:lnTo>
                    <a:pt x="1018032" y="131317"/>
                  </a:lnTo>
                  <a:lnTo>
                    <a:pt x="1018591" y="130428"/>
                  </a:lnTo>
                  <a:lnTo>
                    <a:pt x="987551" y="130428"/>
                  </a:lnTo>
                  <a:lnTo>
                    <a:pt x="980193" y="129857"/>
                  </a:lnTo>
                  <a:lnTo>
                    <a:pt x="973169" y="128142"/>
                  </a:lnTo>
                  <a:lnTo>
                    <a:pt x="966477" y="125285"/>
                  </a:lnTo>
                  <a:lnTo>
                    <a:pt x="960120" y="121284"/>
                  </a:lnTo>
                  <a:close/>
                </a:path>
                <a:path w="1023620" h="185419">
                  <a:moveTo>
                    <a:pt x="1004951" y="43560"/>
                  </a:moveTo>
                  <a:lnTo>
                    <a:pt x="992124" y="43560"/>
                  </a:lnTo>
                  <a:lnTo>
                    <a:pt x="987551" y="44195"/>
                  </a:lnTo>
                  <a:lnTo>
                    <a:pt x="978915" y="46481"/>
                  </a:lnTo>
                  <a:lnTo>
                    <a:pt x="974979" y="48259"/>
                  </a:lnTo>
                  <a:lnTo>
                    <a:pt x="971550" y="50672"/>
                  </a:lnTo>
                  <a:lnTo>
                    <a:pt x="968121" y="52958"/>
                  </a:lnTo>
                  <a:lnTo>
                    <a:pt x="965454" y="55879"/>
                  </a:lnTo>
                  <a:lnTo>
                    <a:pt x="963422" y="59308"/>
                  </a:lnTo>
                  <a:lnTo>
                    <a:pt x="961263" y="62737"/>
                  </a:lnTo>
                  <a:lnTo>
                    <a:pt x="960247" y="66675"/>
                  </a:lnTo>
                  <a:lnTo>
                    <a:pt x="960247" y="74802"/>
                  </a:lnTo>
                  <a:lnTo>
                    <a:pt x="974725" y="93725"/>
                  </a:lnTo>
                  <a:lnTo>
                    <a:pt x="977900" y="95503"/>
                  </a:lnTo>
                  <a:lnTo>
                    <a:pt x="981710" y="97154"/>
                  </a:lnTo>
                  <a:lnTo>
                    <a:pt x="985901" y="98805"/>
                  </a:lnTo>
                  <a:lnTo>
                    <a:pt x="991743" y="101218"/>
                  </a:lnTo>
                  <a:lnTo>
                    <a:pt x="1007618" y="114553"/>
                  </a:lnTo>
                  <a:lnTo>
                    <a:pt x="1007618" y="125983"/>
                  </a:lnTo>
                  <a:lnTo>
                    <a:pt x="1000887" y="130428"/>
                  </a:lnTo>
                  <a:lnTo>
                    <a:pt x="1018591" y="130428"/>
                  </a:lnTo>
                  <a:lnTo>
                    <a:pt x="1020190" y="127888"/>
                  </a:lnTo>
                  <a:lnTo>
                    <a:pt x="1022223" y="124332"/>
                  </a:lnTo>
                  <a:lnTo>
                    <a:pt x="1023238" y="120268"/>
                  </a:lnTo>
                  <a:lnTo>
                    <a:pt x="1023238" y="111759"/>
                  </a:lnTo>
                  <a:lnTo>
                    <a:pt x="1022604" y="108457"/>
                  </a:lnTo>
                  <a:lnTo>
                    <a:pt x="1020063" y="102869"/>
                  </a:lnTo>
                  <a:lnTo>
                    <a:pt x="1018286" y="100329"/>
                  </a:lnTo>
                  <a:lnTo>
                    <a:pt x="1015873" y="98297"/>
                  </a:lnTo>
                  <a:lnTo>
                    <a:pt x="1013587" y="96138"/>
                  </a:lnTo>
                  <a:lnTo>
                    <a:pt x="985012" y="83057"/>
                  </a:lnTo>
                  <a:lnTo>
                    <a:pt x="982980" y="81787"/>
                  </a:lnTo>
                  <a:lnTo>
                    <a:pt x="975868" y="72262"/>
                  </a:lnTo>
                  <a:lnTo>
                    <a:pt x="975868" y="67817"/>
                  </a:lnTo>
                  <a:lnTo>
                    <a:pt x="976376" y="66039"/>
                  </a:lnTo>
                  <a:lnTo>
                    <a:pt x="978154" y="62737"/>
                  </a:lnTo>
                  <a:lnTo>
                    <a:pt x="979424" y="61340"/>
                  </a:lnTo>
                  <a:lnTo>
                    <a:pt x="981075" y="60197"/>
                  </a:lnTo>
                  <a:lnTo>
                    <a:pt x="982726" y="58927"/>
                  </a:lnTo>
                  <a:lnTo>
                    <a:pt x="984758" y="58038"/>
                  </a:lnTo>
                  <a:lnTo>
                    <a:pt x="989330" y="56768"/>
                  </a:lnTo>
                  <a:lnTo>
                    <a:pt x="991870" y="56387"/>
                  </a:lnTo>
                  <a:lnTo>
                    <a:pt x="1018920" y="56387"/>
                  </a:lnTo>
                  <a:lnTo>
                    <a:pt x="1018920" y="47878"/>
                  </a:lnTo>
                  <a:lnTo>
                    <a:pt x="1012444" y="44957"/>
                  </a:lnTo>
                  <a:lnTo>
                    <a:pt x="1004951" y="43560"/>
                  </a:lnTo>
                  <a:close/>
                </a:path>
                <a:path w="1023620" h="185419">
                  <a:moveTo>
                    <a:pt x="1018920" y="56387"/>
                  </a:moveTo>
                  <a:lnTo>
                    <a:pt x="1003808" y="56387"/>
                  </a:lnTo>
                  <a:lnTo>
                    <a:pt x="1011936" y="58674"/>
                  </a:lnTo>
                  <a:lnTo>
                    <a:pt x="1018920" y="63372"/>
                  </a:lnTo>
                  <a:lnTo>
                    <a:pt x="1018920" y="56387"/>
                  </a:lnTo>
                  <a:close/>
                </a:path>
              </a:pathLst>
            </a:custGeom>
            <a:solidFill>
              <a:srgbClr val="FFFFFF">
                <a:alpha val="98823"/>
              </a:srgbClr>
            </a:solidFill>
          </p:spPr>
          <p:txBody>
            <a:bodyPr wrap="square" lIns="0" tIns="0" rIns="0" bIns="0" rtlCol="0"/>
            <a:lstStyle/>
            <a:p>
              <a:pPr defTabSz="685800"/>
              <a:endParaRPr sz="135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9" name="object 49"/>
            <p:cNvSpPr/>
            <p:nvPr/>
          </p:nvSpPr>
          <p:spPr>
            <a:xfrm>
              <a:off x="7442327" y="1350263"/>
              <a:ext cx="958850" cy="194310"/>
            </a:xfrm>
            <a:custGeom>
              <a:avLst/>
              <a:gdLst/>
              <a:ahLst/>
              <a:cxnLst/>
              <a:rect l="l" t="t" r="r" b="b"/>
              <a:pathLst>
                <a:path w="958850" h="194309">
                  <a:moveTo>
                    <a:pt x="0" y="159258"/>
                  </a:moveTo>
                  <a:lnTo>
                    <a:pt x="0" y="183896"/>
                  </a:lnTo>
                  <a:lnTo>
                    <a:pt x="2413" y="185420"/>
                  </a:lnTo>
                  <a:lnTo>
                    <a:pt x="41782" y="194056"/>
                  </a:lnTo>
                  <a:lnTo>
                    <a:pt x="53086" y="194056"/>
                  </a:lnTo>
                  <a:lnTo>
                    <a:pt x="94869" y="179450"/>
                  </a:lnTo>
                  <a:lnTo>
                    <a:pt x="98737" y="175260"/>
                  </a:lnTo>
                  <a:lnTo>
                    <a:pt x="44196" y="175260"/>
                  </a:lnTo>
                  <a:lnTo>
                    <a:pt x="40131" y="174878"/>
                  </a:lnTo>
                  <a:lnTo>
                    <a:pt x="2921" y="161798"/>
                  </a:lnTo>
                  <a:lnTo>
                    <a:pt x="0" y="159258"/>
                  </a:lnTo>
                  <a:close/>
                </a:path>
                <a:path w="958850" h="194309">
                  <a:moveTo>
                    <a:pt x="62229" y="9906"/>
                  </a:moveTo>
                  <a:lnTo>
                    <a:pt x="54482" y="9906"/>
                  </a:lnTo>
                  <a:lnTo>
                    <a:pt x="46863" y="10795"/>
                  </a:lnTo>
                  <a:lnTo>
                    <a:pt x="9144" y="30352"/>
                  </a:lnTo>
                  <a:lnTo>
                    <a:pt x="253" y="49402"/>
                  </a:lnTo>
                  <a:lnTo>
                    <a:pt x="253" y="64135"/>
                  </a:lnTo>
                  <a:lnTo>
                    <a:pt x="1397" y="69850"/>
                  </a:lnTo>
                  <a:lnTo>
                    <a:pt x="5969" y="79756"/>
                  </a:lnTo>
                  <a:lnTo>
                    <a:pt x="9144" y="84200"/>
                  </a:lnTo>
                  <a:lnTo>
                    <a:pt x="13080" y="88011"/>
                  </a:lnTo>
                  <a:lnTo>
                    <a:pt x="17018" y="91948"/>
                  </a:lnTo>
                  <a:lnTo>
                    <a:pt x="50419" y="111251"/>
                  </a:lnTo>
                  <a:lnTo>
                    <a:pt x="66040" y="119507"/>
                  </a:lnTo>
                  <a:lnTo>
                    <a:pt x="86105" y="142748"/>
                  </a:lnTo>
                  <a:lnTo>
                    <a:pt x="86105" y="156590"/>
                  </a:lnTo>
                  <a:lnTo>
                    <a:pt x="47878" y="175260"/>
                  </a:lnTo>
                  <a:lnTo>
                    <a:pt x="98737" y="175260"/>
                  </a:lnTo>
                  <a:lnTo>
                    <a:pt x="99441" y="174498"/>
                  </a:lnTo>
                  <a:lnTo>
                    <a:pt x="106299" y="162306"/>
                  </a:lnTo>
                  <a:lnTo>
                    <a:pt x="108076" y="154939"/>
                  </a:lnTo>
                  <a:lnTo>
                    <a:pt x="108076" y="139446"/>
                  </a:lnTo>
                  <a:lnTo>
                    <a:pt x="84708" y="106299"/>
                  </a:lnTo>
                  <a:lnTo>
                    <a:pt x="54609" y="89915"/>
                  </a:lnTo>
                  <a:lnTo>
                    <a:pt x="39624" y="81914"/>
                  </a:lnTo>
                  <a:lnTo>
                    <a:pt x="35559" y="79248"/>
                  </a:lnTo>
                  <a:lnTo>
                    <a:pt x="32257" y="76453"/>
                  </a:lnTo>
                  <a:lnTo>
                    <a:pt x="28955" y="73787"/>
                  </a:lnTo>
                  <a:lnTo>
                    <a:pt x="26416" y="70738"/>
                  </a:lnTo>
                  <a:lnTo>
                    <a:pt x="24765" y="67437"/>
                  </a:lnTo>
                  <a:lnTo>
                    <a:pt x="22987" y="64135"/>
                  </a:lnTo>
                  <a:lnTo>
                    <a:pt x="22225" y="60198"/>
                  </a:lnTo>
                  <a:lnTo>
                    <a:pt x="22225" y="50800"/>
                  </a:lnTo>
                  <a:lnTo>
                    <a:pt x="46354" y="30225"/>
                  </a:lnTo>
                  <a:lnTo>
                    <a:pt x="50926" y="29210"/>
                  </a:lnTo>
                  <a:lnTo>
                    <a:pt x="55499" y="28828"/>
                  </a:lnTo>
                  <a:lnTo>
                    <a:pt x="100583" y="28828"/>
                  </a:lnTo>
                  <a:lnTo>
                    <a:pt x="100583" y="16256"/>
                  </a:lnTo>
                  <a:lnTo>
                    <a:pt x="93680" y="13495"/>
                  </a:lnTo>
                  <a:lnTo>
                    <a:pt x="84978" y="11509"/>
                  </a:lnTo>
                  <a:lnTo>
                    <a:pt x="74491" y="10308"/>
                  </a:lnTo>
                  <a:lnTo>
                    <a:pt x="62229" y="9906"/>
                  </a:lnTo>
                  <a:close/>
                </a:path>
                <a:path w="958850" h="194309">
                  <a:moveTo>
                    <a:pt x="100583" y="28828"/>
                  </a:moveTo>
                  <a:lnTo>
                    <a:pt x="60071" y="28828"/>
                  </a:lnTo>
                  <a:lnTo>
                    <a:pt x="71883" y="29499"/>
                  </a:lnTo>
                  <a:lnTo>
                    <a:pt x="82565" y="31527"/>
                  </a:lnTo>
                  <a:lnTo>
                    <a:pt x="92128" y="34936"/>
                  </a:lnTo>
                  <a:lnTo>
                    <a:pt x="100583" y="39750"/>
                  </a:lnTo>
                  <a:lnTo>
                    <a:pt x="100583" y="28828"/>
                  </a:lnTo>
                  <a:close/>
                </a:path>
                <a:path w="958850" h="194309">
                  <a:moveTo>
                    <a:pt x="197484" y="60833"/>
                  </a:moveTo>
                  <a:lnTo>
                    <a:pt x="159640" y="70959"/>
                  </a:lnTo>
                  <a:lnTo>
                    <a:pt x="133683" y="113782"/>
                  </a:lnTo>
                  <a:lnTo>
                    <a:pt x="132588" y="128905"/>
                  </a:lnTo>
                  <a:lnTo>
                    <a:pt x="133637" y="142932"/>
                  </a:lnTo>
                  <a:lnTo>
                    <a:pt x="158575" y="184036"/>
                  </a:lnTo>
                  <a:lnTo>
                    <a:pt x="194437" y="194056"/>
                  </a:lnTo>
                  <a:lnTo>
                    <a:pt x="208178" y="192912"/>
                  </a:lnTo>
                  <a:lnTo>
                    <a:pt x="220456" y="189484"/>
                  </a:lnTo>
                  <a:lnTo>
                    <a:pt x="231280" y="183769"/>
                  </a:lnTo>
                  <a:lnTo>
                    <a:pt x="239324" y="176911"/>
                  </a:lnTo>
                  <a:lnTo>
                    <a:pt x="195961" y="176911"/>
                  </a:lnTo>
                  <a:lnTo>
                    <a:pt x="186743" y="176099"/>
                  </a:lnTo>
                  <a:lnTo>
                    <a:pt x="156336" y="148431"/>
                  </a:lnTo>
                  <a:lnTo>
                    <a:pt x="153459" y="128905"/>
                  </a:lnTo>
                  <a:lnTo>
                    <a:pt x="153497" y="127000"/>
                  </a:lnTo>
                  <a:lnTo>
                    <a:pt x="171082" y="85478"/>
                  </a:lnTo>
                  <a:lnTo>
                    <a:pt x="195961" y="77977"/>
                  </a:lnTo>
                  <a:lnTo>
                    <a:pt x="241498" y="77977"/>
                  </a:lnTo>
                  <a:lnTo>
                    <a:pt x="233150" y="70691"/>
                  </a:lnTo>
                  <a:lnTo>
                    <a:pt x="222805" y="65214"/>
                  </a:lnTo>
                  <a:lnTo>
                    <a:pt x="210913" y="61928"/>
                  </a:lnTo>
                  <a:lnTo>
                    <a:pt x="197484" y="60833"/>
                  </a:lnTo>
                  <a:close/>
                </a:path>
                <a:path w="958850" h="194309">
                  <a:moveTo>
                    <a:pt x="241498" y="77977"/>
                  </a:moveTo>
                  <a:lnTo>
                    <a:pt x="195961" y="77977"/>
                  </a:lnTo>
                  <a:lnTo>
                    <a:pt x="205275" y="78787"/>
                  </a:lnTo>
                  <a:lnTo>
                    <a:pt x="213423" y="81216"/>
                  </a:lnTo>
                  <a:lnTo>
                    <a:pt x="236315" y="116470"/>
                  </a:lnTo>
                  <a:lnTo>
                    <a:pt x="236937" y="127000"/>
                  </a:lnTo>
                  <a:lnTo>
                    <a:pt x="236913" y="128905"/>
                  </a:lnTo>
                  <a:lnTo>
                    <a:pt x="220428" y="169731"/>
                  </a:lnTo>
                  <a:lnTo>
                    <a:pt x="195961" y="176911"/>
                  </a:lnTo>
                  <a:lnTo>
                    <a:pt x="239324" y="176911"/>
                  </a:lnTo>
                  <a:lnTo>
                    <a:pt x="256738" y="141477"/>
                  </a:lnTo>
                  <a:lnTo>
                    <a:pt x="257809" y="127000"/>
                  </a:lnTo>
                  <a:lnTo>
                    <a:pt x="256811" y="112309"/>
                  </a:lnTo>
                  <a:lnTo>
                    <a:pt x="253825" y="99298"/>
                  </a:lnTo>
                  <a:lnTo>
                    <a:pt x="248862" y="87977"/>
                  </a:lnTo>
                  <a:lnTo>
                    <a:pt x="241934" y="78359"/>
                  </a:lnTo>
                  <a:lnTo>
                    <a:pt x="241498" y="77977"/>
                  </a:lnTo>
                  <a:close/>
                </a:path>
                <a:path w="958850" h="194309">
                  <a:moveTo>
                    <a:pt x="314071" y="81280"/>
                  </a:moveTo>
                  <a:lnTo>
                    <a:pt x="293750" y="81280"/>
                  </a:lnTo>
                  <a:lnTo>
                    <a:pt x="293750" y="191135"/>
                  </a:lnTo>
                  <a:lnTo>
                    <a:pt x="314071" y="191135"/>
                  </a:lnTo>
                  <a:lnTo>
                    <a:pt x="314071" y="81280"/>
                  </a:lnTo>
                  <a:close/>
                </a:path>
                <a:path w="958850" h="194309">
                  <a:moveTo>
                    <a:pt x="343789" y="63881"/>
                  </a:moveTo>
                  <a:lnTo>
                    <a:pt x="272033" y="63881"/>
                  </a:lnTo>
                  <a:lnTo>
                    <a:pt x="272033" y="81280"/>
                  </a:lnTo>
                  <a:lnTo>
                    <a:pt x="343789" y="81280"/>
                  </a:lnTo>
                  <a:lnTo>
                    <a:pt x="343789" y="63881"/>
                  </a:lnTo>
                  <a:close/>
                </a:path>
                <a:path w="958850" h="194309">
                  <a:moveTo>
                    <a:pt x="340359" y="0"/>
                  </a:moveTo>
                  <a:lnTo>
                    <a:pt x="334137" y="0"/>
                  </a:lnTo>
                  <a:lnTo>
                    <a:pt x="325846" y="716"/>
                  </a:lnTo>
                  <a:lnTo>
                    <a:pt x="296624" y="25273"/>
                  </a:lnTo>
                  <a:lnTo>
                    <a:pt x="293750" y="43180"/>
                  </a:lnTo>
                  <a:lnTo>
                    <a:pt x="293750" y="63881"/>
                  </a:lnTo>
                  <a:lnTo>
                    <a:pt x="314071" y="63881"/>
                  </a:lnTo>
                  <a:lnTo>
                    <a:pt x="314186" y="43180"/>
                  </a:lnTo>
                  <a:lnTo>
                    <a:pt x="315404" y="32434"/>
                  </a:lnTo>
                  <a:lnTo>
                    <a:pt x="319404" y="24018"/>
                  </a:lnTo>
                  <a:lnTo>
                    <a:pt x="326072" y="18960"/>
                  </a:lnTo>
                  <a:lnTo>
                    <a:pt x="335406" y="17272"/>
                  </a:lnTo>
                  <a:lnTo>
                    <a:pt x="348996" y="17272"/>
                  </a:lnTo>
                  <a:lnTo>
                    <a:pt x="348996" y="2159"/>
                  </a:lnTo>
                  <a:lnTo>
                    <a:pt x="345313" y="762"/>
                  </a:lnTo>
                  <a:lnTo>
                    <a:pt x="340359" y="0"/>
                  </a:lnTo>
                  <a:close/>
                </a:path>
                <a:path w="958850" h="194309">
                  <a:moveTo>
                    <a:pt x="348996" y="17272"/>
                  </a:moveTo>
                  <a:lnTo>
                    <a:pt x="340487" y="17272"/>
                  </a:lnTo>
                  <a:lnTo>
                    <a:pt x="344931" y="18414"/>
                  </a:lnTo>
                  <a:lnTo>
                    <a:pt x="348996" y="20574"/>
                  </a:lnTo>
                  <a:lnTo>
                    <a:pt x="348996" y="17272"/>
                  </a:lnTo>
                  <a:close/>
                </a:path>
                <a:path w="958850" h="194309">
                  <a:moveTo>
                    <a:pt x="396875" y="81280"/>
                  </a:moveTo>
                  <a:lnTo>
                    <a:pt x="376427" y="81280"/>
                  </a:lnTo>
                  <a:lnTo>
                    <a:pt x="376427" y="156590"/>
                  </a:lnTo>
                  <a:lnTo>
                    <a:pt x="378521" y="172852"/>
                  </a:lnTo>
                  <a:lnTo>
                    <a:pt x="384794" y="184483"/>
                  </a:lnTo>
                  <a:lnTo>
                    <a:pt x="395233" y="191470"/>
                  </a:lnTo>
                  <a:lnTo>
                    <a:pt x="409828" y="193801"/>
                  </a:lnTo>
                  <a:lnTo>
                    <a:pt x="417702" y="193801"/>
                  </a:lnTo>
                  <a:lnTo>
                    <a:pt x="424052" y="192532"/>
                  </a:lnTo>
                  <a:lnTo>
                    <a:pt x="428878" y="189864"/>
                  </a:lnTo>
                  <a:lnTo>
                    <a:pt x="428878" y="176657"/>
                  </a:lnTo>
                  <a:lnTo>
                    <a:pt x="408940" y="176657"/>
                  </a:lnTo>
                  <a:lnTo>
                    <a:pt x="404114" y="174878"/>
                  </a:lnTo>
                  <a:lnTo>
                    <a:pt x="398272" y="167512"/>
                  </a:lnTo>
                  <a:lnTo>
                    <a:pt x="396875" y="161416"/>
                  </a:lnTo>
                  <a:lnTo>
                    <a:pt x="396875" y="81280"/>
                  </a:lnTo>
                  <a:close/>
                </a:path>
                <a:path w="958850" h="194309">
                  <a:moveTo>
                    <a:pt x="428878" y="172465"/>
                  </a:moveTo>
                  <a:lnTo>
                    <a:pt x="425196" y="175260"/>
                  </a:lnTo>
                  <a:lnTo>
                    <a:pt x="420750" y="176657"/>
                  </a:lnTo>
                  <a:lnTo>
                    <a:pt x="428878" y="176657"/>
                  </a:lnTo>
                  <a:lnTo>
                    <a:pt x="428878" y="172465"/>
                  </a:lnTo>
                  <a:close/>
                </a:path>
                <a:path w="958850" h="194309">
                  <a:moveTo>
                    <a:pt x="428878" y="63881"/>
                  </a:moveTo>
                  <a:lnTo>
                    <a:pt x="354583" y="63881"/>
                  </a:lnTo>
                  <a:lnTo>
                    <a:pt x="354583" y="81280"/>
                  </a:lnTo>
                  <a:lnTo>
                    <a:pt x="428878" y="81280"/>
                  </a:lnTo>
                  <a:lnTo>
                    <a:pt x="428878" y="63881"/>
                  </a:lnTo>
                  <a:close/>
                </a:path>
                <a:path w="958850" h="194309">
                  <a:moveTo>
                    <a:pt x="396875" y="26162"/>
                  </a:moveTo>
                  <a:lnTo>
                    <a:pt x="376427" y="32765"/>
                  </a:lnTo>
                  <a:lnTo>
                    <a:pt x="376427" y="63881"/>
                  </a:lnTo>
                  <a:lnTo>
                    <a:pt x="396875" y="63881"/>
                  </a:lnTo>
                  <a:lnTo>
                    <a:pt x="396875" y="26162"/>
                  </a:lnTo>
                  <a:close/>
                </a:path>
                <a:path w="958850" h="194309">
                  <a:moveTo>
                    <a:pt x="460501" y="63881"/>
                  </a:moveTo>
                  <a:lnTo>
                    <a:pt x="439039" y="63881"/>
                  </a:lnTo>
                  <a:lnTo>
                    <a:pt x="477647" y="191135"/>
                  </a:lnTo>
                  <a:lnTo>
                    <a:pt x="497967" y="191135"/>
                  </a:lnTo>
                  <a:lnTo>
                    <a:pt x="504249" y="170941"/>
                  </a:lnTo>
                  <a:lnTo>
                    <a:pt x="488569" y="170941"/>
                  </a:lnTo>
                  <a:lnTo>
                    <a:pt x="488188" y="166243"/>
                  </a:lnTo>
                  <a:lnTo>
                    <a:pt x="487679" y="162433"/>
                  </a:lnTo>
                  <a:lnTo>
                    <a:pt x="486721" y="159258"/>
                  </a:lnTo>
                  <a:lnTo>
                    <a:pt x="460501" y="63881"/>
                  </a:lnTo>
                  <a:close/>
                </a:path>
                <a:path w="958850" h="194309">
                  <a:moveTo>
                    <a:pt x="546432" y="88137"/>
                  </a:moveTo>
                  <a:lnTo>
                    <a:pt x="529590" y="88137"/>
                  </a:lnTo>
                  <a:lnTo>
                    <a:pt x="529844" y="92583"/>
                  </a:lnTo>
                  <a:lnTo>
                    <a:pt x="530605" y="96520"/>
                  </a:lnTo>
                  <a:lnTo>
                    <a:pt x="531495" y="99949"/>
                  </a:lnTo>
                  <a:lnTo>
                    <a:pt x="557783" y="191135"/>
                  </a:lnTo>
                  <a:lnTo>
                    <a:pt x="578866" y="191135"/>
                  </a:lnTo>
                  <a:lnTo>
                    <a:pt x="584855" y="171196"/>
                  </a:lnTo>
                  <a:lnTo>
                    <a:pt x="567944" y="171196"/>
                  </a:lnTo>
                  <a:lnTo>
                    <a:pt x="567563" y="166624"/>
                  </a:lnTo>
                  <a:lnTo>
                    <a:pt x="566927" y="162813"/>
                  </a:lnTo>
                  <a:lnTo>
                    <a:pt x="566026" y="159258"/>
                  </a:lnTo>
                  <a:lnTo>
                    <a:pt x="546432" y="88137"/>
                  </a:lnTo>
                  <a:close/>
                </a:path>
                <a:path w="958850" h="194309">
                  <a:moveTo>
                    <a:pt x="617093" y="63881"/>
                  </a:moveTo>
                  <a:lnTo>
                    <a:pt x="596900" y="63881"/>
                  </a:lnTo>
                  <a:lnTo>
                    <a:pt x="571119" y="159765"/>
                  </a:lnTo>
                  <a:lnTo>
                    <a:pt x="569849" y="164211"/>
                  </a:lnTo>
                  <a:lnTo>
                    <a:pt x="569087" y="168021"/>
                  </a:lnTo>
                  <a:lnTo>
                    <a:pt x="568959" y="171196"/>
                  </a:lnTo>
                  <a:lnTo>
                    <a:pt x="584855" y="171196"/>
                  </a:lnTo>
                  <a:lnTo>
                    <a:pt x="617093" y="63881"/>
                  </a:lnTo>
                  <a:close/>
                </a:path>
                <a:path w="958850" h="194309">
                  <a:moveTo>
                    <a:pt x="539750" y="63881"/>
                  </a:moveTo>
                  <a:lnTo>
                    <a:pt x="521080" y="63881"/>
                  </a:lnTo>
                  <a:lnTo>
                    <a:pt x="491605" y="159765"/>
                  </a:lnTo>
                  <a:lnTo>
                    <a:pt x="490600" y="163449"/>
                  </a:lnTo>
                  <a:lnTo>
                    <a:pt x="489839" y="167259"/>
                  </a:lnTo>
                  <a:lnTo>
                    <a:pt x="489584" y="170941"/>
                  </a:lnTo>
                  <a:lnTo>
                    <a:pt x="504249" y="170941"/>
                  </a:lnTo>
                  <a:lnTo>
                    <a:pt x="526415" y="99695"/>
                  </a:lnTo>
                  <a:lnTo>
                    <a:pt x="527939" y="94996"/>
                  </a:lnTo>
                  <a:lnTo>
                    <a:pt x="528827" y="91186"/>
                  </a:lnTo>
                  <a:lnTo>
                    <a:pt x="529081" y="88137"/>
                  </a:lnTo>
                  <a:lnTo>
                    <a:pt x="546432" y="88137"/>
                  </a:lnTo>
                  <a:lnTo>
                    <a:pt x="539750" y="63881"/>
                  </a:lnTo>
                  <a:close/>
                </a:path>
                <a:path w="958850" h="194309">
                  <a:moveTo>
                    <a:pt x="724026" y="77977"/>
                  </a:moveTo>
                  <a:lnTo>
                    <a:pt x="685673" y="77977"/>
                  </a:lnTo>
                  <a:lnTo>
                    <a:pt x="697101" y="80004"/>
                  </a:lnTo>
                  <a:lnTo>
                    <a:pt x="705278" y="86090"/>
                  </a:lnTo>
                  <a:lnTo>
                    <a:pt x="710193" y="96248"/>
                  </a:lnTo>
                  <a:lnTo>
                    <a:pt x="711834" y="110489"/>
                  </a:lnTo>
                  <a:lnTo>
                    <a:pt x="673734" y="115824"/>
                  </a:lnTo>
                  <a:lnTo>
                    <a:pt x="655325" y="120562"/>
                  </a:lnTo>
                  <a:lnTo>
                    <a:pt x="642191" y="129063"/>
                  </a:lnTo>
                  <a:lnTo>
                    <a:pt x="634315" y="141350"/>
                  </a:lnTo>
                  <a:lnTo>
                    <a:pt x="631698" y="157352"/>
                  </a:lnTo>
                  <a:lnTo>
                    <a:pt x="632366" y="165234"/>
                  </a:lnTo>
                  <a:lnTo>
                    <a:pt x="663209" y="193434"/>
                  </a:lnTo>
                  <a:lnTo>
                    <a:pt x="672211" y="194056"/>
                  </a:lnTo>
                  <a:lnTo>
                    <a:pt x="684359" y="192627"/>
                  </a:lnTo>
                  <a:lnTo>
                    <a:pt x="694912" y="188341"/>
                  </a:lnTo>
                  <a:lnTo>
                    <a:pt x="703893" y="181197"/>
                  </a:lnTo>
                  <a:lnTo>
                    <a:pt x="707079" y="176911"/>
                  </a:lnTo>
                  <a:lnTo>
                    <a:pt x="669544" y="176911"/>
                  </a:lnTo>
                  <a:lnTo>
                    <a:pt x="663701" y="175006"/>
                  </a:lnTo>
                  <a:lnTo>
                    <a:pt x="654812" y="167132"/>
                  </a:lnTo>
                  <a:lnTo>
                    <a:pt x="652526" y="162051"/>
                  </a:lnTo>
                  <a:lnTo>
                    <a:pt x="652572" y="147204"/>
                  </a:lnTo>
                  <a:lnTo>
                    <a:pt x="711834" y="126746"/>
                  </a:lnTo>
                  <a:lnTo>
                    <a:pt x="732281" y="126746"/>
                  </a:lnTo>
                  <a:lnTo>
                    <a:pt x="732281" y="108331"/>
                  </a:lnTo>
                  <a:lnTo>
                    <a:pt x="729472" y="87568"/>
                  </a:lnTo>
                  <a:lnTo>
                    <a:pt x="724026" y="77977"/>
                  </a:lnTo>
                  <a:close/>
                </a:path>
                <a:path w="958850" h="194309">
                  <a:moveTo>
                    <a:pt x="732281" y="171196"/>
                  </a:moveTo>
                  <a:lnTo>
                    <a:pt x="711834" y="171196"/>
                  </a:lnTo>
                  <a:lnTo>
                    <a:pt x="711834" y="191135"/>
                  </a:lnTo>
                  <a:lnTo>
                    <a:pt x="732281" y="191135"/>
                  </a:lnTo>
                  <a:lnTo>
                    <a:pt x="732281" y="171196"/>
                  </a:lnTo>
                  <a:close/>
                </a:path>
                <a:path w="958850" h="194309">
                  <a:moveTo>
                    <a:pt x="732281" y="126746"/>
                  </a:moveTo>
                  <a:lnTo>
                    <a:pt x="711834" y="126746"/>
                  </a:lnTo>
                  <a:lnTo>
                    <a:pt x="711834" y="139446"/>
                  </a:lnTo>
                  <a:lnTo>
                    <a:pt x="711215" y="147204"/>
                  </a:lnTo>
                  <a:lnTo>
                    <a:pt x="684194" y="176244"/>
                  </a:lnTo>
                  <a:lnTo>
                    <a:pt x="676909" y="176911"/>
                  </a:lnTo>
                  <a:lnTo>
                    <a:pt x="707079" y="176911"/>
                  </a:lnTo>
                  <a:lnTo>
                    <a:pt x="711326" y="171196"/>
                  </a:lnTo>
                  <a:lnTo>
                    <a:pt x="732281" y="171196"/>
                  </a:lnTo>
                  <a:lnTo>
                    <a:pt x="732281" y="126746"/>
                  </a:lnTo>
                  <a:close/>
                </a:path>
                <a:path w="958850" h="194309">
                  <a:moveTo>
                    <a:pt x="687324" y="60833"/>
                  </a:moveTo>
                  <a:lnTo>
                    <a:pt x="644232" y="72723"/>
                  </a:lnTo>
                  <a:lnTo>
                    <a:pt x="644144" y="93725"/>
                  </a:lnTo>
                  <a:lnTo>
                    <a:pt x="653669" y="86818"/>
                  </a:lnTo>
                  <a:lnTo>
                    <a:pt x="663765" y="81899"/>
                  </a:lnTo>
                  <a:lnTo>
                    <a:pt x="674433" y="78956"/>
                  </a:lnTo>
                  <a:lnTo>
                    <a:pt x="685673" y="77977"/>
                  </a:lnTo>
                  <a:lnTo>
                    <a:pt x="724026" y="77977"/>
                  </a:lnTo>
                  <a:lnTo>
                    <a:pt x="721042" y="72723"/>
                  </a:lnTo>
                  <a:lnTo>
                    <a:pt x="706993" y="63807"/>
                  </a:lnTo>
                  <a:lnTo>
                    <a:pt x="687324" y="60833"/>
                  </a:lnTo>
                  <a:close/>
                </a:path>
                <a:path w="958850" h="194309">
                  <a:moveTo>
                    <a:pt x="791082" y="63881"/>
                  </a:moveTo>
                  <a:lnTo>
                    <a:pt x="770636" y="63881"/>
                  </a:lnTo>
                  <a:lnTo>
                    <a:pt x="770636" y="191135"/>
                  </a:lnTo>
                  <a:lnTo>
                    <a:pt x="791082" y="191135"/>
                  </a:lnTo>
                  <a:lnTo>
                    <a:pt x="791082" y="126237"/>
                  </a:lnTo>
                  <a:lnTo>
                    <a:pt x="791630" y="116141"/>
                  </a:lnTo>
                  <a:lnTo>
                    <a:pt x="793273" y="107187"/>
                  </a:lnTo>
                  <a:lnTo>
                    <a:pt x="796012" y="99377"/>
                  </a:lnTo>
                  <a:lnTo>
                    <a:pt x="799846" y="92710"/>
                  </a:lnTo>
                  <a:lnTo>
                    <a:pt x="801733" y="90043"/>
                  </a:lnTo>
                  <a:lnTo>
                    <a:pt x="791082" y="90043"/>
                  </a:lnTo>
                  <a:lnTo>
                    <a:pt x="791082" y="63881"/>
                  </a:lnTo>
                  <a:close/>
                </a:path>
                <a:path w="958850" h="194309">
                  <a:moveTo>
                    <a:pt x="830199" y="61595"/>
                  </a:moveTo>
                  <a:lnTo>
                    <a:pt x="817499" y="61595"/>
                  </a:lnTo>
                  <a:lnTo>
                    <a:pt x="810768" y="64135"/>
                  </a:lnTo>
                  <a:lnTo>
                    <a:pt x="798956" y="74168"/>
                  </a:lnTo>
                  <a:lnTo>
                    <a:pt x="794512" y="81152"/>
                  </a:lnTo>
                  <a:lnTo>
                    <a:pt x="791591" y="90043"/>
                  </a:lnTo>
                  <a:lnTo>
                    <a:pt x="801733" y="90043"/>
                  </a:lnTo>
                  <a:lnTo>
                    <a:pt x="805688" y="84455"/>
                  </a:lnTo>
                  <a:lnTo>
                    <a:pt x="812926" y="80390"/>
                  </a:lnTo>
                  <a:lnTo>
                    <a:pt x="837056" y="80390"/>
                  </a:lnTo>
                  <a:lnTo>
                    <a:pt x="837056" y="63373"/>
                  </a:lnTo>
                  <a:lnTo>
                    <a:pt x="834263" y="62230"/>
                  </a:lnTo>
                  <a:lnTo>
                    <a:pt x="830199" y="61595"/>
                  </a:lnTo>
                  <a:close/>
                </a:path>
                <a:path w="958850" h="194309">
                  <a:moveTo>
                    <a:pt x="837056" y="80390"/>
                  </a:moveTo>
                  <a:lnTo>
                    <a:pt x="828294" y="80390"/>
                  </a:lnTo>
                  <a:lnTo>
                    <a:pt x="833501" y="81787"/>
                  </a:lnTo>
                  <a:lnTo>
                    <a:pt x="837056" y="84455"/>
                  </a:lnTo>
                  <a:lnTo>
                    <a:pt x="837056" y="80390"/>
                  </a:lnTo>
                  <a:close/>
                </a:path>
                <a:path w="958850" h="194309">
                  <a:moveTo>
                    <a:pt x="906018" y="60833"/>
                  </a:moveTo>
                  <a:lnTo>
                    <a:pt x="864234" y="79501"/>
                  </a:lnTo>
                  <a:lnTo>
                    <a:pt x="847344" y="128015"/>
                  </a:lnTo>
                  <a:lnTo>
                    <a:pt x="848298" y="142851"/>
                  </a:lnTo>
                  <a:lnTo>
                    <a:pt x="871142" y="184358"/>
                  </a:lnTo>
                  <a:lnTo>
                    <a:pt x="905128" y="194056"/>
                  </a:lnTo>
                  <a:lnTo>
                    <a:pt x="918251" y="193294"/>
                  </a:lnTo>
                  <a:lnTo>
                    <a:pt x="930005" y="191008"/>
                  </a:lnTo>
                  <a:lnTo>
                    <a:pt x="940401" y="187198"/>
                  </a:lnTo>
                  <a:lnTo>
                    <a:pt x="949451" y="181863"/>
                  </a:lnTo>
                  <a:lnTo>
                    <a:pt x="949451" y="176911"/>
                  </a:lnTo>
                  <a:lnTo>
                    <a:pt x="909954" y="176911"/>
                  </a:lnTo>
                  <a:lnTo>
                    <a:pt x="900930" y="176194"/>
                  </a:lnTo>
                  <a:lnTo>
                    <a:pt x="871569" y="151352"/>
                  </a:lnTo>
                  <a:lnTo>
                    <a:pt x="868426" y="132587"/>
                  </a:lnTo>
                  <a:lnTo>
                    <a:pt x="958342" y="132587"/>
                  </a:lnTo>
                  <a:lnTo>
                    <a:pt x="958342" y="121920"/>
                  </a:lnTo>
                  <a:lnTo>
                    <a:pt x="957925" y="115315"/>
                  </a:lnTo>
                  <a:lnTo>
                    <a:pt x="868679" y="115315"/>
                  </a:lnTo>
                  <a:lnTo>
                    <a:pt x="870374" y="107356"/>
                  </a:lnTo>
                  <a:lnTo>
                    <a:pt x="898681" y="78620"/>
                  </a:lnTo>
                  <a:lnTo>
                    <a:pt x="905637" y="77977"/>
                  </a:lnTo>
                  <a:lnTo>
                    <a:pt x="945312" y="77977"/>
                  </a:lnTo>
                  <a:lnTo>
                    <a:pt x="944626" y="76962"/>
                  </a:lnTo>
                  <a:lnTo>
                    <a:pt x="937075" y="69941"/>
                  </a:lnTo>
                  <a:lnTo>
                    <a:pt x="928131" y="64897"/>
                  </a:lnTo>
                  <a:lnTo>
                    <a:pt x="917783" y="61852"/>
                  </a:lnTo>
                  <a:lnTo>
                    <a:pt x="906018" y="60833"/>
                  </a:lnTo>
                  <a:close/>
                </a:path>
                <a:path w="958850" h="194309">
                  <a:moveTo>
                    <a:pt x="949451" y="162813"/>
                  </a:moveTo>
                  <a:lnTo>
                    <a:pt x="940262" y="168981"/>
                  </a:lnTo>
                  <a:lnTo>
                    <a:pt x="930608" y="173386"/>
                  </a:lnTo>
                  <a:lnTo>
                    <a:pt x="920501" y="176029"/>
                  </a:lnTo>
                  <a:lnTo>
                    <a:pt x="909954" y="176911"/>
                  </a:lnTo>
                  <a:lnTo>
                    <a:pt x="949451" y="176911"/>
                  </a:lnTo>
                  <a:lnTo>
                    <a:pt x="949451" y="162813"/>
                  </a:lnTo>
                  <a:close/>
                </a:path>
                <a:path w="958850" h="194309">
                  <a:moveTo>
                    <a:pt x="945312" y="77977"/>
                  </a:moveTo>
                  <a:lnTo>
                    <a:pt x="915543" y="77977"/>
                  </a:lnTo>
                  <a:lnTo>
                    <a:pt x="923290" y="81280"/>
                  </a:lnTo>
                  <a:lnTo>
                    <a:pt x="928877" y="87884"/>
                  </a:lnTo>
                  <a:lnTo>
                    <a:pt x="932564" y="93241"/>
                  </a:lnTo>
                  <a:lnTo>
                    <a:pt x="935228" y="99599"/>
                  </a:lnTo>
                  <a:lnTo>
                    <a:pt x="936843" y="106957"/>
                  </a:lnTo>
                  <a:lnTo>
                    <a:pt x="937387" y="115315"/>
                  </a:lnTo>
                  <a:lnTo>
                    <a:pt x="957925" y="115315"/>
                  </a:lnTo>
                  <a:lnTo>
                    <a:pt x="957484" y="108323"/>
                  </a:lnTo>
                  <a:lnTo>
                    <a:pt x="954912" y="96297"/>
                  </a:lnTo>
                  <a:lnTo>
                    <a:pt x="950626" y="85844"/>
                  </a:lnTo>
                  <a:lnTo>
                    <a:pt x="945312" y="77977"/>
                  </a:lnTo>
                  <a:close/>
                </a:path>
              </a:pathLst>
            </a:custGeom>
            <a:solidFill>
              <a:srgbClr val="585858">
                <a:alpha val="98823"/>
              </a:srgbClr>
            </a:solidFill>
          </p:spPr>
          <p:txBody>
            <a:bodyPr wrap="square" lIns="0" tIns="0" rIns="0" bIns="0" rtlCol="0"/>
            <a:lstStyle/>
            <a:p>
              <a:pPr defTabSz="685800"/>
              <a:endParaRPr sz="1350" kern="0">
                <a:solidFill>
                  <a:sysClr val="windowText" lastClr="000000"/>
                </a:solidFill>
              </a:endParaRPr>
            </a:p>
          </p:txBody>
        </p:sp>
        <p:pic>
          <p:nvPicPr>
            <p:cNvPr id="50" name="object 5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294880" y="1649222"/>
              <a:ext cx="1250061" cy="180466"/>
            </a:xfrm>
            <a:prstGeom prst="rect">
              <a:avLst/>
            </a:prstGeom>
          </p:spPr>
        </p:pic>
        <p:sp>
          <p:nvSpPr>
            <p:cNvPr id="51" name="object 51"/>
            <p:cNvSpPr/>
            <p:nvPr/>
          </p:nvSpPr>
          <p:spPr>
            <a:xfrm>
              <a:off x="7117080" y="4552187"/>
              <a:ext cx="1557655" cy="355600"/>
            </a:xfrm>
            <a:custGeom>
              <a:avLst/>
              <a:gdLst/>
              <a:ahLst/>
              <a:cxnLst/>
              <a:rect l="l" t="t" r="r" b="b"/>
              <a:pathLst>
                <a:path w="1557654" h="355600">
                  <a:moveTo>
                    <a:pt x="1557527" y="0"/>
                  </a:moveTo>
                  <a:lnTo>
                    <a:pt x="0" y="0"/>
                  </a:lnTo>
                  <a:lnTo>
                    <a:pt x="0" y="355092"/>
                  </a:lnTo>
                  <a:lnTo>
                    <a:pt x="1557527" y="355092"/>
                  </a:lnTo>
                  <a:lnTo>
                    <a:pt x="1557527" y="0"/>
                  </a:lnTo>
                  <a:close/>
                </a:path>
              </a:pathLst>
            </a:custGeom>
            <a:solidFill>
              <a:srgbClr val="0078D3"/>
            </a:solidFill>
          </p:spPr>
          <p:txBody>
            <a:bodyPr wrap="square" lIns="0" tIns="0" rIns="0" bIns="0" rtlCol="0"/>
            <a:lstStyle/>
            <a:p>
              <a:pPr defTabSz="685800"/>
              <a:endParaRPr sz="135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2" name="object 52"/>
            <p:cNvSpPr/>
            <p:nvPr/>
          </p:nvSpPr>
          <p:spPr>
            <a:xfrm>
              <a:off x="7421879" y="4643374"/>
              <a:ext cx="948055" cy="186055"/>
            </a:xfrm>
            <a:custGeom>
              <a:avLst/>
              <a:gdLst/>
              <a:ahLst/>
              <a:cxnLst/>
              <a:rect l="l" t="t" r="r" b="b"/>
              <a:pathLst>
                <a:path w="948054" h="186054">
                  <a:moveTo>
                    <a:pt x="20193" y="7619"/>
                  </a:moveTo>
                  <a:lnTo>
                    <a:pt x="0" y="7619"/>
                  </a:lnTo>
                  <a:lnTo>
                    <a:pt x="0" y="141096"/>
                  </a:lnTo>
                  <a:lnTo>
                    <a:pt x="15621" y="141096"/>
                  </a:lnTo>
                  <a:lnTo>
                    <a:pt x="15594" y="34670"/>
                  </a:lnTo>
                  <a:lnTo>
                    <a:pt x="15367" y="29209"/>
                  </a:lnTo>
                  <a:lnTo>
                    <a:pt x="14859" y="26415"/>
                  </a:lnTo>
                  <a:lnTo>
                    <a:pt x="32191" y="26415"/>
                  </a:lnTo>
                  <a:lnTo>
                    <a:pt x="20193" y="7619"/>
                  </a:lnTo>
                  <a:close/>
                </a:path>
                <a:path w="948054" h="186054">
                  <a:moveTo>
                    <a:pt x="32191" y="26415"/>
                  </a:moveTo>
                  <a:lnTo>
                    <a:pt x="15367" y="26415"/>
                  </a:lnTo>
                  <a:lnTo>
                    <a:pt x="16510" y="29209"/>
                  </a:lnTo>
                  <a:lnTo>
                    <a:pt x="17906" y="32003"/>
                  </a:lnTo>
                  <a:lnTo>
                    <a:pt x="19685" y="34670"/>
                  </a:lnTo>
                  <a:lnTo>
                    <a:pt x="88265" y="141096"/>
                  </a:lnTo>
                  <a:lnTo>
                    <a:pt x="107442" y="141096"/>
                  </a:lnTo>
                  <a:lnTo>
                    <a:pt x="107442" y="121284"/>
                  </a:lnTo>
                  <a:lnTo>
                    <a:pt x="92455" y="121284"/>
                  </a:lnTo>
                  <a:lnTo>
                    <a:pt x="91567" y="119633"/>
                  </a:lnTo>
                  <a:lnTo>
                    <a:pt x="89789" y="116586"/>
                  </a:lnTo>
                  <a:lnTo>
                    <a:pt x="86995" y="112268"/>
                  </a:lnTo>
                  <a:lnTo>
                    <a:pt x="32191" y="26415"/>
                  </a:lnTo>
                  <a:close/>
                </a:path>
                <a:path w="948054" h="186054">
                  <a:moveTo>
                    <a:pt x="107442" y="7619"/>
                  </a:moveTo>
                  <a:lnTo>
                    <a:pt x="91821" y="7619"/>
                  </a:lnTo>
                  <a:lnTo>
                    <a:pt x="91903" y="112268"/>
                  </a:lnTo>
                  <a:lnTo>
                    <a:pt x="92201" y="117348"/>
                  </a:lnTo>
                  <a:lnTo>
                    <a:pt x="92837" y="121284"/>
                  </a:lnTo>
                  <a:lnTo>
                    <a:pt x="107442" y="121284"/>
                  </a:lnTo>
                  <a:lnTo>
                    <a:pt x="107442" y="7619"/>
                  </a:lnTo>
                  <a:close/>
                </a:path>
                <a:path w="948054" h="186054">
                  <a:moveTo>
                    <a:pt x="178562" y="43561"/>
                  </a:moveTo>
                  <a:lnTo>
                    <a:pt x="141745" y="65081"/>
                  </a:lnTo>
                  <a:lnTo>
                    <a:pt x="134620" y="93852"/>
                  </a:lnTo>
                  <a:lnTo>
                    <a:pt x="135354" y="104923"/>
                  </a:lnTo>
                  <a:lnTo>
                    <a:pt x="159908" y="140017"/>
                  </a:lnTo>
                  <a:lnTo>
                    <a:pt x="177926" y="143256"/>
                  </a:lnTo>
                  <a:lnTo>
                    <a:pt x="187713" y="142684"/>
                  </a:lnTo>
                  <a:lnTo>
                    <a:pt x="196500" y="140969"/>
                  </a:lnTo>
                  <a:lnTo>
                    <a:pt x="204287" y="138112"/>
                  </a:lnTo>
                  <a:lnTo>
                    <a:pt x="211074" y="134112"/>
                  </a:lnTo>
                  <a:lnTo>
                    <a:pt x="211074" y="130428"/>
                  </a:lnTo>
                  <a:lnTo>
                    <a:pt x="171958" y="130428"/>
                  </a:lnTo>
                  <a:lnTo>
                    <a:pt x="164465" y="127507"/>
                  </a:lnTo>
                  <a:lnTo>
                    <a:pt x="150495" y="97281"/>
                  </a:lnTo>
                  <a:lnTo>
                    <a:pt x="217677" y="97281"/>
                  </a:lnTo>
                  <a:lnTo>
                    <a:pt x="217677" y="89281"/>
                  </a:lnTo>
                  <a:lnTo>
                    <a:pt x="217365" y="84327"/>
                  </a:lnTo>
                  <a:lnTo>
                    <a:pt x="150622" y="84327"/>
                  </a:lnTo>
                  <a:lnTo>
                    <a:pt x="151892" y="75945"/>
                  </a:lnTo>
                  <a:lnTo>
                    <a:pt x="154940" y="69214"/>
                  </a:lnTo>
                  <a:lnTo>
                    <a:pt x="160020" y="64134"/>
                  </a:lnTo>
                  <a:lnTo>
                    <a:pt x="164973" y="58927"/>
                  </a:lnTo>
                  <a:lnTo>
                    <a:pt x="171069" y="56387"/>
                  </a:lnTo>
                  <a:lnTo>
                    <a:pt x="208023" y="56387"/>
                  </a:lnTo>
                  <a:lnTo>
                    <a:pt x="207518" y="55625"/>
                  </a:lnTo>
                  <a:lnTo>
                    <a:pt x="201850" y="50365"/>
                  </a:lnTo>
                  <a:lnTo>
                    <a:pt x="195135" y="46593"/>
                  </a:lnTo>
                  <a:lnTo>
                    <a:pt x="187372" y="44321"/>
                  </a:lnTo>
                  <a:lnTo>
                    <a:pt x="178562" y="43561"/>
                  </a:lnTo>
                  <a:close/>
                </a:path>
                <a:path w="948054" h="186054">
                  <a:moveTo>
                    <a:pt x="211074" y="119887"/>
                  </a:moveTo>
                  <a:lnTo>
                    <a:pt x="204217" y="124481"/>
                  </a:lnTo>
                  <a:lnTo>
                    <a:pt x="196992" y="127777"/>
                  </a:lnTo>
                  <a:lnTo>
                    <a:pt x="189410" y="129764"/>
                  </a:lnTo>
                  <a:lnTo>
                    <a:pt x="181483" y="130428"/>
                  </a:lnTo>
                  <a:lnTo>
                    <a:pt x="211074" y="130428"/>
                  </a:lnTo>
                  <a:lnTo>
                    <a:pt x="211074" y="119887"/>
                  </a:lnTo>
                  <a:close/>
                </a:path>
                <a:path w="948054" h="186054">
                  <a:moveTo>
                    <a:pt x="208023" y="56387"/>
                  </a:moveTo>
                  <a:lnTo>
                    <a:pt x="185674" y="56387"/>
                  </a:lnTo>
                  <a:lnTo>
                    <a:pt x="191516" y="58800"/>
                  </a:lnTo>
                  <a:lnTo>
                    <a:pt x="199898" y="68706"/>
                  </a:lnTo>
                  <a:lnTo>
                    <a:pt x="202056" y="75437"/>
                  </a:lnTo>
                  <a:lnTo>
                    <a:pt x="202056" y="84327"/>
                  </a:lnTo>
                  <a:lnTo>
                    <a:pt x="217365" y="84327"/>
                  </a:lnTo>
                  <a:lnTo>
                    <a:pt x="217037" y="79111"/>
                  </a:lnTo>
                  <a:lnTo>
                    <a:pt x="215122" y="70119"/>
                  </a:lnTo>
                  <a:lnTo>
                    <a:pt x="211945" y="62295"/>
                  </a:lnTo>
                  <a:lnTo>
                    <a:pt x="208023" y="56387"/>
                  </a:lnTo>
                  <a:close/>
                </a:path>
                <a:path w="948054" h="186054">
                  <a:moveTo>
                    <a:pt x="260350" y="58800"/>
                  </a:moveTo>
                  <a:lnTo>
                    <a:pt x="245110" y="58800"/>
                  </a:lnTo>
                  <a:lnTo>
                    <a:pt x="245110" y="115188"/>
                  </a:lnTo>
                  <a:lnTo>
                    <a:pt x="246679" y="127377"/>
                  </a:lnTo>
                  <a:lnTo>
                    <a:pt x="251380" y="136112"/>
                  </a:lnTo>
                  <a:lnTo>
                    <a:pt x="259201" y="141370"/>
                  </a:lnTo>
                  <a:lnTo>
                    <a:pt x="270128" y="143128"/>
                  </a:lnTo>
                  <a:lnTo>
                    <a:pt x="276098" y="143128"/>
                  </a:lnTo>
                  <a:lnTo>
                    <a:pt x="280797" y="142112"/>
                  </a:lnTo>
                  <a:lnTo>
                    <a:pt x="284352" y="140081"/>
                  </a:lnTo>
                  <a:lnTo>
                    <a:pt x="284352" y="130301"/>
                  </a:lnTo>
                  <a:lnTo>
                    <a:pt x="269494" y="130301"/>
                  </a:lnTo>
                  <a:lnTo>
                    <a:pt x="265811" y="128905"/>
                  </a:lnTo>
                  <a:lnTo>
                    <a:pt x="263651" y="126111"/>
                  </a:lnTo>
                  <a:lnTo>
                    <a:pt x="261493" y="123443"/>
                  </a:lnTo>
                  <a:lnTo>
                    <a:pt x="260350" y="118871"/>
                  </a:lnTo>
                  <a:lnTo>
                    <a:pt x="260350" y="58800"/>
                  </a:lnTo>
                  <a:close/>
                </a:path>
                <a:path w="948054" h="186054">
                  <a:moveTo>
                    <a:pt x="284352" y="127126"/>
                  </a:moveTo>
                  <a:lnTo>
                    <a:pt x="281559" y="129158"/>
                  </a:lnTo>
                  <a:lnTo>
                    <a:pt x="278256" y="130301"/>
                  </a:lnTo>
                  <a:lnTo>
                    <a:pt x="284352" y="130301"/>
                  </a:lnTo>
                  <a:lnTo>
                    <a:pt x="284352" y="127126"/>
                  </a:lnTo>
                  <a:close/>
                </a:path>
                <a:path w="948054" h="186054">
                  <a:moveTo>
                    <a:pt x="284352" y="45846"/>
                  </a:moveTo>
                  <a:lnTo>
                    <a:pt x="228726" y="45846"/>
                  </a:lnTo>
                  <a:lnTo>
                    <a:pt x="228726" y="58800"/>
                  </a:lnTo>
                  <a:lnTo>
                    <a:pt x="284352" y="58800"/>
                  </a:lnTo>
                  <a:lnTo>
                    <a:pt x="284352" y="45846"/>
                  </a:lnTo>
                  <a:close/>
                </a:path>
                <a:path w="948054" h="186054">
                  <a:moveTo>
                    <a:pt x="260350" y="17652"/>
                  </a:moveTo>
                  <a:lnTo>
                    <a:pt x="245110" y="22478"/>
                  </a:lnTo>
                  <a:lnTo>
                    <a:pt x="245110" y="45846"/>
                  </a:lnTo>
                  <a:lnTo>
                    <a:pt x="260350" y="45846"/>
                  </a:lnTo>
                  <a:lnTo>
                    <a:pt x="260350" y="17652"/>
                  </a:lnTo>
                  <a:close/>
                </a:path>
                <a:path w="948054" h="186054">
                  <a:moveTo>
                    <a:pt x="307086" y="45846"/>
                  </a:moveTo>
                  <a:lnTo>
                    <a:pt x="291084" y="45846"/>
                  </a:lnTo>
                  <a:lnTo>
                    <a:pt x="319913" y="141096"/>
                  </a:lnTo>
                  <a:lnTo>
                    <a:pt x="335152" y="141096"/>
                  </a:lnTo>
                  <a:lnTo>
                    <a:pt x="339835" y="125983"/>
                  </a:lnTo>
                  <a:lnTo>
                    <a:pt x="328041" y="125983"/>
                  </a:lnTo>
                  <a:lnTo>
                    <a:pt x="327787" y="122427"/>
                  </a:lnTo>
                  <a:lnTo>
                    <a:pt x="327405" y="119633"/>
                  </a:lnTo>
                  <a:lnTo>
                    <a:pt x="326701" y="117220"/>
                  </a:lnTo>
                  <a:lnTo>
                    <a:pt x="307086" y="45846"/>
                  </a:lnTo>
                  <a:close/>
                </a:path>
                <a:path w="948054" h="186054">
                  <a:moveTo>
                    <a:pt x="371379" y="64007"/>
                  </a:moveTo>
                  <a:lnTo>
                    <a:pt x="358775" y="64007"/>
                  </a:lnTo>
                  <a:lnTo>
                    <a:pt x="359028" y="67309"/>
                  </a:lnTo>
                  <a:lnTo>
                    <a:pt x="359537" y="70231"/>
                  </a:lnTo>
                  <a:lnTo>
                    <a:pt x="360172" y="72898"/>
                  </a:lnTo>
                  <a:lnTo>
                    <a:pt x="379856" y="141096"/>
                  </a:lnTo>
                  <a:lnTo>
                    <a:pt x="395731" y="141096"/>
                  </a:lnTo>
                  <a:lnTo>
                    <a:pt x="400207" y="126111"/>
                  </a:lnTo>
                  <a:lnTo>
                    <a:pt x="387476" y="126111"/>
                  </a:lnTo>
                  <a:lnTo>
                    <a:pt x="387223" y="122808"/>
                  </a:lnTo>
                  <a:lnTo>
                    <a:pt x="386715" y="119887"/>
                  </a:lnTo>
                  <a:lnTo>
                    <a:pt x="371379" y="64007"/>
                  </a:lnTo>
                  <a:close/>
                </a:path>
                <a:path w="948054" h="186054">
                  <a:moveTo>
                    <a:pt x="424179" y="45846"/>
                  </a:moveTo>
                  <a:lnTo>
                    <a:pt x="409194" y="45846"/>
                  </a:lnTo>
                  <a:lnTo>
                    <a:pt x="388874" y="120903"/>
                  </a:lnTo>
                  <a:lnTo>
                    <a:pt x="388366" y="123698"/>
                  </a:lnTo>
                  <a:lnTo>
                    <a:pt x="388239" y="126111"/>
                  </a:lnTo>
                  <a:lnTo>
                    <a:pt x="400207" y="126111"/>
                  </a:lnTo>
                  <a:lnTo>
                    <a:pt x="424179" y="45846"/>
                  </a:lnTo>
                  <a:close/>
                </a:path>
                <a:path w="948054" h="186054">
                  <a:moveTo>
                    <a:pt x="366395" y="45846"/>
                  </a:moveTo>
                  <a:lnTo>
                    <a:pt x="352425" y="45846"/>
                  </a:lnTo>
                  <a:lnTo>
                    <a:pt x="330382" y="117475"/>
                  </a:lnTo>
                  <a:lnTo>
                    <a:pt x="329565" y="120395"/>
                  </a:lnTo>
                  <a:lnTo>
                    <a:pt x="328929" y="123189"/>
                  </a:lnTo>
                  <a:lnTo>
                    <a:pt x="328802" y="125983"/>
                  </a:lnTo>
                  <a:lnTo>
                    <a:pt x="339835" y="125983"/>
                  </a:lnTo>
                  <a:lnTo>
                    <a:pt x="356362" y="72643"/>
                  </a:lnTo>
                  <a:lnTo>
                    <a:pt x="357504" y="69087"/>
                  </a:lnTo>
                  <a:lnTo>
                    <a:pt x="358140" y="66293"/>
                  </a:lnTo>
                  <a:lnTo>
                    <a:pt x="358394" y="64007"/>
                  </a:lnTo>
                  <a:lnTo>
                    <a:pt x="371379" y="64007"/>
                  </a:lnTo>
                  <a:lnTo>
                    <a:pt x="366395" y="45846"/>
                  </a:lnTo>
                  <a:close/>
                </a:path>
                <a:path w="948054" h="186054">
                  <a:moveTo>
                    <a:pt x="483489" y="43561"/>
                  </a:moveTo>
                  <a:lnTo>
                    <a:pt x="442295" y="64430"/>
                  </a:lnTo>
                  <a:lnTo>
                    <a:pt x="434848" y="94487"/>
                  </a:lnTo>
                  <a:lnTo>
                    <a:pt x="435635" y="104989"/>
                  </a:lnTo>
                  <a:lnTo>
                    <a:pt x="462232" y="139922"/>
                  </a:lnTo>
                  <a:lnTo>
                    <a:pt x="481202" y="143256"/>
                  </a:lnTo>
                  <a:lnTo>
                    <a:pt x="491493" y="142398"/>
                  </a:lnTo>
                  <a:lnTo>
                    <a:pt x="500665" y="139826"/>
                  </a:lnTo>
                  <a:lnTo>
                    <a:pt x="508742" y="135540"/>
                  </a:lnTo>
                  <a:lnTo>
                    <a:pt x="514709" y="130428"/>
                  </a:lnTo>
                  <a:lnTo>
                    <a:pt x="472694" y="130428"/>
                  </a:lnTo>
                  <a:lnTo>
                    <a:pt x="464947" y="127126"/>
                  </a:lnTo>
                  <a:lnTo>
                    <a:pt x="450503" y="94487"/>
                  </a:lnTo>
                  <a:lnTo>
                    <a:pt x="450527" y="93090"/>
                  </a:lnTo>
                  <a:lnTo>
                    <a:pt x="472567" y="56387"/>
                  </a:lnTo>
                  <a:lnTo>
                    <a:pt x="516347" y="56387"/>
                  </a:lnTo>
                  <a:lnTo>
                    <a:pt x="510117" y="50901"/>
                  </a:lnTo>
                  <a:lnTo>
                    <a:pt x="502396" y="46815"/>
                  </a:lnTo>
                  <a:lnTo>
                    <a:pt x="493508" y="44372"/>
                  </a:lnTo>
                  <a:lnTo>
                    <a:pt x="483489" y="43561"/>
                  </a:lnTo>
                  <a:close/>
                </a:path>
                <a:path w="948054" h="186054">
                  <a:moveTo>
                    <a:pt x="516347" y="56387"/>
                  </a:moveTo>
                  <a:lnTo>
                    <a:pt x="492125" y="56387"/>
                  </a:lnTo>
                  <a:lnTo>
                    <a:pt x="499745" y="59562"/>
                  </a:lnTo>
                  <a:lnTo>
                    <a:pt x="505078" y="66039"/>
                  </a:lnTo>
                  <a:lnTo>
                    <a:pt x="508579" y="71399"/>
                  </a:lnTo>
                  <a:lnTo>
                    <a:pt x="511079" y="77771"/>
                  </a:lnTo>
                  <a:lnTo>
                    <a:pt x="512579" y="85167"/>
                  </a:lnTo>
                  <a:lnTo>
                    <a:pt x="513049" y="93090"/>
                  </a:lnTo>
                  <a:lnTo>
                    <a:pt x="513026" y="94487"/>
                  </a:lnTo>
                  <a:lnTo>
                    <a:pt x="492125" y="130428"/>
                  </a:lnTo>
                  <a:lnTo>
                    <a:pt x="514709" y="130428"/>
                  </a:lnTo>
                  <a:lnTo>
                    <a:pt x="528701" y="93090"/>
                  </a:lnTo>
                  <a:lnTo>
                    <a:pt x="527940" y="82091"/>
                  </a:lnTo>
                  <a:lnTo>
                    <a:pt x="525668" y="72342"/>
                  </a:lnTo>
                  <a:lnTo>
                    <a:pt x="521896" y="63855"/>
                  </a:lnTo>
                  <a:lnTo>
                    <a:pt x="516636" y="56642"/>
                  </a:lnTo>
                  <a:lnTo>
                    <a:pt x="516347" y="56387"/>
                  </a:lnTo>
                  <a:close/>
                </a:path>
                <a:path w="948054" h="186054">
                  <a:moveTo>
                    <a:pt x="567944" y="45846"/>
                  </a:moveTo>
                  <a:lnTo>
                    <a:pt x="552703" y="45846"/>
                  </a:lnTo>
                  <a:lnTo>
                    <a:pt x="552703" y="141096"/>
                  </a:lnTo>
                  <a:lnTo>
                    <a:pt x="567944" y="141096"/>
                  </a:lnTo>
                  <a:lnTo>
                    <a:pt x="567944" y="92456"/>
                  </a:lnTo>
                  <a:lnTo>
                    <a:pt x="568348" y="84957"/>
                  </a:lnTo>
                  <a:lnTo>
                    <a:pt x="569563" y="78279"/>
                  </a:lnTo>
                  <a:lnTo>
                    <a:pt x="571587" y="72435"/>
                  </a:lnTo>
                  <a:lnTo>
                    <a:pt x="574421" y="67437"/>
                  </a:lnTo>
                  <a:lnTo>
                    <a:pt x="575872" y="65405"/>
                  </a:lnTo>
                  <a:lnTo>
                    <a:pt x="567944" y="65405"/>
                  </a:lnTo>
                  <a:lnTo>
                    <a:pt x="567944" y="45846"/>
                  </a:lnTo>
                  <a:close/>
                </a:path>
                <a:path w="948054" h="186054">
                  <a:moveTo>
                    <a:pt x="597153" y="44068"/>
                  </a:moveTo>
                  <a:lnTo>
                    <a:pt x="587628" y="44068"/>
                  </a:lnTo>
                  <a:lnTo>
                    <a:pt x="582676" y="45974"/>
                  </a:lnTo>
                  <a:lnTo>
                    <a:pt x="578230" y="49783"/>
                  </a:lnTo>
                  <a:lnTo>
                    <a:pt x="573786" y="53467"/>
                  </a:lnTo>
                  <a:lnTo>
                    <a:pt x="570484" y="58674"/>
                  </a:lnTo>
                  <a:lnTo>
                    <a:pt x="568325" y="65405"/>
                  </a:lnTo>
                  <a:lnTo>
                    <a:pt x="575872" y="65405"/>
                  </a:lnTo>
                  <a:lnTo>
                    <a:pt x="578866" y="61213"/>
                  </a:lnTo>
                  <a:lnTo>
                    <a:pt x="584326" y="58165"/>
                  </a:lnTo>
                  <a:lnTo>
                    <a:pt x="602361" y="58165"/>
                  </a:lnTo>
                  <a:lnTo>
                    <a:pt x="602361" y="45465"/>
                  </a:lnTo>
                  <a:lnTo>
                    <a:pt x="600201" y="44576"/>
                  </a:lnTo>
                  <a:lnTo>
                    <a:pt x="597153" y="44068"/>
                  </a:lnTo>
                  <a:close/>
                </a:path>
                <a:path w="948054" h="186054">
                  <a:moveTo>
                    <a:pt x="602361" y="58165"/>
                  </a:moveTo>
                  <a:lnTo>
                    <a:pt x="595756" y="58165"/>
                  </a:lnTo>
                  <a:lnTo>
                    <a:pt x="599694" y="59181"/>
                  </a:lnTo>
                  <a:lnTo>
                    <a:pt x="602361" y="61213"/>
                  </a:lnTo>
                  <a:lnTo>
                    <a:pt x="602361" y="58165"/>
                  </a:lnTo>
                  <a:close/>
                </a:path>
                <a:path w="948054" h="186054">
                  <a:moveTo>
                    <a:pt x="633476" y="0"/>
                  </a:moveTo>
                  <a:lnTo>
                    <a:pt x="618236" y="0"/>
                  </a:lnTo>
                  <a:lnTo>
                    <a:pt x="618236" y="141096"/>
                  </a:lnTo>
                  <a:lnTo>
                    <a:pt x="633476" y="141096"/>
                  </a:lnTo>
                  <a:lnTo>
                    <a:pt x="633476" y="95250"/>
                  </a:lnTo>
                  <a:lnTo>
                    <a:pt x="653033" y="95250"/>
                  </a:lnTo>
                  <a:lnTo>
                    <a:pt x="649604" y="91693"/>
                  </a:lnTo>
                  <a:lnTo>
                    <a:pt x="651808" y="89407"/>
                  </a:lnTo>
                  <a:lnTo>
                    <a:pt x="633476" y="89407"/>
                  </a:lnTo>
                  <a:lnTo>
                    <a:pt x="633476" y="0"/>
                  </a:lnTo>
                  <a:close/>
                </a:path>
                <a:path w="948054" h="186054">
                  <a:moveTo>
                    <a:pt x="653033" y="95250"/>
                  </a:moveTo>
                  <a:lnTo>
                    <a:pt x="633856" y="95250"/>
                  </a:lnTo>
                  <a:lnTo>
                    <a:pt x="675894" y="141096"/>
                  </a:lnTo>
                  <a:lnTo>
                    <a:pt x="697229" y="141096"/>
                  </a:lnTo>
                  <a:lnTo>
                    <a:pt x="653033" y="95250"/>
                  </a:lnTo>
                  <a:close/>
                </a:path>
                <a:path w="948054" h="186054">
                  <a:moveTo>
                    <a:pt x="693801" y="45846"/>
                  </a:moveTo>
                  <a:lnTo>
                    <a:pt x="673862" y="45846"/>
                  </a:lnTo>
                  <a:lnTo>
                    <a:pt x="633856" y="89407"/>
                  </a:lnTo>
                  <a:lnTo>
                    <a:pt x="651808" y="89407"/>
                  </a:lnTo>
                  <a:lnTo>
                    <a:pt x="693801" y="45846"/>
                  </a:lnTo>
                  <a:close/>
                </a:path>
                <a:path w="948054" h="186054">
                  <a:moveTo>
                    <a:pt x="723265" y="1777"/>
                  </a:moveTo>
                  <a:lnTo>
                    <a:pt x="717803" y="1777"/>
                  </a:lnTo>
                  <a:lnTo>
                    <a:pt x="715391" y="2793"/>
                  </a:lnTo>
                  <a:lnTo>
                    <a:pt x="713486" y="4571"/>
                  </a:lnTo>
                  <a:lnTo>
                    <a:pt x="711580" y="6476"/>
                  </a:lnTo>
                  <a:lnTo>
                    <a:pt x="710565" y="8889"/>
                  </a:lnTo>
                  <a:lnTo>
                    <a:pt x="710565" y="14605"/>
                  </a:lnTo>
                  <a:lnTo>
                    <a:pt x="711580" y="17018"/>
                  </a:lnTo>
                  <a:lnTo>
                    <a:pt x="713486" y="18795"/>
                  </a:lnTo>
                  <a:lnTo>
                    <a:pt x="715391" y="20700"/>
                  </a:lnTo>
                  <a:lnTo>
                    <a:pt x="717803" y="21589"/>
                  </a:lnTo>
                  <a:lnTo>
                    <a:pt x="723265" y="21589"/>
                  </a:lnTo>
                  <a:lnTo>
                    <a:pt x="725677" y="20700"/>
                  </a:lnTo>
                  <a:lnTo>
                    <a:pt x="727583" y="18668"/>
                  </a:lnTo>
                  <a:lnTo>
                    <a:pt x="729488" y="16763"/>
                  </a:lnTo>
                  <a:lnTo>
                    <a:pt x="730447" y="14605"/>
                  </a:lnTo>
                  <a:lnTo>
                    <a:pt x="730503" y="8889"/>
                  </a:lnTo>
                  <a:lnTo>
                    <a:pt x="729488" y="6476"/>
                  </a:lnTo>
                  <a:lnTo>
                    <a:pt x="727583" y="4571"/>
                  </a:lnTo>
                  <a:lnTo>
                    <a:pt x="725677" y="2793"/>
                  </a:lnTo>
                  <a:lnTo>
                    <a:pt x="723265" y="1777"/>
                  </a:lnTo>
                  <a:close/>
                </a:path>
                <a:path w="948054" h="186054">
                  <a:moveTo>
                    <a:pt x="727964" y="45846"/>
                  </a:moveTo>
                  <a:lnTo>
                    <a:pt x="712724" y="45846"/>
                  </a:lnTo>
                  <a:lnTo>
                    <a:pt x="712724" y="141096"/>
                  </a:lnTo>
                  <a:lnTo>
                    <a:pt x="727964" y="141096"/>
                  </a:lnTo>
                  <a:lnTo>
                    <a:pt x="727964" y="45846"/>
                  </a:lnTo>
                  <a:close/>
                </a:path>
                <a:path w="948054" h="186054">
                  <a:moveTo>
                    <a:pt x="773684" y="45846"/>
                  </a:moveTo>
                  <a:lnTo>
                    <a:pt x="758444" y="45846"/>
                  </a:lnTo>
                  <a:lnTo>
                    <a:pt x="758444" y="141096"/>
                  </a:lnTo>
                  <a:lnTo>
                    <a:pt x="773684" y="141096"/>
                  </a:lnTo>
                  <a:lnTo>
                    <a:pt x="773684" y="77977"/>
                  </a:lnTo>
                  <a:lnTo>
                    <a:pt x="776097" y="70738"/>
                  </a:lnTo>
                  <a:lnTo>
                    <a:pt x="781176" y="65024"/>
                  </a:lnTo>
                  <a:lnTo>
                    <a:pt x="784148" y="61594"/>
                  </a:lnTo>
                  <a:lnTo>
                    <a:pt x="773684" y="61594"/>
                  </a:lnTo>
                  <a:lnTo>
                    <a:pt x="773684" y="45846"/>
                  </a:lnTo>
                  <a:close/>
                </a:path>
                <a:path w="948054" h="186054">
                  <a:moveTo>
                    <a:pt x="830970" y="56387"/>
                  </a:moveTo>
                  <a:lnTo>
                    <a:pt x="800100" y="56387"/>
                  </a:lnTo>
                  <a:lnTo>
                    <a:pt x="809767" y="58291"/>
                  </a:lnTo>
                  <a:lnTo>
                    <a:pt x="816673" y="63992"/>
                  </a:lnTo>
                  <a:lnTo>
                    <a:pt x="820816" y="73479"/>
                  </a:lnTo>
                  <a:lnTo>
                    <a:pt x="822198" y="86740"/>
                  </a:lnTo>
                  <a:lnTo>
                    <a:pt x="822198" y="141096"/>
                  </a:lnTo>
                  <a:lnTo>
                    <a:pt x="837438" y="141096"/>
                  </a:lnTo>
                  <a:lnTo>
                    <a:pt x="837438" y="82803"/>
                  </a:lnTo>
                  <a:lnTo>
                    <a:pt x="836916" y="73828"/>
                  </a:lnTo>
                  <a:lnTo>
                    <a:pt x="835358" y="65960"/>
                  </a:lnTo>
                  <a:lnTo>
                    <a:pt x="832776" y="59211"/>
                  </a:lnTo>
                  <a:lnTo>
                    <a:pt x="830970" y="56387"/>
                  </a:lnTo>
                  <a:close/>
                </a:path>
                <a:path w="948054" h="186054">
                  <a:moveTo>
                    <a:pt x="805306" y="43561"/>
                  </a:moveTo>
                  <a:lnTo>
                    <a:pt x="795639" y="44682"/>
                  </a:lnTo>
                  <a:lnTo>
                    <a:pt x="787209" y="48053"/>
                  </a:lnTo>
                  <a:lnTo>
                    <a:pt x="780018" y="53687"/>
                  </a:lnTo>
                  <a:lnTo>
                    <a:pt x="774065" y="61594"/>
                  </a:lnTo>
                  <a:lnTo>
                    <a:pt x="784148" y="61594"/>
                  </a:lnTo>
                  <a:lnTo>
                    <a:pt x="786129" y="59308"/>
                  </a:lnTo>
                  <a:lnTo>
                    <a:pt x="792479" y="56387"/>
                  </a:lnTo>
                  <a:lnTo>
                    <a:pt x="830970" y="56387"/>
                  </a:lnTo>
                  <a:lnTo>
                    <a:pt x="829183" y="53593"/>
                  </a:lnTo>
                  <a:lnTo>
                    <a:pt x="824559" y="49186"/>
                  </a:lnTo>
                  <a:lnTo>
                    <a:pt x="819054" y="46053"/>
                  </a:lnTo>
                  <a:lnTo>
                    <a:pt x="812645" y="44182"/>
                  </a:lnTo>
                  <a:lnTo>
                    <a:pt x="805306" y="43561"/>
                  </a:lnTo>
                  <a:close/>
                </a:path>
                <a:path w="948054" h="186054">
                  <a:moveTo>
                    <a:pt x="866775" y="163956"/>
                  </a:moveTo>
                  <a:lnTo>
                    <a:pt x="866775" y="179196"/>
                  </a:lnTo>
                  <a:lnTo>
                    <a:pt x="873632" y="182123"/>
                  </a:lnTo>
                  <a:lnTo>
                    <a:pt x="881062" y="184229"/>
                  </a:lnTo>
                  <a:lnTo>
                    <a:pt x="889063" y="185501"/>
                  </a:lnTo>
                  <a:lnTo>
                    <a:pt x="897636" y="185927"/>
                  </a:lnTo>
                  <a:lnTo>
                    <a:pt x="919638" y="182643"/>
                  </a:lnTo>
                  <a:lnTo>
                    <a:pt x="935278" y="172846"/>
                  </a:lnTo>
                  <a:lnTo>
                    <a:pt x="897509" y="172846"/>
                  </a:lnTo>
                  <a:lnTo>
                    <a:pt x="890081" y="172297"/>
                  </a:lnTo>
                  <a:lnTo>
                    <a:pt x="882475" y="170640"/>
                  </a:lnTo>
                  <a:lnTo>
                    <a:pt x="874702" y="167864"/>
                  </a:lnTo>
                  <a:lnTo>
                    <a:pt x="866775" y="163956"/>
                  </a:lnTo>
                  <a:close/>
                </a:path>
                <a:path w="948054" h="186054">
                  <a:moveTo>
                    <a:pt x="947927" y="125094"/>
                  </a:moveTo>
                  <a:lnTo>
                    <a:pt x="932688" y="125094"/>
                  </a:lnTo>
                  <a:lnTo>
                    <a:pt x="932603" y="136130"/>
                  </a:lnTo>
                  <a:lnTo>
                    <a:pt x="930477" y="151844"/>
                  </a:lnTo>
                  <a:lnTo>
                    <a:pt x="923861" y="163512"/>
                  </a:lnTo>
                  <a:lnTo>
                    <a:pt x="912864" y="170513"/>
                  </a:lnTo>
                  <a:lnTo>
                    <a:pt x="897509" y="172846"/>
                  </a:lnTo>
                  <a:lnTo>
                    <a:pt x="935278" y="172846"/>
                  </a:lnTo>
                  <a:lnTo>
                    <a:pt x="944784" y="156406"/>
                  </a:lnTo>
                  <a:lnTo>
                    <a:pt x="947927" y="133476"/>
                  </a:lnTo>
                  <a:lnTo>
                    <a:pt x="947927" y="125094"/>
                  </a:lnTo>
                  <a:close/>
                </a:path>
                <a:path w="948054" h="186054">
                  <a:moveTo>
                    <a:pt x="903731" y="43561"/>
                  </a:moveTo>
                  <a:lnTo>
                    <a:pt x="866634" y="65676"/>
                  </a:lnTo>
                  <a:lnTo>
                    <a:pt x="860108" y="95503"/>
                  </a:lnTo>
                  <a:lnTo>
                    <a:pt x="860138" y="97917"/>
                  </a:lnTo>
                  <a:lnTo>
                    <a:pt x="876770" y="136130"/>
                  </a:lnTo>
                  <a:lnTo>
                    <a:pt x="899541" y="143256"/>
                  </a:lnTo>
                  <a:lnTo>
                    <a:pt x="909804" y="142114"/>
                  </a:lnTo>
                  <a:lnTo>
                    <a:pt x="918686" y="138699"/>
                  </a:lnTo>
                  <a:lnTo>
                    <a:pt x="926187" y="133022"/>
                  </a:lnTo>
                  <a:lnTo>
                    <a:pt x="928189" y="130428"/>
                  </a:lnTo>
                  <a:lnTo>
                    <a:pt x="895223" y="130428"/>
                  </a:lnTo>
                  <a:lnTo>
                    <a:pt x="888492" y="127253"/>
                  </a:lnTo>
                  <a:lnTo>
                    <a:pt x="875665" y="95503"/>
                  </a:lnTo>
                  <a:lnTo>
                    <a:pt x="876165" y="86766"/>
                  </a:lnTo>
                  <a:lnTo>
                    <a:pt x="896366" y="56387"/>
                  </a:lnTo>
                  <a:lnTo>
                    <a:pt x="930221" y="56387"/>
                  </a:lnTo>
                  <a:lnTo>
                    <a:pt x="927020" y="52294"/>
                  </a:lnTo>
                  <a:lnTo>
                    <a:pt x="920496" y="47450"/>
                  </a:lnTo>
                  <a:lnTo>
                    <a:pt x="912733" y="44535"/>
                  </a:lnTo>
                  <a:lnTo>
                    <a:pt x="903731" y="43561"/>
                  </a:lnTo>
                  <a:close/>
                </a:path>
                <a:path w="948054" h="186054">
                  <a:moveTo>
                    <a:pt x="930221" y="56387"/>
                  </a:moveTo>
                  <a:lnTo>
                    <a:pt x="913511" y="56387"/>
                  </a:lnTo>
                  <a:lnTo>
                    <a:pt x="919861" y="59055"/>
                  </a:lnTo>
                  <a:lnTo>
                    <a:pt x="924941" y="64515"/>
                  </a:lnTo>
                  <a:lnTo>
                    <a:pt x="930021" y="69850"/>
                  </a:lnTo>
                  <a:lnTo>
                    <a:pt x="932688" y="76326"/>
                  </a:lnTo>
                  <a:lnTo>
                    <a:pt x="932688" y="107442"/>
                  </a:lnTo>
                  <a:lnTo>
                    <a:pt x="929894" y="115188"/>
                  </a:lnTo>
                  <a:lnTo>
                    <a:pt x="919226" y="127381"/>
                  </a:lnTo>
                  <a:lnTo>
                    <a:pt x="912241" y="130428"/>
                  </a:lnTo>
                  <a:lnTo>
                    <a:pt x="928189" y="130428"/>
                  </a:lnTo>
                  <a:lnTo>
                    <a:pt x="932306" y="125094"/>
                  </a:lnTo>
                  <a:lnTo>
                    <a:pt x="947927" y="125094"/>
                  </a:lnTo>
                  <a:lnTo>
                    <a:pt x="947927" y="59055"/>
                  </a:lnTo>
                  <a:lnTo>
                    <a:pt x="932306" y="59055"/>
                  </a:lnTo>
                  <a:lnTo>
                    <a:pt x="930221" y="56387"/>
                  </a:lnTo>
                  <a:close/>
                </a:path>
                <a:path w="948054" h="186054">
                  <a:moveTo>
                    <a:pt x="947927" y="45846"/>
                  </a:moveTo>
                  <a:lnTo>
                    <a:pt x="932688" y="45846"/>
                  </a:lnTo>
                  <a:lnTo>
                    <a:pt x="932688" y="59055"/>
                  </a:lnTo>
                  <a:lnTo>
                    <a:pt x="947927" y="59055"/>
                  </a:lnTo>
                  <a:lnTo>
                    <a:pt x="947927" y="45846"/>
                  </a:lnTo>
                  <a:close/>
                </a:path>
              </a:pathLst>
            </a:custGeom>
            <a:solidFill>
              <a:srgbClr val="FFFFFF">
                <a:alpha val="98823"/>
              </a:srgbClr>
            </a:solidFill>
          </p:spPr>
          <p:txBody>
            <a:bodyPr wrap="square" lIns="0" tIns="0" rIns="0" bIns="0" rtlCol="0"/>
            <a:lstStyle/>
            <a:p>
              <a:pPr defTabSz="685800"/>
              <a:endParaRPr sz="135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3" name="object 53"/>
            <p:cNvSpPr/>
            <p:nvPr/>
          </p:nvSpPr>
          <p:spPr>
            <a:xfrm>
              <a:off x="7117080" y="4130039"/>
              <a:ext cx="1557655" cy="353695"/>
            </a:xfrm>
            <a:custGeom>
              <a:avLst/>
              <a:gdLst/>
              <a:ahLst/>
              <a:cxnLst/>
              <a:rect l="l" t="t" r="r" b="b"/>
              <a:pathLst>
                <a:path w="1557654" h="353695">
                  <a:moveTo>
                    <a:pt x="1557527" y="0"/>
                  </a:moveTo>
                  <a:lnTo>
                    <a:pt x="0" y="0"/>
                  </a:lnTo>
                  <a:lnTo>
                    <a:pt x="0" y="353568"/>
                  </a:lnTo>
                  <a:lnTo>
                    <a:pt x="1557527" y="353568"/>
                  </a:lnTo>
                  <a:lnTo>
                    <a:pt x="1557527" y="0"/>
                  </a:lnTo>
                  <a:close/>
                </a:path>
              </a:pathLst>
            </a:custGeom>
            <a:solidFill>
              <a:srgbClr val="0078D3"/>
            </a:solidFill>
          </p:spPr>
          <p:txBody>
            <a:bodyPr wrap="square" lIns="0" tIns="0" rIns="0" bIns="0" rtlCol="0"/>
            <a:lstStyle/>
            <a:p>
              <a:pPr defTabSz="685800"/>
              <a:endParaRPr sz="135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4" name="object 54"/>
            <p:cNvSpPr/>
            <p:nvPr/>
          </p:nvSpPr>
          <p:spPr>
            <a:xfrm>
              <a:off x="7516749" y="4225670"/>
              <a:ext cx="760095" cy="179705"/>
            </a:xfrm>
            <a:custGeom>
              <a:avLst/>
              <a:gdLst/>
              <a:ahLst/>
              <a:cxnLst/>
              <a:rect l="l" t="t" r="r" b="b"/>
              <a:pathLst>
                <a:path w="760095" h="179704">
                  <a:moveTo>
                    <a:pt x="68072" y="0"/>
                  </a:moveTo>
                  <a:lnTo>
                    <a:pt x="29442" y="11144"/>
                  </a:lnTo>
                  <a:lnTo>
                    <a:pt x="4778" y="42560"/>
                  </a:lnTo>
                  <a:lnTo>
                    <a:pt x="0" y="71500"/>
                  </a:lnTo>
                  <a:lnTo>
                    <a:pt x="1051" y="85647"/>
                  </a:lnTo>
                  <a:lnTo>
                    <a:pt x="26302" y="127634"/>
                  </a:lnTo>
                  <a:lnTo>
                    <a:pt x="62610" y="137921"/>
                  </a:lnTo>
                  <a:lnTo>
                    <a:pt x="73205" y="137423"/>
                  </a:lnTo>
                  <a:lnTo>
                    <a:pt x="82883" y="135937"/>
                  </a:lnTo>
                  <a:lnTo>
                    <a:pt x="91632" y="133475"/>
                  </a:lnTo>
                  <a:lnTo>
                    <a:pt x="99441" y="130047"/>
                  </a:lnTo>
                  <a:lnTo>
                    <a:pt x="99441" y="123824"/>
                  </a:lnTo>
                  <a:lnTo>
                    <a:pt x="64643" y="123824"/>
                  </a:lnTo>
                  <a:lnTo>
                    <a:pt x="54381" y="122920"/>
                  </a:lnTo>
                  <a:lnTo>
                    <a:pt x="19653" y="92408"/>
                  </a:lnTo>
                  <a:lnTo>
                    <a:pt x="16255" y="70611"/>
                  </a:lnTo>
                  <a:lnTo>
                    <a:pt x="17158" y="58398"/>
                  </a:lnTo>
                  <a:lnTo>
                    <a:pt x="38296" y="22850"/>
                  </a:lnTo>
                  <a:lnTo>
                    <a:pt x="67818" y="14223"/>
                  </a:lnTo>
                  <a:lnTo>
                    <a:pt x="99441" y="14223"/>
                  </a:lnTo>
                  <a:lnTo>
                    <a:pt x="99441" y="5587"/>
                  </a:lnTo>
                  <a:lnTo>
                    <a:pt x="92825" y="3161"/>
                  </a:lnTo>
                  <a:lnTo>
                    <a:pt x="85375" y="1412"/>
                  </a:lnTo>
                  <a:lnTo>
                    <a:pt x="77116" y="355"/>
                  </a:lnTo>
                  <a:lnTo>
                    <a:pt x="68072" y="0"/>
                  </a:lnTo>
                  <a:close/>
                </a:path>
                <a:path w="760095" h="179704">
                  <a:moveTo>
                    <a:pt x="99441" y="114934"/>
                  </a:moveTo>
                  <a:lnTo>
                    <a:pt x="91771" y="118842"/>
                  </a:lnTo>
                  <a:lnTo>
                    <a:pt x="83423" y="121618"/>
                  </a:lnTo>
                  <a:lnTo>
                    <a:pt x="74384" y="123275"/>
                  </a:lnTo>
                  <a:lnTo>
                    <a:pt x="64643" y="123824"/>
                  </a:lnTo>
                  <a:lnTo>
                    <a:pt x="99441" y="123824"/>
                  </a:lnTo>
                  <a:lnTo>
                    <a:pt x="99441" y="114934"/>
                  </a:lnTo>
                  <a:close/>
                </a:path>
                <a:path w="760095" h="179704">
                  <a:moveTo>
                    <a:pt x="99441" y="14223"/>
                  </a:moveTo>
                  <a:lnTo>
                    <a:pt x="67818" y="14223"/>
                  </a:lnTo>
                  <a:lnTo>
                    <a:pt x="76295" y="14724"/>
                  </a:lnTo>
                  <a:lnTo>
                    <a:pt x="84391" y="16224"/>
                  </a:lnTo>
                  <a:lnTo>
                    <a:pt x="92106" y="18724"/>
                  </a:lnTo>
                  <a:lnTo>
                    <a:pt x="99441" y="22224"/>
                  </a:lnTo>
                  <a:lnTo>
                    <a:pt x="99441" y="14223"/>
                  </a:lnTo>
                  <a:close/>
                </a:path>
                <a:path w="760095" h="179704">
                  <a:moveTo>
                    <a:pt x="165989" y="38226"/>
                  </a:moveTo>
                  <a:lnTo>
                    <a:pt x="124815" y="59096"/>
                  </a:lnTo>
                  <a:lnTo>
                    <a:pt x="117475" y="89153"/>
                  </a:lnTo>
                  <a:lnTo>
                    <a:pt x="118260" y="99655"/>
                  </a:lnTo>
                  <a:lnTo>
                    <a:pt x="144795" y="134588"/>
                  </a:lnTo>
                  <a:lnTo>
                    <a:pt x="163829" y="137921"/>
                  </a:lnTo>
                  <a:lnTo>
                    <a:pt x="174120" y="137064"/>
                  </a:lnTo>
                  <a:lnTo>
                    <a:pt x="183292" y="134492"/>
                  </a:lnTo>
                  <a:lnTo>
                    <a:pt x="191369" y="130206"/>
                  </a:lnTo>
                  <a:lnTo>
                    <a:pt x="197336" y="125094"/>
                  </a:lnTo>
                  <a:lnTo>
                    <a:pt x="155194" y="125094"/>
                  </a:lnTo>
                  <a:lnTo>
                    <a:pt x="147574" y="121792"/>
                  </a:lnTo>
                  <a:lnTo>
                    <a:pt x="133130" y="89153"/>
                  </a:lnTo>
                  <a:lnTo>
                    <a:pt x="133162" y="87629"/>
                  </a:lnTo>
                  <a:lnTo>
                    <a:pt x="155067" y="51053"/>
                  </a:lnTo>
                  <a:lnTo>
                    <a:pt x="198972" y="51053"/>
                  </a:lnTo>
                  <a:lnTo>
                    <a:pt x="192688" y="45567"/>
                  </a:lnTo>
                  <a:lnTo>
                    <a:pt x="184959" y="41481"/>
                  </a:lnTo>
                  <a:lnTo>
                    <a:pt x="176063" y="39038"/>
                  </a:lnTo>
                  <a:lnTo>
                    <a:pt x="165989" y="38226"/>
                  </a:lnTo>
                  <a:close/>
                </a:path>
                <a:path w="760095" h="179704">
                  <a:moveTo>
                    <a:pt x="198972" y="51053"/>
                  </a:moveTo>
                  <a:lnTo>
                    <a:pt x="174751" y="51053"/>
                  </a:lnTo>
                  <a:lnTo>
                    <a:pt x="182372" y="54228"/>
                  </a:lnTo>
                  <a:lnTo>
                    <a:pt x="187705" y="60705"/>
                  </a:lnTo>
                  <a:lnTo>
                    <a:pt x="191133" y="66065"/>
                  </a:lnTo>
                  <a:lnTo>
                    <a:pt x="193595" y="72437"/>
                  </a:lnTo>
                  <a:lnTo>
                    <a:pt x="195081" y="79833"/>
                  </a:lnTo>
                  <a:lnTo>
                    <a:pt x="195542" y="87629"/>
                  </a:lnTo>
                  <a:lnTo>
                    <a:pt x="195526" y="89153"/>
                  </a:lnTo>
                  <a:lnTo>
                    <a:pt x="174751" y="125094"/>
                  </a:lnTo>
                  <a:lnTo>
                    <a:pt x="197336" y="125094"/>
                  </a:lnTo>
                  <a:lnTo>
                    <a:pt x="211200" y="87629"/>
                  </a:lnTo>
                  <a:lnTo>
                    <a:pt x="210460" y="76650"/>
                  </a:lnTo>
                  <a:lnTo>
                    <a:pt x="208232" y="66944"/>
                  </a:lnTo>
                  <a:lnTo>
                    <a:pt x="204503" y="58501"/>
                  </a:lnTo>
                  <a:lnTo>
                    <a:pt x="199262" y="51307"/>
                  </a:lnTo>
                  <a:lnTo>
                    <a:pt x="198972" y="51053"/>
                  </a:lnTo>
                  <a:close/>
                </a:path>
                <a:path w="760095" h="179704">
                  <a:moveTo>
                    <a:pt x="250444" y="40385"/>
                  </a:moveTo>
                  <a:lnTo>
                    <a:pt x="235203" y="40385"/>
                  </a:lnTo>
                  <a:lnTo>
                    <a:pt x="235203" y="135635"/>
                  </a:lnTo>
                  <a:lnTo>
                    <a:pt x="250444" y="135635"/>
                  </a:lnTo>
                  <a:lnTo>
                    <a:pt x="250444" y="72389"/>
                  </a:lnTo>
                  <a:lnTo>
                    <a:pt x="252729" y="65023"/>
                  </a:lnTo>
                  <a:lnTo>
                    <a:pt x="260090" y="55498"/>
                  </a:lnTo>
                  <a:lnTo>
                    <a:pt x="250444" y="55498"/>
                  </a:lnTo>
                  <a:lnTo>
                    <a:pt x="250444" y="40385"/>
                  </a:lnTo>
                  <a:close/>
                </a:path>
                <a:path w="760095" h="179704">
                  <a:moveTo>
                    <a:pt x="304866" y="51053"/>
                  </a:moveTo>
                  <a:lnTo>
                    <a:pt x="273557" y="51053"/>
                  </a:lnTo>
                  <a:lnTo>
                    <a:pt x="283059" y="52796"/>
                  </a:lnTo>
                  <a:lnTo>
                    <a:pt x="289845" y="58038"/>
                  </a:lnTo>
                  <a:lnTo>
                    <a:pt x="293917" y="66805"/>
                  </a:lnTo>
                  <a:lnTo>
                    <a:pt x="295275" y="79120"/>
                  </a:lnTo>
                  <a:lnTo>
                    <a:pt x="295275" y="135635"/>
                  </a:lnTo>
                  <a:lnTo>
                    <a:pt x="310515" y="135635"/>
                  </a:lnTo>
                  <a:lnTo>
                    <a:pt x="310515" y="73024"/>
                  </a:lnTo>
                  <a:lnTo>
                    <a:pt x="312800" y="65912"/>
                  </a:lnTo>
                  <a:lnTo>
                    <a:pt x="318929" y="57911"/>
                  </a:lnTo>
                  <a:lnTo>
                    <a:pt x="307467" y="57911"/>
                  </a:lnTo>
                  <a:lnTo>
                    <a:pt x="305561" y="52069"/>
                  </a:lnTo>
                  <a:lnTo>
                    <a:pt x="304866" y="51053"/>
                  </a:lnTo>
                  <a:close/>
                </a:path>
                <a:path w="760095" h="179704">
                  <a:moveTo>
                    <a:pt x="364173" y="51053"/>
                  </a:moveTo>
                  <a:lnTo>
                    <a:pt x="341629" y="51053"/>
                  </a:lnTo>
                  <a:lnTo>
                    <a:pt x="347091" y="53339"/>
                  </a:lnTo>
                  <a:lnTo>
                    <a:pt x="350393" y="58038"/>
                  </a:lnTo>
                  <a:lnTo>
                    <a:pt x="353568" y="62864"/>
                  </a:lnTo>
                  <a:lnTo>
                    <a:pt x="355219" y="70484"/>
                  </a:lnTo>
                  <a:lnTo>
                    <a:pt x="355219" y="135635"/>
                  </a:lnTo>
                  <a:lnTo>
                    <a:pt x="370458" y="135635"/>
                  </a:lnTo>
                  <a:lnTo>
                    <a:pt x="370458" y="76961"/>
                  </a:lnTo>
                  <a:lnTo>
                    <a:pt x="368504" y="59979"/>
                  </a:lnTo>
                  <a:lnTo>
                    <a:pt x="364173" y="51053"/>
                  </a:lnTo>
                  <a:close/>
                </a:path>
                <a:path w="760095" h="179704">
                  <a:moveTo>
                    <a:pt x="339090" y="38226"/>
                  </a:moveTo>
                  <a:lnTo>
                    <a:pt x="329184" y="39445"/>
                  </a:lnTo>
                  <a:lnTo>
                    <a:pt x="320611" y="43116"/>
                  </a:lnTo>
                  <a:lnTo>
                    <a:pt x="313372" y="49264"/>
                  </a:lnTo>
                  <a:lnTo>
                    <a:pt x="307467" y="57911"/>
                  </a:lnTo>
                  <a:lnTo>
                    <a:pt x="318929" y="57911"/>
                  </a:lnTo>
                  <a:lnTo>
                    <a:pt x="321945" y="53974"/>
                  </a:lnTo>
                  <a:lnTo>
                    <a:pt x="327405" y="51053"/>
                  </a:lnTo>
                  <a:lnTo>
                    <a:pt x="364173" y="51053"/>
                  </a:lnTo>
                  <a:lnTo>
                    <a:pt x="362632" y="47878"/>
                  </a:lnTo>
                  <a:lnTo>
                    <a:pt x="352831" y="40636"/>
                  </a:lnTo>
                  <a:lnTo>
                    <a:pt x="339090" y="38226"/>
                  </a:lnTo>
                  <a:close/>
                </a:path>
                <a:path w="760095" h="179704">
                  <a:moveTo>
                    <a:pt x="287020" y="38226"/>
                  </a:moveTo>
                  <a:lnTo>
                    <a:pt x="280416" y="38226"/>
                  </a:lnTo>
                  <a:lnTo>
                    <a:pt x="271291" y="39300"/>
                  </a:lnTo>
                  <a:lnTo>
                    <a:pt x="263334" y="42529"/>
                  </a:lnTo>
                  <a:lnTo>
                    <a:pt x="256520" y="47924"/>
                  </a:lnTo>
                  <a:lnTo>
                    <a:pt x="250825" y="55498"/>
                  </a:lnTo>
                  <a:lnTo>
                    <a:pt x="260090" y="55498"/>
                  </a:lnTo>
                  <a:lnTo>
                    <a:pt x="261366" y="53847"/>
                  </a:lnTo>
                  <a:lnTo>
                    <a:pt x="266826" y="51053"/>
                  </a:lnTo>
                  <a:lnTo>
                    <a:pt x="304866" y="51053"/>
                  </a:lnTo>
                  <a:lnTo>
                    <a:pt x="302259" y="47243"/>
                  </a:lnTo>
                  <a:lnTo>
                    <a:pt x="297433" y="43687"/>
                  </a:lnTo>
                  <a:lnTo>
                    <a:pt x="292607" y="40004"/>
                  </a:lnTo>
                  <a:lnTo>
                    <a:pt x="287020" y="38226"/>
                  </a:lnTo>
                  <a:close/>
                </a:path>
                <a:path w="760095" h="179704">
                  <a:moveTo>
                    <a:pt x="415035" y="40385"/>
                  </a:moveTo>
                  <a:lnTo>
                    <a:pt x="399796" y="40385"/>
                  </a:lnTo>
                  <a:lnTo>
                    <a:pt x="399796" y="179450"/>
                  </a:lnTo>
                  <a:lnTo>
                    <a:pt x="415035" y="179450"/>
                  </a:lnTo>
                  <a:lnTo>
                    <a:pt x="415035" y="121919"/>
                  </a:lnTo>
                  <a:lnTo>
                    <a:pt x="427508" y="121919"/>
                  </a:lnTo>
                  <a:lnTo>
                    <a:pt x="417702" y="111378"/>
                  </a:lnTo>
                  <a:lnTo>
                    <a:pt x="415035" y="104647"/>
                  </a:lnTo>
                  <a:lnTo>
                    <a:pt x="415035" y="74167"/>
                  </a:lnTo>
                  <a:lnTo>
                    <a:pt x="417829" y="66420"/>
                  </a:lnTo>
                  <a:lnTo>
                    <a:pt x="425954" y="57149"/>
                  </a:lnTo>
                  <a:lnTo>
                    <a:pt x="415035" y="57149"/>
                  </a:lnTo>
                  <a:lnTo>
                    <a:pt x="415035" y="40385"/>
                  </a:lnTo>
                  <a:close/>
                </a:path>
                <a:path w="760095" h="179704">
                  <a:moveTo>
                    <a:pt x="427508" y="121919"/>
                  </a:moveTo>
                  <a:lnTo>
                    <a:pt x="415417" y="121919"/>
                  </a:lnTo>
                  <a:lnTo>
                    <a:pt x="420989" y="128920"/>
                  </a:lnTo>
                  <a:lnTo>
                    <a:pt x="427609" y="133921"/>
                  </a:lnTo>
                  <a:lnTo>
                    <a:pt x="435276" y="136921"/>
                  </a:lnTo>
                  <a:lnTo>
                    <a:pt x="443992" y="137921"/>
                  </a:lnTo>
                  <a:lnTo>
                    <a:pt x="453562" y="137019"/>
                  </a:lnTo>
                  <a:lnTo>
                    <a:pt x="462073" y="134318"/>
                  </a:lnTo>
                  <a:lnTo>
                    <a:pt x="469513" y="129831"/>
                  </a:lnTo>
                  <a:lnTo>
                    <a:pt x="474321" y="125094"/>
                  </a:lnTo>
                  <a:lnTo>
                    <a:pt x="434340" y="125094"/>
                  </a:lnTo>
                  <a:lnTo>
                    <a:pt x="427862" y="122300"/>
                  </a:lnTo>
                  <a:lnTo>
                    <a:pt x="427508" y="121919"/>
                  </a:lnTo>
                  <a:close/>
                </a:path>
                <a:path w="760095" h="179704">
                  <a:moveTo>
                    <a:pt x="477220" y="51053"/>
                  </a:moveTo>
                  <a:lnTo>
                    <a:pt x="453008" y="51053"/>
                  </a:lnTo>
                  <a:lnTo>
                    <a:pt x="459612" y="53974"/>
                  </a:lnTo>
                  <a:lnTo>
                    <a:pt x="464439" y="60070"/>
                  </a:lnTo>
                  <a:lnTo>
                    <a:pt x="471791" y="85216"/>
                  </a:lnTo>
                  <a:lnTo>
                    <a:pt x="471324" y="93888"/>
                  </a:lnTo>
                  <a:lnTo>
                    <a:pt x="451484" y="125094"/>
                  </a:lnTo>
                  <a:lnTo>
                    <a:pt x="474321" y="125094"/>
                  </a:lnTo>
                  <a:lnTo>
                    <a:pt x="487425" y="85216"/>
                  </a:lnTo>
                  <a:lnTo>
                    <a:pt x="486783" y="75019"/>
                  </a:lnTo>
                  <a:lnTo>
                    <a:pt x="484854" y="65928"/>
                  </a:lnTo>
                  <a:lnTo>
                    <a:pt x="481639" y="57910"/>
                  </a:lnTo>
                  <a:lnTo>
                    <a:pt x="477220" y="51053"/>
                  </a:lnTo>
                  <a:close/>
                </a:path>
                <a:path w="760095" h="179704">
                  <a:moveTo>
                    <a:pt x="448436" y="38226"/>
                  </a:moveTo>
                  <a:lnTo>
                    <a:pt x="438223" y="39397"/>
                  </a:lnTo>
                  <a:lnTo>
                    <a:pt x="429307" y="42925"/>
                  </a:lnTo>
                  <a:lnTo>
                    <a:pt x="421701" y="48835"/>
                  </a:lnTo>
                  <a:lnTo>
                    <a:pt x="415417" y="57149"/>
                  </a:lnTo>
                  <a:lnTo>
                    <a:pt x="425954" y="57149"/>
                  </a:lnTo>
                  <a:lnTo>
                    <a:pt x="428625" y="54101"/>
                  </a:lnTo>
                  <a:lnTo>
                    <a:pt x="435736" y="51053"/>
                  </a:lnTo>
                  <a:lnTo>
                    <a:pt x="477220" y="51053"/>
                  </a:lnTo>
                  <a:lnTo>
                    <a:pt x="471475" y="45352"/>
                  </a:lnTo>
                  <a:lnTo>
                    <a:pt x="464788" y="41386"/>
                  </a:lnTo>
                  <a:lnTo>
                    <a:pt x="457100" y="39014"/>
                  </a:lnTo>
                  <a:lnTo>
                    <a:pt x="448436" y="38226"/>
                  </a:lnTo>
                  <a:close/>
                </a:path>
                <a:path w="760095" h="179704">
                  <a:moveTo>
                    <a:pt x="524255" y="40385"/>
                  </a:moveTo>
                  <a:lnTo>
                    <a:pt x="509016" y="40385"/>
                  </a:lnTo>
                  <a:lnTo>
                    <a:pt x="509016" y="97281"/>
                  </a:lnTo>
                  <a:lnTo>
                    <a:pt x="511155" y="115044"/>
                  </a:lnTo>
                  <a:lnTo>
                    <a:pt x="517556" y="127746"/>
                  </a:lnTo>
                  <a:lnTo>
                    <a:pt x="528196" y="135376"/>
                  </a:lnTo>
                  <a:lnTo>
                    <a:pt x="543051" y="137921"/>
                  </a:lnTo>
                  <a:lnTo>
                    <a:pt x="552388" y="136830"/>
                  </a:lnTo>
                  <a:lnTo>
                    <a:pt x="560403" y="133572"/>
                  </a:lnTo>
                  <a:lnTo>
                    <a:pt x="567108" y="128170"/>
                  </a:lnTo>
                  <a:lnTo>
                    <a:pt x="569320" y="125094"/>
                  </a:lnTo>
                  <a:lnTo>
                    <a:pt x="547243" y="125094"/>
                  </a:lnTo>
                  <a:lnTo>
                    <a:pt x="537168" y="123211"/>
                  </a:lnTo>
                  <a:lnTo>
                    <a:pt x="529986" y="117554"/>
                  </a:lnTo>
                  <a:lnTo>
                    <a:pt x="525686" y="108110"/>
                  </a:lnTo>
                  <a:lnTo>
                    <a:pt x="524255" y="94868"/>
                  </a:lnTo>
                  <a:lnTo>
                    <a:pt x="524255" y="40385"/>
                  </a:lnTo>
                  <a:close/>
                </a:path>
                <a:path w="760095" h="179704">
                  <a:moveTo>
                    <a:pt x="588136" y="120649"/>
                  </a:moveTo>
                  <a:lnTo>
                    <a:pt x="572897" y="120649"/>
                  </a:lnTo>
                  <a:lnTo>
                    <a:pt x="572897" y="135635"/>
                  </a:lnTo>
                  <a:lnTo>
                    <a:pt x="588136" y="135635"/>
                  </a:lnTo>
                  <a:lnTo>
                    <a:pt x="588136" y="120649"/>
                  </a:lnTo>
                  <a:close/>
                </a:path>
                <a:path w="760095" h="179704">
                  <a:moveTo>
                    <a:pt x="588136" y="40385"/>
                  </a:moveTo>
                  <a:lnTo>
                    <a:pt x="572897" y="40385"/>
                  </a:lnTo>
                  <a:lnTo>
                    <a:pt x="572897" y="104139"/>
                  </a:lnTo>
                  <a:lnTo>
                    <a:pt x="570483" y="111378"/>
                  </a:lnTo>
                  <a:lnTo>
                    <a:pt x="560831" y="122300"/>
                  </a:lnTo>
                  <a:lnTo>
                    <a:pt x="554735" y="125094"/>
                  </a:lnTo>
                  <a:lnTo>
                    <a:pt x="569320" y="125094"/>
                  </a:lnTo>
                  <a:lnTo>
                    <a:pt x="572516" y="120649"/>
                  </a:lnTo>
                  <a:lnTo>
                    <a:pt x="588136" y="120649"/>
                  </a:lnTo>
                  <a:lnTo>
                    <a:pt x="588136" y="40385"/>
                  </a:lnTo>
                  <a:close/>
                </a:path>
                <a:path w="760095" h="179704">
                  <a:moveTo>
                    <a:pt x="639445" y="53466"/>
                  </a:moveTo>
                  <a:lnTo>
                    <a:pt x="624204" y="53466"/>
                  </a:lnTo>
                  <a:lnTo>
                    <a:pt x="624204" y="109854"/>
                  </a:lnTo>
                  <a:lnTo>
                    <a:pt x="625774" y="122023"/>
                  </a:lnTo>
                  <a:lnTo>
                    <a:pt x="630475" y="130714"/>
                  </a:lnTo>
                  <a:lnTo>
                    <a:pt x="638296" y="135929"/>
                  </a:lnTo>
                  <a:lnTo>
                    <a:pt x="649224" y="137667"/>
                  </a:lnTo>
                  <a:lnTo>
                    <a:pt x="655193" y="137667"/>
                  </a:lnTo>
                  <a:lnTo>
                    <a:pt x="659892" y="136778"/>
                  </a:lnTo>
                  <a:lnTo>
                    <a:pt x="663448" y="134746"/>
                  </a:lnTo>
                  <a:lnTo>
                    <a:pt x="663448" y="124840"/>
                  </a:lnTo>
                  <a:lnTo>
                    <a:pt x="648461" y="124840"/>
                  </a:lnTo>
                  <a:lnTo>
                    <a:pt x="644905" y="123570"/>
                  </a:lnTo>
                  <a:lnTo>
                    <a:pt x="642747" y="120776"/>
                  </a:lnTo>
                  <a:lnTo>
                    <a:pt x="640587" y="118109"/>
                  </a:lnTo>
                  <a:lnTo>
                    <a:pt x="639445" y="113537"/>
                  </a:lnTo>
                  <a:lnTo>
                    <a:pt x="639445" y="53466"/>
                  </a:lnTo>
                  <a:close/>
                </a:path>
                <a:path w="760095" h="179704">
                  <a:moveTo>
                    <a:pt x="663448" y="121665"/>
                  </a:moveTo>
                  <a:lnTo>
                    <a:pt x="660653" y="123824"/>
                  </a:lnTo>
                  <a:lnTo>
                    <a:pt x="657351" y="124840"/>
                  </a:lnTo>
                  <a:lnTo>
                    <a:pt x="663448" y="124840"/>
                  </a:lnTo>
                  <a:lnTo>
                    <a:pt x="663448" y="121665"/>
                  </a:lnTo>
                  <a:close/>
                </a:path>
                <a:path w="760095" h="179704">
                  <a:moveTo>
                    <a:pt x="663448" y="40385"/>
                  </a:moveTo>
                  <a:lnTo>
                    <a:pt x="607822" y="40385"/>
                  </a:lnTo>
                  <a:lnTo>
                    <a:pt x="607822" y="53466"/>
                  </a:lnTo>
                  <a:lnTo>
                    <a:pt x="663448" y="53466"/>
                  </a:lnTo>
                  <a:lnTo>
                    <a:pt x="663448" y="40385"/>
                  </a:lnTo>
                  <a:close/>
                </a:path>
                <a:path w="760095" h="179704">
                  <a:moveTo>
                    <a:pt x="639445" y="12191"/>
                  </a:moveTo>
                  <a:lnTo>
                    <a:pt x="624204" y="17144"/>
                  </a:lnTo>
                  <a:lnTo>
                    <a:pt x="624204" y="40385"/>
                  </a:lnTo>
                  <a:lnTo>
                    <a:pt x="639445" y="40385"/>
                  </a:lnTo>
                  <a:lnTo>
                    <a:pt x="639445" y="12191"/>
                  </a:lnTo>
                  <a:close/>
                </a:path>
                <a:path w="760095" h="179704">
                  <a:moveTo>
                    <a:pt x="720725" y="38226"/>
                  </a:moveTo>
                  <a:lnTo>
                    <a:pt x="683855" y="59674"/>
                  </a:lnTo>
                  <a:lnTo>
                    <a:pt x="676782" y="88391"/>
                  </a:lnTo>
                  <a:lnTo>
                    <a:pt x="677499" y="99536"/>
                  </a:lnTo>
                  <a:lnTo>
                    <a:pt x="702024" y="134683"/>
                  </a:lnTo>
                  <a:lnTo>
                    <a:pt x="720090" y="137921"/>
                  </a:lnTo>
                  <a:lnTo>
                    <a:pt x="729876" y="137350"/>
                  </a:lnTo>
                  <a:lnTo>
                    <a:pt x="738663" y="135635"/>
                  </a:lnTo>
                  <a:lnTo>
                    <a:pt x="746450" y="132778"/>
                  </a:lnTo>
                  <a:lnTo>
                    <a:pt x="753236" y="128777"/>
                  </a:lnTo>
                  <a:lnTo>
                    <a:pt x="753236" y="125094"/>
                  </a:lnTo>
                  <a:lnTo>
                    <a:pt x="714121" y="125094"/>
                  </a:lnTo>
                  <a:lnTo>
                    <a:pt x="706627" y="122173"/>
                  </a:lnTo>
                  <a:lnTo>
                    <a:pt x="692657" y="91820"/>
                  </a:lnTo>
                  <a:lnTo>
                    <a:pt x="759841" y="91820"/>
                  </a:lnTo>
                  <a:lnTo>
                    <a:pt x="759841" y="83819"/>
                  </a:lnTo>
                  <a:lnTo>
                    <a:pt x="759528" y="78866"/>
                  </a:lnTo>
                  <a:lnTo>
                    <a:pt x="692784" y="78866"/>
                  </a:lnTo>
                  <a:lnTo>
                    <a:pt x="693927" y="70611"/>
                  </a:lnTo>
                  <a:lnTo>
                    <a:pt x="697102" y="63880"/>
                  </a:lnTo>
                  <a:lnTo>
                    <a:pt x="707135" y="53593"/>
                  </a:lnTo>
                  <a:lnTo>
                    <a:pt x="713231" y="51053"/>
                  </a:lnTo>
                  <a:lnTo>
                    <a:pt x="750192" y="51053"/>
                  </a:lnTo>
                  <a:lnTo>
                    <a:pt x="749680" y="50291"/>
                  </a:lnTo>
                  <a:lnTo>
                    <a:pt x="744013" y="44977"/>
                  </a:lnTo>
                  <a:lnTo>
                    <a:pt x="737298" y="41211"/>
                  </a:lnTo>
                  <a:lnTo>
                    <a:pt x="729535" y="38969"/>
                  </a:lnTo>
                  <a:lnTo>
                    <a:pt x="720725" y="38226"/>
                  </a:lnTo>
                  <a:close/>
                </a:path>
                <a:path w="760095" h="179704">
                  <a:moveTo>
                    <a:pt x="753236" y="114426"/>
                  </a:moveTo>
                  <a:lnTo>
                    <a:pt x="746327" y="119094"/>
                  </a:lnTo>
                  <a:lnTo>
                    <a:pt x="739108" y="122427"/>
                  </a:lnTo>
                  <a:lnTo>
                    <a:pt x="731555" y="124428"/>
                  </a:lnTo>
                  <a:lnTo>
                    <a:pt x="723646" y="125094"/>
                  </a:lnTo>
                  <a:lnTo>
                    <a:pt x="753236" y="125094"/>
                  </a:lnTo>
                  <a:lnTo>
                    <a:pt x="753236" y="114426"/>
                  </a:lnTo>
                  <a:close/>
                </a:path>
                <a:path w="760095" h="179704">
                  <a:moveTo>
                    <a:pt x="750192" y="51053"/>
                  </a:moveTo>
                  <a:lnTo>
                    <a:pt x="727836" y="51053"/>
                  </a:lnTo>
                  <a:lnTo>
                    <a:pt x="733678" y="53466"/>
                  </a:lnTo>
                  <a:lnTo>
                    <a:pt x="737870" y="58419"/>
                  </a:lnTo>
                  <a:lnTo>
                    <a:pt x="742060" y="63245"/>
                  </a:lnTo>
                  <a:lnTo>
                    <a:pt x="744220" y="70103"/>
                  </a:lnTo>
                  <a:lnTo>
                    <a:pt x="744220" y="78866"/>
                  </a:lnTo>
                  <a:lnTo>
                    <a:pt x="759528" y="78866"/>
                  </a:lnTo>
                  <a:lnTo>
                    <a:pt x="759200" y="73652"/>
                  </a:lnTo>
                  <a:lnTo>
                    <a:pt x="757285" y="64674"/>
                  </a:lnTo>
                  <a:lnTo>
                    <a:pt x="754108" y="56888"/>
                  </a:lnTo>
                  <a:lnTo>
                    <a:pt x="750192" y="51053"/>
                  </a:lnTo>
                  <a:close/>
                </a:path>
              </a:pathLst>
            </a:custGeom>
            <a:solidFill>
              <a:srgbClr val="FFFFFF">
                <a:alpha val="98823"/>
              </a:srgbClr>
            </a:solidFill>
          </p:spPr>
          <p:txBody>
            <a:bodyPr wrap="square" lIns="0" tIns="0" rIns="0" bIns="0" rtlCol="0"/>
            <a:lstStyle/>
            <a:p>
              <a:pPr defTabSz="685800"/>
              <a:endParaRPr sz="135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5" name="object 55"/>
            <p:cNvSpPr/>
            <p:nvPr/>
          </p:nvSpPr>
          <p:spPr>
            <a:xfrm>
              <a:off x="7117080" y="3695700"/>
              <a:ext cx="1557655" cy="355600"/>
            </a:xfrm>
            <a:custGeom>
              <a:avLst/>
              <a:gdLst/>
              <a:ahLst/>
              <a:cxnLst/>
              <a:rect l="l" t="t" r="r" b="b"/>
              <a:pathLst>
                <a:path w="1557654" h="355600">
                  <a:moveTo>
                    <a:pt x="1557527" y="0"/>
                  </a:moveTo>
                  <a:lnTo>
                    <a:pt x="0" y="0"/>
                  </a:lnTo>
                  <a:lnTo>
                    <a:pt x="0" y="355092"/>
                  </a:lnTo>
                  <a:lnTo>
                    <a:pt x="1557527" y="355092"/>
                  </a:lnTo>
                  <a:lnTo>
                    <a:pt x="1557527" y="0"/>
                  </a:lnTo>
                  <a:close/>
                </a:path>
              </a:pathLst>
            </a:custGeom>
            <a:solidFill>
              <a:srgbClr val="0078D3"/>
            </a:solidFill>
          </p:spPr>
          <p:txBody>
            <a:bodyPr wrap="square" lIns="0" tIns="0" rIns="0" bIns="0" rtlCol="0"/>
            <a:lstStyle/>
            <a:p>
              <a:pPr defTabSz="685800"/>
              <a:endParaRPr sz="135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6" name="object 56"/>
            <p:cNvSpPr/>
            <p:nvPr/>
          </p:nvSpPr>
          <p:spPr>
            <a:xfrm>
              <a:off x="7238364" y="3786885"/>
              <a:ext cx="1310005" cy="143510"/>
            </a:xfrm>
            <a:custGeom>
              <a:avLst/>
              <a:gdLst/>
              <a:ahLst/>
              <a:cxnLst/>
              <a:rect l="l" t="t" r="r" b="b"/>
              <a:pathLst>
                <a:path w="1310004" h="143510">
                  <a:moveTo>
                    <a:pt x="17399" y="7746"/>
                  </a:moveTo>
                  <a:lnTo>
                    <a:pt x="0" y="7746"/>
                  </a:lnTo>
                  <a:lnTo>
                    <a:pt x="48386" y="141096"/>
                  </a:lnTo>
                  <a:lnTo>
                    <a:pt x="65531" y="141096"/>
                  </a:lnTo>
                  <a:lnTo>
                    <a:pt x="71413" y="125221"/>
                  </a:lnTo>
                  <a:lnTo>
                    <a:pt x="57023" y="125221"/>
                  </a:lnTo>
                  <a:lnTo>
                    <a:pt x="56387" y="120776"/>
                  </a:lnTo>
                  <a:lnTo>
                    <a:pt x="55499" y="116839"/>
                  </a:lnTo>
                  <a:lnTo>
                    <a:pt x="54311" y="113283"/>
                  </a:lnTo>
                  <a:lnTo>
                    <a:pt x="17399" y="7746"/>
                  </a:lnTo>
                  <a:close/>
                </a:path>
                <a:path w="1310004" h="143510">
                  <a:moveTo>
                    <a:pt x="114934" y="7746"/>
                  </a:moveTo>
                  <a:lnTo>
                    <a:pt x="98170" y="7746"/>
                  </a:lnTo>
                  <a:lnTo>
                    <a:pt x="60407" y="113411"/>
                  </a:lnTo>
                  <a:lnTo>
                    <a:pt x="58927" y="117601"/>
                  </a:lnTo>
                  <a:lnTo>
                    <a:pt x="57911" y="121538"/>
                  </a:lnTo>
                  <a:lnTo>
                    <a:pt x="57403" y="125221"/>
                  </a:lnTo>
                  <a:lnTo>
                    <a:pt x="71413" y="125221"/>
                  </a:lnTo>
                  <a:lnTo>
                    <a:pt x="114934" y="7746"/>
                  </a:lnTo>
                  <a:close/>
                </a:path>
                <a:path w="1310004" h="143510">
                  <a:moveTo>
                    <a:pt x="143255" y="1777"/>
                  </a:moveTo>
                  <a:lnTo>
                    <a:pt x="137667" y="1777"/>
                  </a:lnTo>
                  <a:lnTo>
                    <a:pt x="135381" y="2793"/>
                  </a:lnTo>
                  <a:lnTo>
                    <a:pt x="131571" y="6603"/>
                  </a:lnTo>
                  <a:lnTo>
                    <a:pt x="130555" y="8889"/>
                  </a:lnTo>
                  <a:lnTo>
                    <a:pt x="130555" y="14605"/>
                  </a:lnTo>
                  <a:lnTo>
                    <a:pt x="131571" y="17018"/>
                  </a:lnTo>
                  <a:lnTo>
                    <a:pt x="133476" y="18795"/>
                  </a:lnTo>
                  <a:lnTo>
                    <a:pt x="135381" y="20700"/>
                  </a:lnTo>
                  <a:lnTo>
                    <a:pt x="137667" y="21589"/>
                  </a:lnTo>
                  <a:lnTo>
                    <a:pt x="143255" y="21589"/>
                  </a:lnTo>
                  <a:lnTo>
                    <a:pt x="150494" y="8889"/>
                  </a:lnTo>
                  <a:lnTo>
                    <a:pt x="149478" y="6603"/>
                  </a:lnTo>
                  <a:lnTo>
                    <a:pt x="147574" y="4699"/>
                  </a:lnTo>
                  <a:lnTo>
                    <a:pt x="145541" y="2793"/>
                  </a:lnTo>
                  <a:lnTo>
                    <a:pt x="143255" y="1777"/>
                  </a:lnTo>
                  <a:close/>
                </a:path>
                <a:path w="1310004" h="143510">
                  <a:moveTo>
                    <a:pt x="147827" y="45846"/>
                  </a:moveTo>
                  <a:lnTo>
                    <a:pt x="132587" y="45846"/>
                  </a:lnTo>
                  <a:lnTo>
                    <a:pt x="132587" y="141096"/>
                  </a:lnTo>
                  <a:lnTo>
                    <a:pt x="147827" y="141096"/>
                  </a:lnTo>
                  <a:lnTo>
                    <a:pt x="147827" y="45846"/>
                  </a:lnTo>
                  <a:close/>
                </a:path>
                <a:path w="1310004" h="143510">
                  <a:moveTo>
                    <a:pt x="193548" y="45846"/>
                  </a:moveTo>
                  <a:lnTo>
                    <a:pt x="178307" y="45846"/>
                  </a:lnTo>
                  <a:lnTo>
                    <a:pt x="178307" y="141096"/>
                  </a:lnTo>
                  <a:lnTo>
                    <a:pt x="193548" y="141096"/>
                  </a:lnTo>
                  <a:lnTo>
                    <a:pt x="193548" y="92456"/>
                  </a:lnTo>
                  <a:lnTo>
                    <a:pt x="193972" y="84957"/>
                  </a:lnTo>
                  <a:lnTo>
                    <a:pt x="195230" y="78279"/>
                  </a:lnTo>
                  <a:lnTo>
                    <a:pt x="197298" y="72435"/>
                  </a:lnTo>
                  <a:lnTo>
                    <a:pt x="200151" y="67437"/>
                  </a:lnTo>
                  <a:lnTo>
                    <a:pt x="201561" y="65405"/>
                  </a:lnTo>
                  <a:lnTo>
                    <a:pt x="193548" y="65405"/>
                  </a:lnTo>
                  <a:lnTo>
                    <a:pt x="193548" y="45846"/>
                  </a:lnTo>
                  <a:close/>
                </a:path>
                <a:path w="1310004" h="143510">
                  <a:moveTo>
                    <a:pt x="222884" y="44195"/>
                  </a:moveTo>
                  <a:lnTo>
                    <a:pt x="213359" y="44195"/>
                  </a:lnTo>
                  <a:lnTo>
                    <a:pt x="208406" y="45974"/>
                  </a:lnTo>
                  <a:lnTo>
                    <a:pt x="203961" y="49783"/>
                  </a:lnTo>
                  <a:lnTo>
                    <a:pt x="199516" y="53466"/>
                  </a:lnTo>
                  <a:lnTo>
                    <a:pt x="196087" y="58800"/>
                  </a:lnTo>
                  <a:lnTo>
                    <a:pt x="193928" y="65405"/>
                  </a:lnTo>
                  <a:lnTo>
                    <a:pt x="201561" y="65405"/>
                  </a:lnTo>
                  <a:lnTo>
                    <a:pt x="204469" y="61213"/>
                  </a:lnTo>
                  <a:lnTo>
                    <a:pt x="209930" y="58165"/>
                  </a:lnTo>
                  <a:lnTo>
                    <a:pt x="227964" y="58165"/>
                  </a:lnTo>
                  <a:lnTo>
                    <a:pt x="227964" y="45465"/>
                  </a:lnTo>
                  <a:lnTo>
                    <a:pt x="225932" y="44576"/>
                  </a:lnTo>
                  <a:lnTo>
                    <a:pt x="222884" y="44195"/>
                  </a:lnTo>
                  <a:close/>
                </a:path>
                <a:path w="1310004" h="143510">
                  <a:moveTo>
                    <a:pt x="227964" y="58165"/>
                  </a:moveTo>
                  <a:lnTo>
                    <a:pt x="221487" y="58165"/>
                  </a:lnTo>
                  <a:lnTo>
                    <a:pt x="225298" y="59181"/>
                  </a:lnTo>
                  <a:lnTo>
                    <a:pt x="227964" y="61213"/>
                  </a:lnTo>
                  <a:lnTo>
                    <a:pt x="227964" y="58165"/>
                  </a:lnTo>
                  <a:close/>
                </a:path>
                <a:path w="1310004" h="143510">
                  <a:moveTo>
                    <a:pt x="264032" y="58800"/>
                  </a:moveTo>
                  <a:lnTo>
                    <a:pt x="248792" y="58800"/>
                  </a:lnTo>
                  <a:lnTo>
                    <a:pt x="248792" y="115188"/>
                  </a:lnTo>
                  <a:lnTo>
                    <a:pt x="250362" y="127430"/>
                  </a:lnTo>
                  <a:lnTo>
                    <a:pt x="255063" y="136159"/>
                  </a:lnTo>
                  <a:lnTo>
                    <a:pt x="262884" y="141388"/>
                  </a:lnTo>
                  <a:lnTo>
                    <a:pt x="273811" y="143128"/>
                  </a:lnTo>
                  <a:lnTo>
                    <a:pt x="279780" y="143128"/>
                  </a:lnTo>
                  <a:lnTo>
                    <a:pt x="284479" y="142112"/>
                  </a:lnTo>
                  <a:lnTo>
                    <a:pt x="288035" y="140081"/>
                  </a:lnTo>
                  <a:lnTo>
                    <a:pt x="288035" y="130301"/>
                  </a:lnTo>
                  <a:lnTo>
                    <a:pt x="273050" y="130301"/>
                  </a:lnTo>
                  <a:lnTo>
                    <a:pt x="269493" y="128905"/>
                  </a:lnTo>
                  <a:lnTo>
                    <a:pt x="267334" y="126237"/>
                  </a:lnTo>
                  <a:lnTo>
                    <a:pt x="265175" y="123443"/>
                  </a:lnTo>
                  <a:lnTo>
                    <a:pt x="264032" y="118871"/>
                  </a:lnTo>
                  <a:lnTo>
                    <a:pt x="264032" y="58800"/>
                  </a:lnTo>
                  <a:close/>
                </a:path>
                <a:path w="1310004" h="143510">
                  <a:moveTo>
                    <a:pt x="288035" y="127126"/>
                  </a:moveTo>
                  <a:lnTo>
                    <a:pt x="285241" y="129286"/>
                  </a:lnTo>
                  <a:lnTo>
                    <a:pt x="281939" y="130301"/>
                  </a:lnTo>
                  <a:lnTo>
                    <a:pt x="288035" y="130301"/>
                  </a:lnTo>
                  <a:lnTo>
                    <a:pt x="288035" y="127126"/>
                  </a:lnTo>
                  <a:close/>
                </a:path>
                <a:path w="1310004" h="143510">
                  <a:moveTo>
                    <a:pt x="288035" y="45846"/>
                  </a:moveTo>
                  <a:lnTo>
                    <a:pt x="232409" y="45846"/>
                  </a:lnTo>
                  <a:lnTo>
                    <a:pt x="232409" y="58800"/>
                  </a:lnTo>
                  <a:lnTo>
                    <a:pt x="288035" y="58800"/>
                  </a:lnTo>
                  <a:lnTo>
                    <a:pt x="288035" y="45846"/>
                  </a:lnTo>
                  <a:close/>
                </a:path>
                <a:path w="1310004" h="143510">
                  <a:moveTo>
                    <a:pt x="264032" y="17652"/>
                  </a:moveTo>
                  <a:lnTo>
                    <a:pt x="248792" y="22606"/>
                  </a:lnTo>
                  <a:lnTo>
                    <a:pt x="248792" y="45846"/>
                  </a:lnTo>
                  <a:lnTo>
                    <a:pt x="264032" y="45846"/>
                  </a:lnTo>
                  <a:lnTo>
                    <a:pt x="264032" y="17652"/>
                  </a:lnTo>
                  <a:close/>
                </a:path>
                <a:path w="1310004" h="143510">
                  <a:moveTo>
                    <a:pt x="321055" y="45846"/>
                  </a:moveTo>
                  <a:lnTo>
                    <a:pt x="305815" y="45846"/>
                  </a:lnTo>
                  <a:lnTo>
                    <a:pt x="305815" y="102743"/>
                  </a:lnTo>
                  <a:lnTo>
                    <a:pt x="307955" y="120485"/>
                  </a:lnTo>
                  <a:lnTo>
                    <a:pt x="314356" y="133143"/>
                  </a:lnTo>
                  <a:lnTo>
                    <a:pt x="324996" y="140729"/>
                  </a:lnTo>
                  <a:lnTo>
                    <a:pt x="339851" y="143256"/>
                  </a:lnTo>
                  <a:lnTo>
                    <a:pt x="349188" y="142182"/>
                  </a:lnTo>
                  <a:lnTo>
                    <a:pt x="357203" y="138953"/>
                  </a:lnTo>
                  <a:lnTo>
                    <a:pt x="363908" y="133558"/>
                  </a:lnTo>
                  <a:lnTo>
                    <a:pt x="366142" y="130428"/>
                  </a:lnTo>
                  <a:lnTo>
                    <a:pt x="344042" y="130428"/>
                  </a:lnTo>
                  <a:lnTo>
                    <a:pt x="333968" y="128547"/>
                  </a:lnTo>
                  <a:lnTo>
                    <a:pt x="326786" y="122904"/>
                  </a:lnTo>
                  <a:lnTo>
                    <a:pt x="322486" y="113498"/>
                  </a:lnTo>
                  <a:lnTo>
                    <a:pt x="321055" y="100330"/>
                  </a:lnTo>
                  <a:lnTo>
                    <a:pt x="321055" y="45846"/>
                  </a:lnTo>
                  <a:close/>
                </a:path>
                <a:path w="1310004" h="143510">
                  <a:moveTo>
                    <a:pt x="384936" y="125983"/>
                  </a:moveTo>
                  <a:lnTo>
                    <a:pt x="369696" y="125983"/>
                  </a:lnTo>
                  <a:lnTo>
                    <a:pt x="369696" y="141096"/>
                  </a:lnTo>
                  <a:lnTo>
                    <a:pt x="384936" y="141096"/>
                  </a:lnTo>
                  <a:lnTo>
                    <a:pt x="384936" y="125983"/>
                  </a:lnTo>
                  <a:close/>
                </a:path>
                <a:path w="1310004" h="143510">
                  <a:moveTo>
                    <a:pt x="384936" y="45846"/>
                  </a:moveTo>
                  <a:lnTo>
                    <a:pt x="369696" y="45846"/>
                  </a:lnTo>
                  <a:lnTo>
                    <a:pt x="369696" y="109600"/>
                  </a:lnTo>
                  <a:lnTo>
                    <a:pt x="367283" y="116712"/>
                  </a:lnTo>
                  <a:lnTo>
                    <a:pt x="362457" y="122300"/>
                  </a:lnTo>
                  <a:lnTo>
                    <a:pt x="357631" y="127762"/>
                  </a:lnTo>
                  <a:lnTo>
                    <a:pt x="351535" y="130428"/>
                  </a:lnTo>
                  <a:lnTo>
                    <a:pt x="366142" y="130428"/>
                  </a:lnTo>
                  <a:lnTo>
                    <a:pt x="369315" y="125983"/>
                  </a:lnTo>
                  <a:lnTo>
                    <a:pt x="384936" y="125983"/>
                  </a:lnTo>
                  <a:lnTo>
                    <a:pt x="384936" y="45846"/>
                  </a:lnTo>
                  <a:close/>
                </a:path>
                <a:path w="1310004" h="143510">
                  <a:moveTo>
                    <a:pt x="478077" y="56387"/>
                  </a:moveTo>
                  <a:lnTo>
                    <a:pt x="449452" y="56387"/>
                  </a:lnTo>
                  <a:lnTo>
                    <a:pt x="458027" y="57910"/>
                  </a:lnTo>
                  <a:lnTo>
                    <a:pt x="464137" y="62468"/>
                  </a:lnTo>
                  <a:lnTo>
                    <a:pt x="467794" y="70050"/>
                  </a:lnTo>
                  <a:lnTo>
                    <a:pt x="469010" y="80644"/>
                  </a:lnTo>
                  <a:lnTo>
                    <a:pt x="440435" y="84708"/>
                  </a:lnTo>
                  <a:lnTo>
                    <a:pt x="426694" y="88284"/>
                  </a:lnTo>
                  <a:lnTo>
                    <a:pt x="416893" y="94646"/>
                  </a:lnTo>
                  <a:lnTo>
                    <a:pt x="411021" y="103818"/>
                  </a:lnTo>
                  <a:lnTo>
                    <a:pt x="409066" y="115824"/>
                  </a:lnTo>
                  <a:lnTo>
                    <a:pt x="409066" y="124078"/>
                  </a:lnTo>
                  <a:lnTo>
                    <a:pt x="411733" y="130809"/>
                  </a:lnTo>
                  <a:lnTo>
                    <a:pt x="417067" y="135762"/>
                  </a:lnTo>
                  <a:lnTo>
                    <a:pt x="422401" y="140843"/>
                  </a:lnTo>
                  <a:lnTo>
                    <a:pt x="429894" y="143256"/>
                  </a:lnTo>
                  <a:lnTo>
                    <a:pt x="439292" y="143256"/>
                  </a:lnTo>
                  <a:lnTo>
                    <a:pt x="448413" y="142186"/>
                  </a:lnTo>
                  <a:lnTo>
                    <a:pt x="456342" y="138985"/>
                  </a:lnTo>
                  <a:lnTo>
                    <a:pt x="463081" y="133665"/>
                  </a:lnTo>
                  <a:lnTo>
                    <a:pt x="465499" y="130428"/>
                  </a:lnTo>
                  <a:lnTo>
                    <a:pt x="437387" y="130428"/>
                  </a:lnTo>
                  <a:lnTo>
                    <a:pt x="432942" y="129031"/>
                  </a:lnTo>
                  <a:lnTo>
                    <a:pt x="429640" y="126111"/>
                  </a:lnTo>
                  <a:lnTo>
                    <a:pt x="426338" y="123062"/>
                  </a:lnTo>
                  <a:lnTo>
                    <a:pt x="424687" y="119252"/>
                  </a:lnTo>
                  <a:lnTo>
                    <a:pt x="424687" y="108331"/>
                  </a:lnTo>
                  <a:lnTo>
                    <a:pt x="426465" y="103758"/>
                  </a:lnTo>
                  <a:lnTo>
                    <a:pt x="430021" y="101345"/>
                  </a:lnTo>
                  <a:lnTo>
                    <a:pt x="433577" y="98806"/>
                  </a:lnTo>
                  <a:lnTo>
                    <a:pt x="438911" y="97027"/>
                  </a:lnTo>
                  <a:lnTo>
                    <a:pt x="469010" y="92837"/>
                  </a:lnTo>
                  <a:lnTo>
                    <a:pt x="484250" y="92837"/>
                  </a:lnTo>
                  <a:lnTo>
                    <a:pt x="484250" y="79120"/>
                  </a:lnTo>
                  <a:lnTo>
                    <a:pt x="482155" y="63599"/>
                  </a:lnTo>
                  <a:lnTo>
                    <a:pt x="478077" y="56387"/>
                  </a:lnTo>
                  <a:close/>
                </a:path>
                <a:path w="1310004" h="143510">
                  <a:moveTo>
                    <a:pt x="484250" y="126237"/>
                  </a:moveTo>
                  <a:lnTo>
                    <a:pt x="469010" y="126237"/>
                  </a:lnTo>
                  <a:lnTo>
                    <a:pt x="469010" y="141096"/>
                  </a:lnTo>
                  <a:lnTo>
                    <a:pt x="484250" y="141096"/>
                  </a:lnTo>
                  <a:lnTo>
                    <a:pt x="484250" y="126237"/>
                  </a:lnTo>
                  <a:close/>
                </a:path>
                <a:path w="1310004" h="143510">
                  <a:moveTo>
                    <a:pt x="484250" y="92837"/>
                  </a:moveTo>
                  <a:lnTo>
                    <a:pt x="469010" y="92837"/>
                  </a:lnTo>
                  <a:lnTo>
                    <a:pt x="469010" y="110489"/>
                  </a:lnTo>
                  <a:lnTo>
                    <a:pt x="466598" y="117220"/>
                  </a:lnTo>
                  <a:lnTo>
                    <a:pt x="461644" y="122555"/>
                  </a:lnTo>
                  <a:lnTo>
                    <a:pt x="456691" y="127762"/>
                  </a:lnTo>
                  <a:lnTo>
                    <a:pt x="450468" y="130428"/>
                  </a:lnTo>
                  <a:lnTo>
                    <a:pt x="465499" y="130428"/>
                  </a:lnTo>
                  <a:lnTo>
                    <a:pt x="468629" y="126237"/>
                  </a:lnTo>
                  <a:lnTo>
                    <a:pt x="484250" y="126237"/>
                  </a:lnTo>
                  <a:lnTo>
                    <a:pt x="484250" y="92837"/>
                  </a:lnTo>
                  <a:close/>
                </a:path>
                <a:path w="1310004" h="143510">
                  <a:moveTo>
                    <a:pt x="450723" y="43561"/>
                  </a:moveTo>
                  <a:lnTo>
                    <a:pt x="441840" y="44130"/>
                  </a:lnTo>
                  <a:lnTo>
                    <a:pt x="433482" y="45831"/>
                  </a:lnTo>
                  <a:lnTo>
                    <a:pt x="425648" y="48650"/>
                  </a:lnTo>
                  <a:lnTo>
                    <a:pt x="418337" y="52577"/>
                  </a:lnTo>
                  <a:lnTo>
                    <a:pt x="418337" y="68199"/>
                  </a:lnTo>
                  <a:lnTo>
                    <a:pt x="425485" y="63031"/>
                  </a:lnTo>
                  <a:lnTo>
                    <a:pt x="433038" y="59340"/>
                  </a:lnTo>
                  <a:lnTo>
                    <a:pt x="441019" y="57126"/>
                  </a:lnTo>
                  <a:lnTo>
                    <a:pt x="449452" y="56387"/>
                  </a:lnTo>
                  <a:lnTo>
                    <a:pt x="478077" y="56387"/>
                  </a:lnTo>
                  <a:lnTo>
                    <a:pt x="475869" y="52482"/>
                  </a:lnTo>
                  <a:lnTo>
                    <a:pt x="465391" y="45795"/>
                  </a:lnTo>
                  <a:lnTo>
                    <a:pt x="450723" y="43561"/>
                  </a:lnTo>
                  <a:close/>
                </a:path>
                <a:path w="1310004" h="143510">
                  <a:moveTo>
                    <a:pt x="528827" y="0"/>
                  </a:moveTo>
                  <a:lnTo>
                    <a:pt x="513587" y="0"/>
                  </a:lnTo>
                  <a:lnTo>
                    <a:pt x="513587" y="141096"/>
                  </a:lnTo>
                  <a:lnTo>
                    <a:pt x="528827" y="141096"/>
                  </a:lnTo>
                  <a:lnTo>
                    <a:pt x="528827" y="0"/>
                  </a:lnTo>
                  <a:close/>
                </a:path>
                <a:path w="1310004" h="143510">
                  <a:moveTo>
                    <a:pt x="636904" y="7746"/>
                  </a:moveTo>
                  <a:lnTo>
                    <a:pt x="616203" y="7746"/>
                  </a:lnTo>
                  <a:lnTo>
                    <a:pt x="616203" y="141096"/>
                  </a:lnTo>
                  <a:lnTo>
                    <a:pt x="631316" y="141096"/>
                  </a:lnTo>
                  <a:lnTo>
                    <a:pt x="631190" y="39369"/>
                  </a:lnTo>
                  <a:lnTo>
                    <a:pt x="631117" y="35940"/>
                  </a:lnTo>
                  <a:lnTo>
                    <a:pt x="630888" y="30277"/>
                  </a:lnTo>
                  <a:lnTo>
                    <a:pt x="630554" y="25653"/>
                  </a:lnTo>
                  <a:lnTo>
                    <a:pt x="644782" y="25653"/>
                  </a:lnTo>
                  <a:lnTo>
                    <a:pt x="636904" y="7746"/>
                  </a:lnTo>
                  <a:close/>
                </a:path>
                <a:path w="1310004" h="143510">
                  <a:moveTo>
                    <a:pt x="644782" y="25653"/>
                  </a:moveTo>
                  <a:lnTo>
                    <a:pt x="630935" y="25653"/>
                  </a:lnTo>
                  <a:lnTo>
                    <a:pt x="632332" y="31750"/>
                  </a:lnTo>
                  <a:lnTo>
                    <a:pt x="633602" y="36321"/>
                  </a:lnTo>
                  <a:lnTo>
                    <a:pt x="635000" y="39369"/>
                  </a:lnTo>
                  <a:lnTo>
                    <a:pt x="680465" y="141096"/>
                  </a:lnTo>
                  <a:lnTo>
                    <a:pt x="688085" y="141096"/>
                  </a:lnTo>
                  <a:lnTo>
                    <a:pt x="698933" y="116712"/>
                  </a:lnTo>
                  <a:lnTo>
                    <a:pt x="684021" y="116712"/>
                  </a:lnTo>
                  <a:lnTo>
                    <a:pt x="683005" y="113156"/>
                  </a:lnTo>
                  <a:lnTo>
                    <a:pt x="680974" y="107822"/>
                  </a:lnTo>
                  <a:lnTo>
                    <a:pt x="677799" y="100711"/>
                  </a:lnTo>
                  <a:lnTo>
                    <a:pt x="644782" y="25653"/>
                  </a:lnTo>
                  <a:close/>
                </a:path>
                <a:path w="1310004" h="143510">
                  <a:moveTo>
                    <a:pt x="752220" y="25653"/>
                  </a:moveTo>
                  <a:lnTo>
                    <a:pt x="737996" y="25653"/>
                  </a:lnTo>
                  <a:lnTo>
                    <a:pt x="737423" y="33006"/>
                  </a:lnTo>
                  <a:lnTo>
                    <a:pt x="737028" y="39798"/>
                  </a:lnTo>
                  <a:lnTo>
                    <a:pt x="736800" y="45995"/>
                  </a:lnTo>
                  <a:lnTo>
                    <a:pt x="736726" y="141096"/>
                  </a:lnTo>
                  <a:lnTo>
                    <a:pt x="752220" y="141096"/>
                  </a:lnTo>
                  <a:lnTo>
                    <a:pt x="752220" y="25653"/>
                  </a:lnTo>
                  <a:close/>
                </a:path>
                <a:path w="1310004" h="143510">
                  <a:moveTo>
                    <a:pt x="752220" y="7746"/>
                  </a:moveTo>
                  <a:lnTo>
                    <a:pt x="732662" y="7746"/>
                  </a:lnTo>
                  <a:lnTo>
                    <a:pt x="691006" y="100330"/>
                  </a:lnTo>
                  <a:lnTo>
                    <a:pt x="689355" y="103886"/>
                  </a:lnTo>
                  <a:lnTo>
                    <a:pt x="687196" y="109346"/>
                  </a:lnTo>
                  <a:lnTo>
                    <a:pt x="684529" y="116712"/>
                  </a:lnTo>
                  <a:lnTo>
                    <a:pt x="698933" y="116712"/>
                  </a:lnTo>
                  <a:lnTo>
                    <a:pt x="733678" y="38607"/>
                  </a:lnTo>
                  <a:lnTo>
                    <a:pt x="734821" y="35940"/>
                  </a:lnTo>
                  <a:lnTo>
                    <a:pt x="736218" y="31622"/>
                  </a:lnTo>
                  <a:lnTo>
                    <a:pt x="737615" y="25653"/>
                  </a:lnTo>
                  <a:lnTo>
                    <a:pt x="752220" y="25653"/>
                  </a:lnTo>
                  <a:lnTo>
                    <a:pt x="752220" y="7746"/>
                  </a:lnTo>
                  <a:close/>
                </a:path>
                <a:path w="1310004" h="143510">
                  <a:moveTo>
                    <a:pt x="846885" y="56387"/>
                  </a:moveTo>
                  <a:lnTo>
                    <a:pt x="818260" y="56387"/>
                  </a:lnTo>
                  <a:lnTo>
                    <a:pt x="826835" y="57910"/>
                  </a:lnTo>
                  <a:lnTo>
                    <a:pt x="832945" y="62468"/>
                  </a:lnTo>
                  <a:lnTo>
                    <a:pt x="836602" y="70050"/>
                  </a:lnTo>
                  <a:lnTo>
                    <a:pt x="837818" y="80644"/>
                  </a:lnTo>
                  <a:lnTo>
                    <a:pt x="809243" y="84708"/>
                  </a:lnTo>
                  <a:lnTo>
                    <a:pt x="795502" y="88284"/>
                  </a:lnTo>
                  <a:lnTo>
                    <a:pt x="785701" y="94646"/>
                  </a:lnTo>
                  <a:lnTo>
                    <a:pt x="779829" y="103818"/>
                  </a:lnTo>
                  <a:lnTo>
                    <a:pt x="777875" y="115824"/>
                  </a:lnTo>
                  <a:lnTo>
                    <a:pt x="777875" y="124078"/>
                  </a:lnTo>
                  <a:lnTo>
                    <a:pt x="780541" y="130809"/>
                  </a:lnTo>
                  <a:lnTo>
                    <a:pt x="785876" y="135762"/>
                  </a:lnTo>
                  <a:lnTo>
                    <a:pt x="791209" y="140843"/>
                  </a:lnTo>
                  <a:lnTo>
                    <a:pt x="798702" y="143256"/>
                  </a:lnTo>
                  <a:lnTo>
                    <a:pt x="808101" y="143256"/>
                  </a:lnTo>
                  <a:lnTo>
                    <a:pt x="817221" y="142186"/>
                  </a:lnTo>
                  <a:lnTo>
                    <a:pt x="825150" y="138985"/>
                  </a:lnTo>
                  <a:lnTo>
                    <a:pt x="831889" y="133665"/>
                  </a:lnTo>
                  <a:lnTo>
                    <a:pt x="834307" y="130428"/>
                  </a:lnTo>
                  <a:lnTo>
                    <a:pt x="806195" y="130428"/>
                  </a:lnTo>
                  <a:lnTo>
                    <a:pt x="801751" y="129031"/>
                  </a:lnTo>
                  <a:lnTo>
                    <a:pt x="798449" y="126111"/>
                  </a:lnTo>
                  <a:lnTo>
                    <a:pt x="795146" y="123062"/>
                  </a:lnTo>
                  <a:lnTo>
                    <a:pt x="793495" y="119252"/>
                  </a:lnTo>
                  <a:lnTo>
                    <a:pt x="793495" y="108331"/>
                  </a:lnTo>
                  <a:lnTo>
                    <a:pt x="795274" y="103758"/>
                  </a:lnTo>
                  <a:lnTo>
                    <a:pt x="798829" y="101345"/>
                  </a:lnTo>
                  <a:lnTo>
                    <a:pt x="802385" y="98806"/>
                  </a:lnTo>
                  <a:lnTo>
                    <a:pt x="807719" y="97027"/>
                  </a:lnTo>
                  <a:lnTo>
                    <a:pt x="837818" y="92837"/>
                  </a:lnTo>
                  <a:lnTo>
                    <a:pt x="853058" y="92837"/>
                  </a:lnTo>
                  <a:lnTo>
                    <a:pt x="853058" y="79120"/>
                  </a:lnTo>
                  <a:lnTo>
                    <a:pt x="850963" y="63599"/>
                  </a:lnTo>
                  <a:lnTo>
                    <a:pt x="846885" y="56387"/>
                  </a:lnTo>
                  <a:close/>
                </a:path>
                <a:path w="1310004" h="143510">
                  <a:moveTo>
                    <a:pt x="853058" y="126237"/>
                  </a:moveTo>
                  <a:lnTo>
                    <a:pt x="837818" y="126237"/>
                  </a:lnTo>
                  <a:lnTo>
                    <a:pt x="837818" y="141096"/>
                  </a:lnTo>
                  <a:lnTo>
                    <a:pt x="853058" y="141096"/>
                  </a:lnTo>
                  <a:lnTo>
                    <a:pt x="853058" y="126237"/>
                  </a:lnTo>
                  <a:close/>
                </a:path>
                <a:path w="1310004" h="143510">
                  <a:moveTo>
                    <a:pt x="853058" y="92837"/>
                  </a:moveTo>
                  <a:lnTo>
                    <a:pt x="837818" y="92837"/>
                  </a:lnTo>
                  <a:lnTo>
                    <a:pt x="837818" y="110489"/>
                  </a:lnTo>
                  <a:lnTo>
                    <a:pt x="835405" y="117220"/>
                  </a:lnTo>
                  <a:lnTo>
                    <a:pt x="830452" y="122555"/>
                  </a:lnTo>
                  <a:lnTo>
                    <a:pt x="825500" y="127762"/>
                  </a:lnTo>
                  <a:lnTo>
                    <a:pt x="819276" y="130428"/>
                  </a:lnTo>
                  <a:lnTo>
                    <a:pt x="834307" y="130428"/>
                  </a:lnTo>
                  <a:lnTo>
                    <a:pt x="837437" y="126237"/>
                  </a:lnTo>
                  <a:lnTo>
                    <a:pt x="853058" y="126237"/>
                  </a:lnTo>
                  <a:lnTo>
                    <a:pt x="853058" y="92837"/>
                  </a:lnTo>
                  <a:close/>
                </a:path>
                <a:path w="1310004" h="143510">
                  <a:moveTo>
                    <a:pt x="819530" y="43561"/>
                  </a:moveTo>
                  <a:lnTo>
                    <a:pt x="810648" y="44130"/>
                  </a:lnTo>
                  <a:lnTo>
                    <a:pt x="802290" y="45831"/>
                  </a:lnTo>
                  <a:lnTo>
                    <a:pt x="794456" y="48650"/>
                  </a:lnTo>
                  <a:lnTo>
                    <a:pt x="787145" y="52577"/>
                  </a:lnTo>
                  <a:lnTo>
                    <a:pt x="787145" y="68199"/>
                  </a:lnTo>
                  <a:lnTo>
                    <a:pt x="794293" y="63031"/>
                  </a:lnTo>
                  <a:lnTo>
                    <a:pt x="801846" y="59340"/>
                  </a:lnTo>
                  <a:lnTo>
                    <a:pt x="809827" y="57126"/>
                  </a:lnTo>
                  <a:lnTo>
                    <a:pt x="818260" y="56387"/>
                  </a:lnTo>
                  <a:lnTo>
                    <a:pt x="846885" y="56387"/>
                  </a:lnTo>
                  <a:lnTo>
                    <a:pt x="844676" y="52482"/>
                  </a:lnTo>
                  <a:lnTo>
                    <a:pt x="834199" y="45795"/>
                  </a:lnTo>
                  <a:lnTo>
                    <a:pt x="819530" y="43561"/>
                  </a:lnTo>
                  <a:close/>
                </a:path>
                <a:path w="1310004" h="143510">
                  <a:moveTo>
                    <a:pt x="933830" y="43561"/>
                  </a:moveTo>
                  <a:lnTo>
                    <a:pt x="925449" y="43561"/>
                  </a:lnTo>
                  <a:lnTo>
                    <a:pt x="914759" y="44463"/>
                  </a:lnTo>
                  <a:lnTo>
                    <a:pt x="879268" y="74485"/>
                  </a:lnTo>
                  <a:lnTo>
                    <a:pt x="875918" y="95631"/>
                  </a:lnTo>
                  <a:lnTo>
                    <a:pt x="876704" y="105705"/>
                  </a:lnTo>
                  <a:lnTo>
                    <a:pt x="902922" y="139985"/>
                  </a:lnTo>
                  <a:lnTo>
                    <a:pt x="921257" y="143256"/>
                  </a:lnTo>
                  <a:lnTo>
                    <a:pt x="928596" y="142849"/>
                  </a:lnTo>
                  <a:lnTo>
                    <a:pt x="935386" y="141620"/>
                  </a:lnTo>
                  <a:lnTo>
                    <a:pt x="941653" y="139559"/>
                  </a:lnTo>
                  <a:lnTo>
                    <a:pt x="947419" y="136651"/>
                  </a:lnTo>
                  <a:lnTo>
                    <a:pt x="947419" y="130428"/>
                  </a:lnTo>
                  <a:lnTo>
                    <a:pt x="923925" y="130428"/>
                  </a:lnTo>
                  <a:lnTo>
                    <a:pt x="916876" y="129831"/>
                  </a:lnTo>
                  <a:lnTo>
                    <a:pt x="891539" y="94361"/>
                  </a:lnTo>
                  <a:lnTo>
                    <a:pt x="892133" y="86288"/>
                  </a:lnTo>
                  <a:lnTo>
                    <a:pt x="917886" y="57052"/>
                  </a:lnTo>
                  <a:lnTo>
                    <a:pt x="924813" y="56387"/>
                  </a:lnTo>
                  <a:lnTo>
                    <a:pt x="947546" y="56387"/>
                  </a:lnTo>
                  <a:lnTo>
                    <a:pt x="947546" y="48259"/>
                  </a:lnTo>
                  <a:lnTo>
                    <a:pt x="941196" y="45084"/>
                  </a:lnTo>
                  <a:lnTo>
                    <a:pt x="933830" y="43561"/>
                  </a:lnTo>
                  <a:close/>
                </a:path>
                <a:path w="1310004" h="143510">
                  <a:moveTo>
                    <a:pt x="947419" y="122174"/>
                  </a:moveTo>
                  <a:lnTo>
                    <a:pt x="940053" y="127762"/>
                  </a:lnTo>
                  <a:lnTo>
                    <a:pt x="932179" y="130428"/>
                  </a:lnTo>
                  <a:lnTo>
                    <a:pt x="947419" y="130428"/>
                  </a:lnTo>
                  <a:lnTo>
                    <a:pt x="947419" y="122174"/>
                  </a:lnTo>
                  <a:close/>
                </a:path>
                <a:path w="1310004" h="143510">
                  <a:moveTo>
                    <a:pt x="947546" y="56387"/>
                  </a:moveTo>
                  <a:lnTo>
                    <a:pt x="932941" y="56387"/>
                  </a:lnTo>
                  <a:lnTo>
                    <a:pt x="940434" y="58927"/>
                  </a:lnTo>
                  <a:lnTo>
                    <a:pt x="947546" y="63881"/>
                  </a:lnTo>
                  <a:lnTo>
                    <a:pt x="947546" y="56387"/>
                  </a:lnTo>
                  <a:close/>
                </a:path>
                <a:path w="1310004" h="143510">
                  <a:moveTo>
                    <a:pt x="986027" y="0"/>
                  </a:moveTo>
                  <a:lnTo>
                    <a:pt x="970787" y="0"/>
                  </a:lnTo>
                  <a:lnTo>
                    <a:pt x="970787" y="141096"/>
                  </a:lnTo>
                  <a:lnTo>
                    <a:pt x="986027" y="141096"/>
                  </a:lnTo>
                  <a:lnTo>
                    <a:pt x="986027" y="78105"/>
                  </a:lnTo>
                  <a:lnTo>
                    <a:pt x="988567" y="70738"/>
                  </a:lnTo>
                  <a:lnTo>
                    <a:pt x="993648" y="65024"/>
                  </a:lnTo>
                  <a:lnTo>
                    <a:pt x="996772" y="61594"/>
                  </a:lnTo>
                  <a:lnTo>
                    <a:pt x="986027" y="61594"/>
                  </a:lnTo>
                  <a:lnTo>
                    <a:pt x="986027" y="0"/>
                  </a:lnTo>
                  <a:close/>
                </a:path>
                <a:path w="1310004" h="143510">
                  <a:moveTo>
                    <a:pt x="1043380" y="56387"/>
                  </a:moveTo>
                  <a:lnTo>
                    <a:pt x="1012443" y="56387"/>
                  </a:lnTo>
                  <a:lnTo>
                    <a:pt x="1022185" y="58247"/>
                  </a:lnTo>
                  <a:lnTo>
                    <a:pt x="1029128" y="63833"/>
                  </a:lnTo>
                  <a:lnTo>
                    <a:pt x="1033285" y="73157"/>
                  </a:lnTo>
                  <a:lnTo>
                    <a:pt x="1034668" y="86232"/>
                  </a:lnTo>
                  <a:lnTo>
                    <a:pt x="1034668" y="141096"/>
                  </a:lnTo>
                  <a:lnTo>
                    <a:pt x="1049908" y="141096"/>
                  </a:lnTo>
                  <a:lnTo>
                    <a:pt x="1049908" y="82422"/>
                  </a:lnTo>
                  <a:lnTo>
                    <a:pt x="1047886" y="65420"/>
                  </a:lnTo>
                  <a:lnTo>
                    <a:pt x="1043380" y="56387"/>
                  </a:lnTo>
                  <a:close/>
                </a:path>
                <a:path w="1310004" h="143510">
                  <a:moveTo>
                    <a:pt x="1017651" y="43561"/>
                  </a:moveTo>
                  <a:lnTo>
                    <a:pt x="1008126" y="44700"/>
                  </a:lnTo>
                  <a:lnTo>
                    <a:pt x="999744" y="48101"/>
                  </a:lnTo>
                  <a:lnTo>
                    <a:pt x="992504" y="53740"/>
                  </a:lnTo>
                  <a:lnTo>
                    <a:pt x="986408" y="61594"/>
                  </a:lnTo>
                  <a:lnTo>
                    <a:pt x="996772" y="61594"/>
                  </a:lnTo>
                  <a:lnTo>
                    <a:pt x="998854" y="59308"/>
                  </a:lnTo>
                  <a:lnTo>
                    <a:pt x="1005077" y="56387"/>
                  </a:lnTo>
                  <a:lnTo>
                    <a:pt x="1043380" y="56387"/>
                  </a:lnTo>
                  <a:lnTo>
                    <a:pt x="1041828" y="53276"/>
                  </a:lnTo>
                  <a:lnTo>
                    <a:pt x="1031746" y="45989"/>
                  </a:lnTo>
                  <a:lnTo>
                    <a:pt x="1017651" y="43561"/>
                  </a:lnTo>
                  <a:close/>
                </a:path>
                <a:path w="1310004" h="143510">
                  <a:moveTo>
                    <a:pt x="1089659" y="1777"/>
                  </a:moveTo>
                  <a:lnTo>
                    <a:pt x="1084071" y="1777"/>
                  </a:lnTo>
                  <a:lnTo>
                    <a:pt x="1081785" y="2793"/>
                  </a:lnTo>
                  <a:lnTo>
                    <a:pt x="1077976" y="6603"/>
                  </a:lnTo>
                  <a:lnTo>
                    <a:pt x="1076959" y="8889"/>
                  </a:lnTo>
                  <a:lnTo>
                    <a:pt x="1076959" y="14605"/>
                  </a:lnTo>
                  <a:lnTo>
                    <a:pt x="1077976" y="17018"/>
                  </a:lnTo>
                  <a:lnTo>
                    <a:pt x="1079880" y="18795"/>
                  </a:lnTo>
                  <a:lnTo>
                    <a:pt x="1081785" y="20700"/>
                  </a:lnTo>
                  <a:lnTo>
                    <a:pt x="1084071" y="21589"/>
                  </a:lnTo>
                  <a:lnTo>
                    <a:pt x="1089659" y="21589"/>
                  </a:lnTo>
                  <a:lnTo>
                    <a:pt x="1096899" y="8889"/>
                  </a:lnTo>
                  <a:lnTo>
                    <a:pt x="1095882" y="6603"/>
                  </a:lnTo>
                  <a:lnTo>
                    <a:pt x="1093977" y="4699"/>
                  </a:lnTo>
                  <a:lnTo>
                    <a:pt x="1091945" y="2793"/>
                  </a:lnTo>
                  <a:lnTo>
                    <a:pt x="1089659" y="1777"/>
                  </a:lnTo>
                  <a:close/>
                </a:path>
                <a:path w="1310004" h="143510">
                  <a:moveTo>
                    <a:pt x="1094231" y="45846"/>
                  </a:moveTo>
                  <a:lnTo>
                    <a:pt x="1078991" y="45846"/>
                  </a:lnTo>
                  <a:lnTo>
                    <a:pt x="1078991" y="141096"/>
                  </a:lnTo>
                  <a:lnTo>
                    <a:pt x="1094231" y="141096"/>
                  </a:lnTo>
                  <a:lnTo>
                    <a:pt x="1094231" y="45846"/>
                  </a:lnTo>
                  <a:close/>
                </a:path>
                <a:path w="1310004" h="143510">
                  <a:moveTo>
                    <a:pt x="1139952" y="45846"/>
                  </a:moveTo>
                  <a:lnTo>
                    <a:pt x="1124711" y="45846"/>
                  </a:lnTo>
                  <a:lnTo>
                    <a:pt x="1124711" y="141096"/>
                  </a:lnTo>
                  <a:lnTo>
                    <a:pt x="1139952" y="141096"/>
                  </a:lnTo>
                  <a:lnTo>
                    <a:pt x="1139952" y="77977"/>
                  </a:lnTo>
                  <a:lnTo>
                    <a:pt x="1142491" y="70738"/>
                  </a:lnTo>
                  <a:lnTo>
                    <a:pt x="1147444" y="65024"/>
                  </a:lnTo>
                  <a:lnTo>
                    <a:pt x="1150492" y="61594"/>
                  </a:lnTo>
                  <a:lnTo>
                    <a:pt x="1139952" y="61594"/>
                  </a:lnTo>
                  <a:lnTo>
                    <a:pt x="1139952" y="45846"/>
                  </a:lnTo>
                  <a:close/>
                </a:path>
                <a:path w="1310004" h="143510">
                  <a:moveTo>
                    <a:pt x="1197290" y="56387"/>
                  </a:moveTo>
                  <a:lnTo>
                    <a:pt x="1166367" y="56387"/>
                  </a:lnTo>
                  <a:lnTo>
                    <a:pt x="1176109" y="58291"/>
                  </a:lnTo>
                  <a:lnTo>
                    <a:pt x="1183052" y="63992"/>
                  </a:lnTo>
                  <a:lnTo>
                    <a:pt x="1187209" y="73479"/>
                  </a:lnTo>
                  <a:lnTo>
                    <a:pt x="1188592" y="86740"/>
                  </a:lnTo>
                  <a:lnTo>
                    <a:pt x="1188592" y="141096"/>
                  </a:lnTo>
                  <a:lnTo>
                    <a:pt x="1203832" y="141096"/>
                  </a:lnTo>
                  <a:lnTo>
                    <a:pt x="1203832" y="82803"/>
                  </a:lnTo>
                  <a:lnTo>
                    <a:pt x="1203311" y="73848"/>
                  </a:lnTo>
                  <a:lnTo>
                    <a:pt x="1201753" y="66024"/>
                  </a:lnTo>
                  <a:lnTo>
                    <a:pt x="1199165" y="59308"/>
                  </a:lnTo>
                  <a:lnTo>
                    <a:pt x="1197290" y="56387"/>
                  </a:lnTo>
                  <a:close/>
                </a:path>
                <a:path w="1310004" h="143510">
                  <a:moveTo>
                    <a:pt x="1171575" y="43561"/>
                  </a:moveTo>
                  <a:lnTo>
                    <a:pt x="1161978" y="44700"/>
                  </a:lnTo>
                  <a:lnTo>
                    <a:pt x="1153572" y="48101"/>
                  </a:lnTo>
                  <a:lnTo>
                    <a:pt x="1146357" y="53740"/>
                  </a:lnTo>
                  <a:lnTo>
                    <a:pt x="1140332" y="61594"/>
                  </a:lnTo>
                  <a:lnTo>
                    <a:pt x="1150492" y="61594"/>
                  </a:lnTo>
                  <a:lnTo>
                    <a:pt x="1152525" y="59308"/>
                  </a:lnTo>
                  <a:lnTo>
                    <a:pt x="1158748" y="56387"/>
                  </a:lnTo>
                  <a:lnTo>
                    <a:pt x="1197290" y="56387"/>
                  </a:lnTo>
                  <a:lnTo>
                    <a:pt x="1195577" y="53720"/>
                  </a:lnTo>
                  <a:lnTo>
                    <a:pt x="1190934" y="49293"/>
                  </a:lnTo>
                  <a:lnTo>
                    <a:pt x="1185386" y="46116"/>
                  </a:lnTo>
                  <a:lnTo>
                    <a:pt x="1178933" y="44201"/>
                  </a:lnTo>
                  <a:lnTo>
                    <a:pt x="1171575" y="43561"/>
                  </a:lnTo>
                  <a:close/>
                </a:path>
                <a:path w="1310004" h="143510">
                  <a:moveTo>
                    <a:pt x="1270380" y="43561"/>
                  </a:moveTo>
                  <a:lnTo>
                    <a:pt x="1233511" y="65081"/>
                  </a:lnTo>
                  <a:lnTo>
                    <a:pt x="1226438" y="93852"/>
                  </a:lnTo>
                  <a:lnTo>
                    <a:pt x="1227155" y="104923"/>
                  </a:lnTo>
                  <a:lnTo>
                    <a:pt x="1251680" y="140017"/>
                  </a:lnTo>
                  <a:lnTo>
                    <a:pt x="1269745" y="143256"/>
                  </a:lnTo>
                  <a:lnTo>
                    <a:pt x="1279532" y="142686"/>
                  </a:lnTo>
                  <a:lnTo>
                    <a:pt x="1288319" y="140985"/>
                  </a:lnTo>
                  <a:lnTo>
                    <a:pt x="1296106" y="138166"/>
                  </a:lnTo>
                  <a:lnTo>
                    <a:pt x="1302892" y="134238"/>
                  </a:lnTo>
                  <a:lnTo>
                    <a:pt x="1302892" y="130428"/>
                  </a:lnTo>
                  <a:lnTo>
                    <a:pt x="1263777" y="130428"/>
                  </a:lnTo>
                  <a:lnTo>
                    <a:pt x="1256283" y="127634"/>
                  </a:lnTo>
                  <a:lnTo>
                    <a:pt x="1242313" y="97281"/>
                  </a:lnTo>
                  <a:lnTo>
                    <a:pt x="1309496" y="97281"/>
                  </a:lnTo>
                  <a:lnTo>
                    <a:pt x="1309496" y="89281"/>
                  </a:lnTo>
                  <a:lnTo>
                    <a:pt x="1309184" y="84327"/>
                  </a:lnTo>
                  <a:lnTo>
                    <a:pt x="1242440" y="84327"/>
                  </a:lnTo>
                  <a:lnTo>
                    <a:pt x="1243583" y="76072"/>
                  </a:lnTo>
                  <a:lnTo>
                    <a:pt x="1246758" y="69341"/>
                  </a:lnTo>
                  <a:lnTo>
                    <a:pt x="1251711" y="64134"/>
                  </a:lnTo>
                  <a:lnTo>
                    <a:pt x="1256791" y="59055"/>
                  </a:lnTo>
                  <a:lnTo>
                    <a:pt x="1262887" y="56387"/>
                  </a:lnTo>
                  <a:lnTo>
                    <a:pt x="1299842" y="56387"/>
                  </a:lnTo>
                  <a:lnTo>
                    <a:pt x="1299336" y="55625"/>
                  </a:lnTo>
                  <a:lnTo>
                    <a:pt x="1293669" y="50365"/>
                  </a:lnTo>
                  <a:lnTo>
                    <a:pt x="1286954" y="46593"/>
                  </a:lnTo>
                  <a:lnTo>
                    <a:pt x="1279191" y="44321"/>
                  </a:lnTo>
                  <a:lnTo>
                    <a:pt x="1270380" y="43561"/>
                  </a:lnTo>
                  <a:close/>
                </a:path>
                <a:path w="1310004" h="143510">
                  <a:moveTo>
                    <a:pt x="1302892" y="119887"/>
                  </a:moveTo>
                  <a:lnTo>
                    <a:pt x="1295983" y="124481"/>
                  </a:lnTo>
                  <a:lnTo>
                    <a:pt x="1288764" y="127777"/>
                  </a:lnTo>
                  <a:lnTo>
                    <a:pt x="1281211" y="129764"/>
                  </a:lnTo>
                  <a:lnTo>
                    <a:pt x="1273302" y="130428"/>
                  </a:lnTo>
                  <a:lnTo>
                    <a:pt x="1302892" y="130428"/>
                  </a:lnTo>
                  <a:lnTo>
                    <a:pt x="1302892" y="119887"/>
                  </a:lnTo>
                  <a:close/>
                </a:path>
                <a:path w="1310004" h="143510">
                  <a:moveTo>
                    <a:pt x="1299842" y="56387"/>
                  </a:moveTo>
                  <a:lnTo>
                    <a:pt x="1277492" y="56387"/>
                  </a:lnTo>
                  <a:lnTo>
                    <a:pt x="1283334" y="58927"/>
                  </a:lnTo>
                  <a:lnTo>
                    <a:pt x="1287526" y="63753"/>
                  </a:lnTo>
                  <a:lnTo>
                    <a:pt x="1291716" y="68706"/>
                  </a:lnTo>
                  <a:lnTo>
                    <a:pt x="1293876" y="75564"/>
                  </a:lnTo>
                  <a:lnTo>
                    <a:pt x="1293876" y="84327"/>
                  </a:lnTo>
                  <a:lnTo>
                    <a:pt x="1309184" y="84327"/>
                  </a:lnTo>
                  <a:lnTo>
                    <a:pt x="1308856" y="79111"/>
                  </a:lnTo>
                  <a:lnTo>
                    <a:pt x="1306941" y="70119"/>
                  </a:lnTo>
                  <a:lnTo>
                    <a:pt x="1303764" y="62295"/>
                  </a:lnTo>
                  <a:lnTo>
                    <a:pt x="1299842" y="56387"/>
                  </a:lnTo>
                  <a:close/>
                </a:path>
              </a:pathLst>
            </a:custGeom>
            <a:solidFill>
              <a:srgbClr val="FFFFFF">
                <a:alpha val="98823"/>
              </a:srgbClr>
            </a:solidFill>
          </p:spPr>
          <p:txBody>
            <a:bodyPr wrap="square" lIns="0" tIns="0" rIns="0" bIns="0" rtlCol="0"/>
            <a:lstStyle/>
            <a:p>
              <a:pPr defTabSz="685800"/>
              <a:endParaRPr sz="135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7" name="object 57"/>
            <p:cNvSpPr/>
            <p:nvPr/>
          </p:nvSpPr>
          <p:spPr>
            <a:xfrm>
              <a:off x="7117080" y="3273551"/>
              <a:ext cx="1557655" cy="353695"/>
            </a:xfrm>
            <a:custGeom>
              <a:avLst/>
              <a:gdLst/>
              <a:ahLst/>
              <a:cxnLst/>
              <a:rect l="l" t="t" r="r" b="b"/>
              <a:pathLst>
                <a:path w="1557654" h="353695">
                  <a:moveTo>
                    <a:pt x="1557527" y="0"/>
                  </a:moveTo>
                  <a:lnTo>
                    <a:pt x="0" y="0"/>
                  </a:lnTo>
                  <a:lnTo>
                    <a:pt x="0" y="353568"/>
                  </a:lnTo>
                  <a:lnTo>
                    <a:pt x="1557527" y="353568"/>
                  </a:lnTo>
                  <a:lnTo>
                    <a:pt x="1557527" y="0"/>
                  </a:lnTo>
                  <a:close/>
                </a:path>
              </a:pathLst>
            </a:custGeom>
            <a:solidFill>
              <a:srgbClr val="0078D3"/>
            </a:solidFill>
          </p:spPr>
          <p:txBody>
            <a:bodyPr wrap="square" lIns="0" tIns="0" rIns="0" bIns="0" rtlCol="0"/>
            <a:lstStyle/>
            <a:p>
              <a:pPr defTabSz="685800"/>
              <a:endParaRPr sz="135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8" name="object 58"/>
            <p:cNvSpPr/>
            <p:nvPr/>
          </p:nvSpPr>
          <p:spPr>
            <a:xfrm>
              <a:off x="7152512" y="3365626"/>
              <a:ext cx="1481455" cy="184150"/>
            </a:xfrm>
            <a:custGeom>
              <a:avLst/>
              <a:gdLst/>
              <a:ahLst/>
              <a:cxnLst/>
              <a:rect l="l" t="t" r="r" b="b"/>
              <a:pathLst>
                <a:path w="1481454" h="184150">
                  <a:moveTo>
                    <a:pt x="64769" y="3683"/>
                  </a:moveTo>
                  <a:lnTo>
                    <a:pt x="26854" y="14398"/>
                  </a:lnTo>
                  <a:lnTo>
                    <a:pt x="4317" y="45212"/>
                  </a:lnTo>
                  <a:lnTo>
                    <a:pt x="0" y="74168"/>
                  </a:lnTo>
                  <a:lnTo>
                    <a:pt x="1069" y="88429"/>
                  </a:lnTo>
                  <a:lnTo>
                    <a:pt x="26283" y="130976"/>
                  </a:lnTo>
                  <a:lnTo>
                    <a:pt x="62483" y="141477"/>
                  </a:lnTo>
                  <a:lnTo>
                    <a:pt x="76245" y="140289"/>
                  </a:lnTo>
                  <a:lnTo>
                    <a:pt x="88566" y="136731"/>
                  </a:lnTo>
                  <a:lnTo>
                    <a:pt x="99435" y="130815"/>
                  </a:lnTo>
                  <a:lnTo>
                    <a:pt x="103345" y="127381"/>
                  </a:lnTo>
                  <a:lnTo>
                    <a:pt x="62483" y="127381"/>
                  </a:lnTo>
                  <a:lnTo>
                    <a:pt x="52693" y="126450"/>
                  </a:lnTo>
                  <a:lnTo>
                    <a:pt x="19542" y="94964"/>
                  </a:lnTo>
                  <a:lnTo>
                    <a:pt x="16382" y="72771"/>
                  </a:lnTo>
                  <a:lnTo>
                    <a:pt x="17194" y="61003"/>
                  </a:lnTo>
                  <a:lnTo>
                    <a:pt x="36516" y="26298"/>
                  </a:lnTo>
                  <a:lnTo>
                    <a:pt x="63626" y="17780"/>
                  </a:lnTo>
                  <a:lnTo>
                    <a:pt x="104242" y="17780"/>
                  </a:lnTo>
                  <a:lnTo>
                    <a:pt x="100095" y="14077"/>
                  </a:lnTo>
                  <a:lnTo>
                    <a:pt x="89661" y="8286"/>
                  </a:lnTo>
                  <a:lnTo>
                    <a:pt x="77894" y="4829"/>
                  </a:lnTo>
                  <a:lnTo>
                    <a:pt x="64769" y="3683"/>
                  </a:lnTo>
                  <a:close/>
                </a:path>
                <a:path w="1481454" h="184150">
                  <a:moveTo>
                    <a:pt x="104242" y="17780"/>
                  </a:moveTo>
                  <a:lnTo>
                    <a:pt x="63626" y="17780"/>
                  </a:lnTo>
                  <a:lnTo>
                    <a:pt x="73816" y="18682"/>
                  </a:lnTo>
                  <a:lnTo>
                    <a:pt x="82851" y="21383"/>
                  </a:lnTo>
                  <a:lnTo>
                    <a:pt x="108964" y="60545"/>
                  </a:lnTo>
                  <a:lnTo>
                    <a:pt x="109653" y="74168"/>
                  </a:lnTo>
                  <a:lnTo>
                    <a:pt x="108940" y="85171"/>
                  </a:lnTo>
                  <a:lnTo>
                    <a:pt x="90148" y="119397"/>
                  </a:lnTo>
                  <a:lnTo>
                    <a:pt x="62483" y="127381"/>
                  </a:lnTo>
                  <a:lnTo>
                    <a:pt x="103345" y="127381"/>
                  </a:lnTo>
                  <a:lnTo>
                    <a:pt x="125037" y="86371"/>
                  </a:lnTo>
                  <a:lnTo>
                    <a:pt x="126110" y="70865"/>
                  </a:lnTo>
                  <a:lnTo>
                    <a:pt x="125061" y="56550"/>
                  </a:lnTo>
                  <a:lnTo>
                    <a:pt x="121904" y="43687"/>
                  </a:lnTo>
                  <a:lnTo>
                    <a:pt x="116627" y="32254"/>
                  </a:lnTo>
                  <a:lnTo>
                    <a:pt x="109219" y="22225"/>
                  </a:lnTo>
                  <a:lnTo>
                    <a:pt x="104242" y="17780"/>
                  </a:lnTo>
                  <a:close/>
                </a:path>
                <a:path w="1481454" h="184150">
                  <a:moveTo>
                    <a:pt x="165226" y="43942"/>
                  </a:moveTo>
                  <a:lnTo>
                    <a:pt x="149986" y="43942"/>
                  </a:lnTo>
                  <a:lnTo>
                    <a:pt x="149986" y="183007"/>
                  </a:lnTo>
                  <a:lnTo>
                    <a:pt x="165226" y="183007"/>
                  </a:lnTo>
                  <a:lnTo>
                    <a:pt x="165226" y="125475"/>
                  </a:lnTo>
                  <a:lnTo>
                    <a:pt x="177572" y="125475"/>
                  </a:lnTo>
                  <a:lnTo>
                    <a:pt x="167766" y="114935"/>
                  </a:lnTo>
                  <a:lnTo>
                    <a:pt x="165226" y="108203"/>
                  </a:lnTo>
                  <a:lnTo>
                    <a:pt x="165226" y="77724"/>
                  </a:lnTo>
                  <a:lnTo>
                    <a:pt x="167893" y="69976"/>
                  </a:lnTo>
                  <a:lnTo>
                    <a:pt x="176018" y="60706"/>
                  </a:lnTo>
                  <a:lnTo>
                    <a:pt x="165226" y="60706"/>
                  </a:lnTo>
                  <a:lnTo>
                    <a:pt x="165226" y="43942"/>
                  </a:lnTo>
                  <a:close/>
                </a:path>
                <a:path w="1481454" h="184150">
                  <a:moveTo>
                    <a:pt x="177572" y="125475"/>
                  </a:moveTo>
                  <a:lnTo>
                    <a:pt x="165607" y="125475"/>
                  </a:lnTo>
                  <a:lnTo>
                    <a:pt x="171106" y="132476"/>
                  </a:lnTo>
                  <a:lnTo>
                    <a:pt x="177688" y="137477"/>
                  </a:lnTo>
                  <a:lnTo>
                    <a:pt x="185342" y="140477"/>
                  </a:lnTo>
                  <a:lnTo>
                    <a:pt x="194055" y="141477"/>
                  </a:lnTo>
                  <a:lnTo>
                    <a:pt x="203626" y="140575"/>
                  </a:lnTo>
                  <a:lnTo>
                    <a:pt x="212137" y="137874"/>
                  </a:lnTo>
                  <a:lnTo>
                    <a:pt x="219577" y="133387"/>
                  </a:lnTo>
                  <a:lnTo>
                    <a:pt x="224385" y="128650"/>
                  </a:lnTo>
                  <a:lnTo>
                    <a:pt x="184530" y="128650"/>
                  </a:lnTo>
                  <a:lnTo>
                    <a:pt x="177926" y="125857"/>
                  </a:lnTo>
                  <a:lnTo>
                    <a:pt x="177572" y="125475"/>
                  </a:lnTo>
                  <a:close/>
                </a:path>
                <a:path w="1481454" h="184150">
                  <a:moveTo>
                    <a:pt x="227202" y="54610"/>
                  </a:moveTo>
                  <a:lnTo>
                    <a:pt x="203072" y="54610"/>
                  </a:lnTo>
                  <a:lnTo>
                    <a:pt x="209676" y="57658"/>
                  </a:lnTo>
                  <a:lnTo>
                    <a:pt x="214629" y="63626"/>
                  </a:lnTo>
                  <a:lnTo>
                    <a:pt x="221855" y="88773"/>
                  </a:lnTo>
                  <a:lnTo>
                    <a:pt x="221390" y="97444"/>
                  </a:lnTo>
                  <a:lnTo>
                    <a:pt x="201548" y="128650"/>
                  </a:lnTo>
                  <a:lnTo>
                    <a:pt x="224385" y="128650"/>
                  </a:lnTo>
                  <a:lnTo>
                    <a:pt x="237489" y="88773"/>
                  </a:lnTo>
                  <a:lnTo>
                    <a:pt x="236847" y="78630"/>
                  </a:lnTo>
                  <a:lnTo>
                    <a:pt x="234918" y="69548"/>
                  </a:lnTo>
                  <a:lnTo>
                    <a:pt x="231703" y="61537"/>
                  </a:lnTo>
                  <a:lnTo>
                    <a:pt x="227202" y="54610"/>
                  </a:lnTo>
                  <a:close/>
                </a:path>
                <a:path w="1481454" h="184150">
                  <a:moveTo>
                    <a:pt x="198500" y="41783"/>
                  </a:moveTo>
                  <a:lnTo>
                    <a:pt x="188307" y="42971"/>
                  </a:lnTo>
                  <a:lnTo>
                    <a:pt x="179435" y="46529"/>
                  </a:lnTo>
                  <a:lnTo>
                    <a:pt x="171872" y="52445"/>
                  </a:lnTo>
                  <a:lnTo>
                    <a:pt x="165607" y="60706"/>
                  </a:lnTo>
                  <a:lnTo>
                    <a:pt x="176018" y="60706"/>
                  </a:lnTo>
                  <a:lnTo>
                    <a:pt x="178688" y="57658"/>
                  </a:lnTo>
                  <a:lnTo>
                    <a:pt x="185800" y="54610"/>
                  </a:lnTo>
                  <a:lnTo>
                    <a:pt x="227202" y="54610"/>
                  </a:lnTo>
                  <a:lnTo>
                    <a:pt x="221557" y="48962"/>
                  </a:lnTo>
                  <a:lnTo>
                    <a:pt x="214899" y="44958"/>
                  </a:lnTo>
                  <a:lnTo>
                    <a:pt x="207218" y="42572"/>
                  </a:lnTo>
                  <a:lnTo>
                    <a:pt x="198500" y="41783"/>
                  </a:lnTo>
                  <a:close/>
                </a:path>
                <a:path w="1481454" h="184150">
                  <a:moveTo>
                    <a:pt x="298576" y="41783"/>
                  </a:moveTo>
                  <a:lnTo>
                    <a:pt x="261760" y="63301"/>
                  </a:lnTo>
                  <a:lnTo>
                    <a:pt x="254634" y="91948"/>
                  </a:lnTo>
                  <a:lnTo>
                    <a:pt x="255369" y="103092"/>
                  </a:lnTo>
                  <a:lnTo>
                    <a:pt x="279923" y="138239"/>
                  </a:lnTo>
                  <a:lnTo>
                    <a:pt x="297941" y="141477"/>
                  </a:lnTo>
                  <a:lnTo>
                    <a:pt x="307728" y="140906"/>
                  </a:lnTo>
                  <a:lnTo>
                    <a:pt x="316515" y="139191"/>
                  </a:lnTo>
                  <a:lnTo>
                    <a:pt x="324302" y="136334"/>
                  </a:lnTo>
                  <a:lnTo>
                    <a:pt x="331088" y="132334"/>
                  </a:lnTo>
                  <a:lnTo>
                    <a:pt x="331088" y="128650"/>
                  </a:lnTo>
                  <a:lnTo>
                    <a:pt x="291972" y="128650"/>
                  </a:lnTo>
                  <a:lnTo>
                    <a:pt x="284479" y="125730"/>
                  </a:lnTo>
                  <a:lnTo>
                    <a:pt x="270509" y="95376"/>
                  </a:lnTo>
                  <a:lnTo>
                    <a:pt x="337692" y="95376"/>
                  </a:lnTo>
                  <a:lnTo>
                    <a:pt x="337692" y="87502"/>
                  </a:lnTo>
                  <a:lnTo>
                    <a:pt x="337380" y="82550"/>
                  </a:lnTo>
                  <a:lnTo>
                    <a:pt x="270636" y="82550"/>
                  </a:lnTo>
                  <a:lnTo>
                    <a:pt x="271906" y="74168"/>
                  </a:lnTo>
                  <a:lnTo>
                    <a:pt x="274954" y="67437"/>
                  </a:lnTo>
                  <a:lnTo>
                    <a:pt x="284987" y="57150"/>
                  </a:lnTo>
                  <a:lnTo>
                    <a:pt x="291083" y="54610"/>
                  </a:lnTo>
                  <a:lnTo>
                    <a:pt x="328038" y="54610"/>
                  </a:lnTo>
                  <a:lnTo>
                    <a:pt x="327532" y="53848"/>
                  </a:lnTo>
                  <a:lnTo>
                    <a:pt x="321865" y="48587"/>
                  </a:lnTo>
                  <a:lnTo>
                    <a:pt x="315150" y="44815"/>
                  </a:lnTo>
                  <a:lnTo>
                    <a:pt x="307387" y="42543"/>
                  </a:lnTo>
                  <a:lnTo>
                    <a:pt x="298576" y="41783"/>
                  </a:lnTo>
                  <a:close/>
                </a:path>
                <a:path w="1481454" h="184150">
                  <a:moveTo>
                    <a:pt x="331088" y="117983"/>
                  </a:moveTo>
                  <a:lnTo>
                    <a:pt x="324232" y="122650"/>
                  </a:lnTo>
                  <a:lnTo>
                    <a:pt x="317007" y="125984"/>
                  </a:lnTo>
                  <a:lnTo>
                    <a:pt x="309425" y="127984"/>
                  </a:lnTo>
                  <a:lnTo>
                    <a:pt x="301497" y="128650"/>
                  </a:lnTo>
                  <a:lnTo>
                    <a:pt x="331088" y="128650"/>
                  </a:lnTo>
                  <a:lnTo>
                    <a:pt x="331088" y="117983"/>
                  </a:lnTo>
                  <a:close/>
                </a:path>
                <a:path w="1481454" h="184150">
                  <a:moveTo>
                    <a:pt x="328038" y="54610"/>
                  </a:moveTo>
                  <a:lnTo>
                    <a:pt x="305688" y="54610"/>
                  </a:lnTo>
                  <a:lnTo>
                    <a:pt x="311530" y="57023"/>
                  </a:lnTo>
                  <a:lnTo>
                    <a:pt x="315721" y="61975"/>
                  </a:lnTo>
                  <a:lnTo>
                    <a:pt x="319912" y="66801"/>
                  </a:lnTo>
                  <a:lnTo>
                    <a:pt x="322071" y="73660"/>
                  </a:lnTo>
                  <a:lnTo>
                    <a:pt x="322071" y="82550"/>
                  </a:lnTo>
                  <a:lnTo>
                    <a:pt x="337380" y="82550"/>
                  </a:lnTo>
                  <a:lnTo>
                    <a:pt x="337052" y="77333"/>
                  </a:lnTo>
                  <a:lnTo>
                    <a:pt x="335137" y="68341"/>
                  </a:lnTo>
                  <a:lnTo>
                    <a:pt x="331960" y="60517"/>
                  </a:lnTo>
                  <a:lnTo>
                    <a:pt x="328038" y="54610"/>
                  </a:lnTo>
                  <a:close/>
                </a:path>
                <a:path w="1481454" h="184150">
                  <a:moveTo>
                    <a:pt x="375538" y="43942"/>
                  </a:moveTo>
                  <a:lnTo>
                    <a:pt x="360298" y="43942"/>
                  </a:lnTo>
                  <a:lnTo>
                    <a:pt x="360298" y="139192"/>
                  </a:lnTo>
                  <a:lnTo>
                    <a:pt x="375538" y="139192"/>
                  </a:lnTo>
                  <a:lnTo>
                    <a:pt x="375538" y="90677"/>
                  </a:lnTo>
                  <a:lnTo>
                    <a:pt x="375943" y="83177"/>
                  </a:lnTo>
                  <a:lnTo>
                    <a:pt x="377158" y="76485"/>
                  </a:lnTo>
                  <a:lnTo>
                    <a:pt x="379182" y="70604"/>
                  </a:lnTo>
                  <a:lnTo>
                    <a:pt x="382015" y="65532"/>
                  </a:lnTo>
                  <a:lnTo>
                    <a:pt x="383405" y="63626"/>
                  </a:lnTo>
                  <a:lnTo>
                    <a:pt x="375538" y="63626"/>
                  </a:lnTo>
                  <a:lnTo>
                    <a:pt x="375538" y="43942"/>
                  </a:lnTo>
                  <a:close/>
                </a:path>
                <a:path w="1481454" h="184150">
                  <a:moveTo>
                    <a:pt x="404748" y="42290"/>
                  </a:moveTo>
                  <a:lnTo>
                    <a:pt x="395223" y="42290"/>
                  </a:lnTo>
                  <a:lnTo>
                    <a:pt x="390270" y="44196"/>
                  </a:lnTo>
                  <a:lnTo>
                    <a:pt x="385825" y="48006"/>
                  </a:lnTo>
                  <a:lnTo>
                    <a:pt x="381380" y="51688"/>
                  </a:lnTo>
                  <a:lnTo>
                    <a:pt x="378078" y="56896"/>
                  </a:lnTo>
                  <a:lnTo>
                    <a:pt x="375919" y="63626"/>
                  </a:lnTo>
                  <a:lnTo>
                    <a:pt x="383405" y="63626"/>
                  </a:lnTo>
                  <a:lnTo>
                    <a:pt x="386460" y="59436"/>
                  </a:lnTo>
                  <a:lnTo>
                    <a:pt x="391921" y="56387"/>
                  </a:lnTo>
                  <a:lnTo>
                    <a:pt x="409955" y="56387"/>
                  </a:lnTo>
                  <a:lnTo>
                    <a:pt x="409955" y="43687"/>
                  </a:lnTo>
                  <a:lnTo>
                    <a:pt x="407796" y="42799"/>
                  </a:lnTo>
                  <a:lnTo>
                    <a:pt x="404748" y="42290"/>
                  </a:lnTo>
                  <a:close/>
                </a:path>
                <a:path w="1481454" h="184150">
                  <a:moveTo>
                    <a:pt x="409955" y="56387"/>
                  </a:moveTo>
                  <a:lnTo>
                    <a:pt x="403351" y="56387"/>
                  </a:lnTo>
                  <a:lnTo>
                    <a:pt x="407288" y="57403"/>
                  </a:lnTo>
                  <a:lnTo>
                    <a:pt x="409955" y="59436"/>
                  </a:lnTo>
                  <a:lnTo>
                    <a:pt x="409955" y="56387"/>
                  </a:lnTo>
                  <a:close/>
                </a:path>
                <a:path w="1481454" h="184150">
                  <a:moveTo>
                    <a:pt x="487757" y="54610"/>
                  </a:moveTo>
                  <a:lnTo>
                    <a:pt x="459104" y="54610"/>
                  </a:lnTo>
                  <a:lnTo>
                    <a:pt x="467679" y="56132"/>
                  </a:lnTo>
                  <a:lnTo>
                    <a:pt x="473789" y="60690"/>
                  </a:lnTo>
                  <a:lnTo>
                    <a:pt x="477446" y="68272"/>
                  </a:lnTo>
                  <a:lnTo>
                    <a:pt x="478662" y="78867"/>
                  </a:lnTo>
                  <a:lnTo>
                    <a:pt x="450087" y="82931"/>
                  </a:lnTo>
                  <a:lnTo>
                    <a:pt x="436346" y="86504"/>
                  </a:lnTo>
                  <a:lnTo>
                    <a:pt x="426545" y="92852"/>
                  </a:lnTo>
                  <a:lnTo>
                    <a:pt x="420673" y="101986"/>
                  </a:lnTo>
                  <a:lnTo>
                    <a:pt x="418718" y="113919"/>
                  </a:lnTo>
                  <a:lnTo>
                    <a:pt x="418718" y="122300"/>
                  </a:lnTo>
                  <a:lnTo>
                    <a:pt x="421385" y="128905"/>
                  </a:lnTo>
                  <a:lnTo>
                    <a:pt x="426719" y="133985"/>
                  </a:lnTo>
                  <a:lnTo>
                    <a:pt x="432053" y="138937"/>
                  </a:lnTo>
                  <a:lnTo>
                    <a:pt x="439546" y="141477"/>
                  </a:lnTo>
                  <a:lnTo>
                    <a:pt x="449071" y="141477"/>
                  </a:lnTo>
                  <a:lnTo>
                    <a:pt x="458118" y="140406"/>
                  </a:lnTo>
                  <a:lnTo>
                    <a:pt x="466010" y="137191"/>
                  </a:lnTo>
                  <a:lnTo>
                    <a:pt x="472735" y="131833"/>
                  </a:lnTo>
                  <a:lnTo>
                    <a:pt x="475089" y="128650"/>
                  </a:lnTo>
                  <a:lnTo>
                    <a:pt x="447039" y="128650"/>
                  </a:lnTo>
                  <a:lnTo>
                    <a:pt x="442594" y="127126"/>
                  </a:lnTo>
                  <a:lnTo>
                    <a:pt x="435990" y="121285"/>
                  </a:lnTo>
                  <a:lnTo>
                    <a:pt x="434339" y="117475"/>
                  </a:lnTo>
                  <a:lnTo>
                    <a:pt x="434339" y="106425"/>
                  </a:lnTo>
                  <a:lnTo>
                    <a:pt x="478662" y="91059"/>
                  </a:lnTo>
                  <a:lnTo>
                    <a:pt x="493902" y="91059"/>
                  </a:lnTo>
                  <a:lnTo>
                    <a:pt x="493902" y="77343"/>
                  </a:lnTo>
                  <a:lnTo>
                    <a:pt x="491807" y="61767"/>
                  </a:lnTo>
                  <a:lnTo>
                    <a:pt x="487757" y="54610"/>
                  </a:lnTo>
                  <a:close/>
                </a:path>
                <a:path w="1481454" h="184150">
                  <a:moveTo>
                    <a:pt x="493902" y="124333"/>
                  </a:moveTo>
                  <a:lnTo>
                    <a:pt x="478662" y="124333"/>
                  </a:lnTo>
                  <a:lnTo>
                    <a:pt x="478662" y="139192"/>
                  </a:lnTo>
                  <a:lnTo>
                    <a:pt x="493902" y="139192"/>
                  </a:lnTo>
                  <a:lnTo>
                    <a:pt x="493902" y="124333"/>
                  </a:lnTo>
                  <a:close/>
                </a:path>
                <a:path w="1481454" h="184150">
                  <a:moveTo>
                    <a:pt x="493902" y="91059"/>
                  </a:moveTo>
                  <a:lnTo>
                    <a:pt x="478662" y="91059"/>
                  </a:lnTo>
                  <a:lnTo>
                    <a:pt x="478662" y="108712"/>
                  </a:lnTo>
                  <a:lnTo>
                    <a:pt x="476250" y="115443"/>
                  </a:lnTo>
                  <a:lnTo>
                    <a:pt x="471296" y="120650"/>
                  </a:lnTo>
                  <a:lnTo>
                    <a:pt x="466343" y="125984"/>
                  </a:lnTo>
                  <a:lnTo>
                    <a:pt x="460120" y="128650"/>
                  </a:lnTo>
                  <a:lnTo>
                    <a:pt x="475089" y="128650"/>
                  </a:lnTo>
                  <a:lnTo>
                    <a:pt x="478281" y="124333"/>
                  </a:lnTo>
                  <a:lnTo>
                    <a:pt x="493902" y="124333"/>
                  </a:lnTo>
                  <a:lnTo>
                    <a:pt x="493902" y="91059"/>
                  </a:lnTo>
                  <a:close/>
                </a:path>
                <a:path w="1481454" h="184150">
                  <a:moveTo>
                    <a:pt x="460375" y="41783"/>
                  </a:moveTo>
                  <a:lnTo>
                    <a:pt x="427989" y="66294"/>
                  </a:lnTo>
                  <a:lnTo>
                    <a:pt x="435137" y="61200"/>
                  </a:lnTo>
                  <a:lnTo>
                    <a:pt x="442690" y="57546"/>
                  </a:lnTo>
                  <a:lnTo>
                    <a:pt x="450671" y="55346"/>
                  </a:lnTo>
                  <a:lnTo>
                    <a:pt x="459104" y="54610"/>
                  </a:lnTo>
                  <a:lnTo>
                    <a:pt x="487757" y="54610"/>
                  </a:lnTo>
                  <a:lnTo>
                    <a:pt x="485521" y="50657"/>
                  </a:lnTo>
                  <a:lnTo>
                    <a:pt x="475043" y="43999"/>
                  </a:lnTo>
                  <a:lnTo>
                    <a:pt x="460375" y="41783"/>
                  </a:lnTo>
                  <a:close/>
                </a:path>
                <a:path w="1481454" h="184150">
                  <a:moveTo>
                    <a:pt x="543432" y="57023"/>
                  </a:moveTo>
                  <a:lnTo>
                    <a:pt x="528192" y="57023"/>
                  </a:lnTo>
                  <a:lnTo>
                    <a:pt x="528192" y="113411"/>
                  </a:lnTo>
                  <a:lnTo>
                    <a:pt x="529762" y="125599"/>
                  </a:lnTo>
                  <a:lnTo>
                    <a:pt x="534463" y="134334"/>
                  </a:lnTo>
                  <a:lnTo>
                    <a:pt x="542284" y="139592"/>
                  </a:lnTo>
                  <a:lnTo>
                    <a:pt x="553211" y="141350"/>
                  </a:lnTo>
                  <a:lnTo>
                    <a:pt x="559180" y="141350"/>
                  </a:lnTo>
                  <a:lnTo>
                    <a:pt x="563879" y="140335"/>
                  </a:lnTo>
                  <a:lnTo>
                    <a:pt x="567435" y="138302"/>
                  </a:lnTo>
                  <a:lnTo>
                    <a:pt x="567435" y="128524"/>
                  </a:lnTo>
                  <a:lnTo>
                    <a:pt x="552576" y="128524"/>
                  </a:lnTo>
                  <a:lnTo>
                    <a:pt x="548893" y="127126"/>
                  </a:lnTo>
                  <a:lnTo>
                    <a:pt x="546734" y="124333"/>
                  </a:lnTo>
                  <a:lnTo>
                    <a:pt x="544576" y="121665"/>
                  </a:lnTo>
                  <a:lnTo>
                    <a:pt x="543432" y="117094"/>
                  </a:lnTo>
                  <a:lnTo>
                    <a:pt x="543432" y="57023"/>
                  </a:lnTo>
                  <a:close/>
                </a:path>
                <a:path w="1481454" h="184150">
                  <a:moveTo>
                    <a:pt x="567435" y="125349"/>
                  </a:moveTo>
                  <a:lnTo>
                    <a:pt x="564641" y="127381"/>
                  </a:lnTo>
                  <a:lnTo>
                    <a:pt x="561339" y="128524"/>
                  </a:lnTo>
                  <a:lnTo>
                    <a:pt x="567435" y="128524"/>
                  </a:lnTo>
                  <a:lnTo>
                    <a:pt x="567435" y="125349"/>
                  </a:lnTo>
                  <a:close/>
                </a:path>
                <a:path w="1481454" h="184150">
                  <a:moveTo>
                    <a:pt x="567435" y="43942"/>
                  </a:moveTo>
                  <a:lnTo>
                    <a:pt x="511809" y="43942"/>
                  </a:lnTo>
                  <a:lnTo>
                    <a:pt x="511809" y="57023"/>
                  </a:lnTo>
                  <a:lnTo>
                    <a:pt x="567435" y="57023"/>
                  </a:lnTo>
                  <a:lnTo>
                    <a:pt x="567435" y="43942"/>
                  </a:lnTo>
                  <a:close/>
                </a:path>
                <a:path w="1481454" h="184150">
                  <a:moveTo>
                    <a:pt x="543432" y="15875"/>
                  </a:moveTo>
                  <a:lnTo>
                    <a:pt x="528192" y="20700"/>
                  </a:lnTo>
                  <a:lnTo>
                    <a:pt x="528192" y="43942"/>
                  </a:lnTo>
                  <a:lnTo>
                    <a:pt x="543432" y="43942"/>
                  </a:lnTo>
                  <a:lnTo>
                    <a:pt x="543432" y="15875"/>
                  </a:lnTo>
                  <a:close/>
                </a:path>
                <a:path w="1481454" h="184150">
                  <a:moveTo>
                    <a:pt x="597915" y="0"/>
                  </a:moveTo>
                  <a:lnTo>
                    <a:pt x="592454" y="0"/>
                  </a:lnTo>
                  <a:lnTo>
                    <a:pt x="590041" y="888"/>
                  </a:lnTo>
                  <a:lnTo>
                    <a:pt x="586231" y="4699"/>
                  </a:lnTo>
                  <a:lnTo>
                    <a:pt x="585215" y="7112"/>
                  </a:lnTo>
                  <a:lnTo>
                    <a:pt x="585215" y="12826"/>
                  </a:lnTo>
                  <a:lnTo>
                    <a:pt x="586231" y="15112"/>
                  </a:lnTo>
                  <a:lnTo>
                    <a:pt x="590041" y="18923"/>
                  </a:lnTo>
                  <a:lnTo>
                    <a:pt x="592454" y="19812"/>
                  </a:lnTo>
                  <a:lnTo>
                    <a:pt x="597915" y="19812"/>
                  </a:lnTo>
                  <a:lnTo>
                    <a:pt x="600328" y="18796"/>
                  </a:lnTo>
                  <a:lnTo>
                    <a:pt x="604138" y="14986"/>
                  </a:lnTo>
                  <a:lnTo>
                    <a:pt x="605098" y="12826"/>
                  </a:lnTo>
                  <a:lnTo>
                    <a:pt x="605154" y="7112"/>
                  </a:lnTo>
                  <a:lnTo>
                    <a:pt x="604138" y="4699"/>
                  </a:lnTo>
                  <a:lnTo>
                    <a:pt x="600328" y="888"/>
                  </a:lnTo>
                  <a:lnTo>
                    <a:pt x="597915" y="0"/>
                  </a:lnTo>
                  <a:close/>
                </a:path>
                <a:path w="1481454" h="184150">
                  <a:moveTo>
                    <a:pt x="602614" y="43942"/>
                  </a:moveTo>
                  <a:lnTo>
                    <a:pt x="587375" y="43942"/>
                  </a:lnTo>
                  <a:lnTo>
                    <a:pt x="587375" y="139192"/>
                  </a:lnTo>
                  <a:lnTo>
                    <a:pt x="602614" y="139192"/>
                  </a:lnTo>
                  <a:lnTo>
                    <a:pt x="602614" y="43942"/>
                  </a:lnTo>
                  <a:close/>
                </a:path>
                <a:path w="1481454" h="184150">
                  <a:moveTo>
                    <a:pt x="648334" y="43942"/>
                  </a:moveTo>
                  <a:lnTo>
                    <a:pt x="633094" y="43942"/>
                  </a:lnTo>
                  <a:lnTo>
                    <a:pt x="633094" y="139192"/>
                  </a:lnTo>
                  <a:lnTo>
                    <a:pt x="648334" y="139192"/>
                  </a:lnTo>
                  <a:lnTo>
                    <a:pt x="648334" y="76200"/>
                  </a:lnTo>
                  <a:lnTo>
                    <a:pt x="650747" y="68961"/>
                  </a:lnTo>
                  <a:lnTo>
                    <a:pt x="655827" y="63246"/>
                  </a:lnTo>
                  <a:lnTo>
                    <a:pt x="658799" y="59817"/>
                  </a:lnTo>
                  <a:lnTo>
                    <a:pt x="648334" y="59817"/>
                  </a:lnTo>
                  <a:lnTo>
                    <a:pt x="648334" y="43942"/>
                  </a:lnTo>
                  <a:close/>
                </a:path>
                <a:path w="1481454" h="184150">
                  <a:moveTo>
                    <a:pt x="705621" y="54610"/>
                  </a:moveTo>
                  <a:lnTo>
                    <a:pt x="674751" y="54610"/>
                  </a:lnTo>
                  <a:lnTo>
                    <a:pt x="684418" y="56513"/>
                  </a:lnTo>
                  <a:lnTo>
                    <a:pt x="691324" y="62214"/>
                  </a:lnTo>
                  <a:lnTo>
                    <a:pt x="695467" y="71701"/>
                  </a:lnTo>
                  <a:lnTo>
                    <a:pt x="696848" y="84962"/>
                  </a:lnTo>
                  <a:lnTo>
                    <a:pt x="696848" y="139192"/>
                  </a:lnTo>
                  <a:lnTo>
                    <a:pt x="712088" y="139192"/>
                  </a:lnTo>
                  <a:lnTo>
                    <a:pt x="712088" y="81025"/>
                  </a:lnTo>
                  <a:lnTo>
                    <a:pt x="711567" y="72050"/>
                  </a:lnTo>
                  <a:lnTo>
                    <a:pt x="710009" y="64182"/>
                  </a:lnTo>
                  <a:lnTo>
                    <a:pt x="707427" y="57433"/>
                  </a:lnTo>
                  <a:lnTo>
                    <a:pt x="705621" y="54610"/>
                  </a:lnTo>
                  <a:close/>
                </a:path>
                <a:path w="1481454" h="184150">
                  <a:moveTo>
                    <a:pt x="679957" y="41783"/>
                  </a:moveTo>
                  <a:lnTo>
                    <a:pt x="670290" y="42904"/>
                  </a:lnTo>
                  <a:lnTo>
                    <a:pt x="661860" y="46275"/>
                  </a:lnTo>
                  <a:lnTo>
                    <a:pt x="654669" y="51909"/>
                  </a:lnTo>
                  <a:lnTo>
                    <a:pt x="648715" y="59817"/>
                  </a:lnTo>
                  <a:lnTo>
                    <a:pt x="658799" y="59817"/>
                  </a:lnTo>
                  <a:lnTo>
                    <a:pt x="660780" y="57531"/>
                  </a:lnTo>
                  <a:lnTo>
                    <a:pt x="667130" y="54610"/>
                  </a:lnTo>
                  <a:lnTo>
                    <a:pt x="705621" y="54610"/>
                  </a:lnTo>
                  <a:lnTo>
                    <a:pt x="703833" y="51815"/>
                  </a:lnTo>
                  <a:lnTo>
                    <a:pt x="699210" y="47408"/>
                  </a:lnTo>
                  <a:lnTo>
                    <a:pt x="693705" y="44275"/>
                  </a:lnTo>
                  <a:lnTo>
                    <a:pt x="687296" y="42404"/>
                  </a:lnTo>
                  <a:lnTo>
                    <a:pt x="679957" y="41783"/>
                  </a:lnTo>
                  <a:close/>
                </a:path>
                <a:path w="1481454" h="184150">
                  <a:moveTo>
                    <a:pt x="741426" y="162178"/>
                  </a:moveTo>
                  <a:lnTo>
                    <a:pt x="741426" y="177419"/>
                  </a:lnTo>
                  <a:lnTo>
                    <a:pt x="748283" y="180326"/>
                  </a:lnTo>
                  <a:lnTo>
                    <a:pt x="755713" y="182387"/>
                  </a:lnTo>
                  <a:lnTo>
                    <a:pt x="763714" y="183616"/>
                  </a:lnTo>
                  <a:lnTo>
                    <a:pt x="772286" y="184023"/>
                  </a:lnTo>
                  <a:lnTo>
                    <a:pt x="794289" y="180756"/>
                  </a:lnTo>
                  <a:lnTo>
                    <a:pt x="809802" y="171069"/>
                  </a:lnTo>
                  <a:lnTo>
                    <a:pt x="772159" y="171069"/>
                  </a:lnTo>
                  <a:lnTo>
                    <a:pt x="764732" y="170519"/>
                  </a:lnTo>
                  <a:lnTo>
                    <a:pt x="757126" y="168862"/>
                  </a:lnTo>
                  <a:lnTo>
                    <a:pt x="749353" y="166086"/>
                  </a:lnTo>
                  <a:lnTo>
                    <a:pt x="741426" y="162178"/>
                  </a:lnTo>
                  <a:close/>
                </a:path>
                <a:path w="1481454" h="184150">
                  <a:moveTo>
                    <a:pt x="822578" y="123189"/>
                  </a:moveTo>
                  <a:lnTo>
                    <a:pt x="807338" y="123189"/>
                  </a:lnTo>
                  <a:lnTo>
                    <a:pt x="807254" y="134352"/>
                  </a:lnTo>
                  <a:lnTo>
                    <a:pt x="805128" y="150066"/>
                  </a:lnTo>
                  <a:lnTo>
                    <a:pt x="798512" y="161734"/>
                  </a:lnTo>
                  <a:lnTo>
                    <a:pt x="787515" y="168735"/>
                  </a:lnTo>
                  <a:lnTo>
                    <a:pt x="772159" y="171069"/>
                  </a:lnTo>
                  <a:lnTo>
                    <a:pt x="809802" y="171069"/>
                  </a:lnTo>
                  <a:lnTo>
                    <a:pt x="810005" y="170942"/>
                  </a:lnTo>
                  <a:lnTo>
                    <a:pt x="819435" y="154555"/>
                  </a:lnTo>
                  <a:lnTo>
                    <a:pt x="822578" y="131572"/>
                  </a:lnTo>
                  <a:lnTo>
                    <a:pt x="822578" y="123189"/>
                  </a:lnTo>
                  <a:close/>
                </a:path>
                <a:path w="1481454" h="184150">
                  <a:moveTo>
                    <a:pt x="778382" y="41783"/>
                  </a:moveTo>
                  <a:lnTo>
                    <a:pt x="741285" y="63898"/>
                  </a:lnTo>
                  <a:lnTo>
                    <a:pt x="734759" y="93725"/>
                  </a:lnTo>
                  <a:lnTo>
                    <a:pt x="734790" y="96138"/>
                  </a:lnTo>
                  <a:lnTo>
                    <a:pt x="751421" y="134352"/>
                  </a:lnTo>
                  <a:lnTo>
                    <a:pt x="774191" y="141477"/>
                  </a:lnTo>
                  <a:lnTo>
                    <a:pt x="784455" y="140334"/>
                  </a:lnTo>
                  <a:lnTo>
                    <a:pt x="793337" y="136905"/>
                  </a:lnTo>
                  <a:lnTo>
                    <a:pt x="800838" y="131190"/>
                  </a:lnTo>
                  <a:lnTo>
                    <a:pt x="802780" y="128650"/>
                  </a:lnTo>
                  <a:lnTo>
                    <a:pt x="769873" y="128650"/>
                  </a:lnTo>
                  <a:lnTo>
                    <a:pt x="763142" y="125475"/>
                  </a:lnTo>
                  <a:lnTo>
                    <a:pt x="750315" y="93725"/>
                  </a:lnTo>
                  <a:lnTo>
                    <a:pt x="750816" y="84935"/>
                  </a:lnTo>
                  <a:lnTo>
                    <a:pt x="771016" y="54610"/>
                  </a:lnTo>
                  <a:lnTo>
                    <a:pt x="804966" y="54610"/>
                  </a:lnTo>
                  <a:lnTo>
                    <a:pt x="801671" y="50409"/>
                  </a:lnTo>
                  <a:lnTo>
                    <a:pt x="795147" y="45608"/>
                  </a:lnTo>
                  <a:lnTo>
                    <a:pt x="787384" y="42737"/>
                  </a:lnTo>
                  <a:lnTo>
                    <a:pt x="778382" y="41783"/>
                  </a:lnTo>
                  <a:close/>
                </a:path>
                <a:path w="1481454" h="184150">
                  <a:moveTo>
                    <a:pt x="804966" y="54610"/>
                  </a:moveTo>
                  <a:lnTo>
                    <a:pt x="788161" y="54610"/>
                  </a:lnTo>
                  <a:lnTo>
                    <a:pt x="794511" y="57276"/>
                  </a:lnTo>
                  <a:lnTo>
                    <a:pt x="799591" y="62737"/>
                  </a:lnTo>
                  <a:lnTo>
                    <a:pt x="804671" y="68072"/>
                  </a:lnTo>
                  <a:lnTo>
                    <a:pt x="807338" y="74549"/>
                  </a:lnTo>
                  <a:lnTo>
                    <a:pt x="807338" y="105663"/>
                  </a:lnTo>
                  <a:lnTo>
                    <a:pt x="804544" y="113411"/>
                  </a:lnTo>
                  <a:lnTo>
                    <a:pt x="793876" y="125602"/>
                  </a:lnTo>
                  <a:lnTo>
                    <a:pt x="786891" y="128650"/>
                  </a:lnTo>
                  <a:lnTo>
                    <a:pt x="802780" y="128650"/>
                  </a:lnTo>
                  <a:lnTo>
                    <a:pt x="806957" y="123189"/>
                  </a:lnTo>
                  <a:lnTo>
                    <a:pt x="822578" y="123189"/>
                  </a:lnTo>
                  <a:lnTo>
                    <a:pt x="822578" y="57150"/>
                  </a:lnTo>
                  <a:lnTo>
                    <a:pt x="806957" y="57150"/>
                  </a:lnTo>
                  <a:lnTo>
                    <a:pt x="804966" y="54610"/>
                  </a:lnTo>
                  <a:close/>
                </a:path>
                <a:path w="1481454" h="184150">
                  <a:moveTo>
                    <a:pt x="822578" y="43942"/>
                  </a:moveTo>
                  <a:lnTo>
                    <a:pt x="807338" y="43942"/>
                  </a:lnTo>
                  <a:lnTo>
                    <a:pt x="807338" y="57150"/>
                  </a:lnTo>
                  <a:lnTo>
                    <a:pt x="822578" y="57150"/>
                  </a:lnTo>
                  <a:lnTo>
                    <a:pt x="822578" y="43942"/>
                  </a:lnTo>
                  <a:close/>
                </a:path>
                <a:path w="1481454" h="184150">
                  <a:moveTo>
                    <a:pt x="906271" y="115443"/>
                  </a:moveTo>
                  <a:lnTo>
                    <a:pt x="906271" y="133858"/>
                  </a:lnTo>
                  <a:lnTo>
                    <a:pt x="907922" y="135000"/>
                  </a:lnTo>
                  <a:lnTo>
                    <a:pt x="910208" y="136144"/>
                  </a:lnTo>
                  <a:lnTo>
                    <a:pt x="913129" y="137033"/>
                  </a:lnTo>
                  <a:lnTo>
                    <a:pt x="916051" y="138049"/>
                  </a:lnTo>
                  <a:lnTo>
                    <a:pt x="937513" y="141477"/>
                  </a:lnTo>
                  <a:lnTo>
                    <a:pt x="945895" y="141477"/>
                  </a:lnTo>
                  <a:lnTo>
                    <a:pt x="951991" y="140843"/>
                  </a:lnTo>
                  <a:lnTo>
                    <a:pt x="963421" y="138302"/>
                  </a:lnTo>
                  <a:lnTo>
                    <a:pt x="968375" y="136271"/>
                  </a:lnTo>
                  <a:lnTo>
                    <a:pt x="972819" y="133350"/>
                  </a:lnTo>
                  <a:lnTo>
                    <a:pt x="977137" y="130556"/>
                  </a:lnTo>
                  <a:lnTo>
                    <a:pt x="980094" y="127381"/>
                  </a:lnTo>
                  <a:lnTo>
                    <a:pt x="939291" y="127381"/>
                  </a:lnTo>
                  <a:lnTo>
                    <a:pt x="936243" y="127126"/>
                  </a:lnTo>
                  <a:lnTo>
                    <a:pt x="932941" y="126619"/>
                  </a:lnTo>
                  <a:lnTo>
                    <a:pt x="929639" y="125984"/>
                  </a:lnTo>
                  <a:lnTo>
                    <a:pt x="926337" y="125222"/>
                  </a:lnTo>
                  <a:lnTo>
                    <a:pt x="923162" y="124206"/>
                  </a:lnTo>
                  <a:lnTo>
                    <a:pt x="919860" y="123189"/>
                  </a:lnTo>
                  <a:lnTo>
                    <a:pt x="916685" y="121920"/>
                  </a:lnTo>
                  <a:lnTo>
                    <a:pt x="913764" y="120523"/>
                  </a:lnTo>
                  <a:lnTo>
                    <a:pt x="910843" y="118999"/>
                  </a:lnTo>
                  <a:lnTo>
                    <a:pt x="908303" y="117348"/>
                  </a:lnTo>
                  <a:lnTo>
                    <a:pt x="906271" y="115443"/>
                  </a:lnTo>
                  <a:close/>
                </a:path>
                <a:path w="1481454" h="184150">
                  <a:moveTo>
                    <a:pt x="952753" y="3683"/>
                  </a:moveTo>
                  <a:lnTo>
                    <a:pt x="946911" y="3683"/>
                  </a:lnTo>
                  <a:lnTo>
                    <a:pt x="941323" y="4318"/>
                  </a:lnTo>
                  <a:lnTo>
                    <a:pt x="907795" y="27939"/>
                  </a:lnTo>
                  <a:lnTo>
                    <a:pt x="906398" y="33147"/>
                  </a:lnTo>
                  <a:lnTo>
                    <a:pt x="906398" y="44196"/>
                  </a:lnTo>
                  <a:lnTo>
                    <a:pt x="934846" y="74930"/>
                  </a:lnTo>
                  <a:lnTo>
                    <a:pt x="943863" y="79501"/>
                  </a:lnTo>
                  <a:lnTo>
                    <a:pt x="948054" y="81661"/>
                  </a:lnTo>
                  <a:lnTo>
                    <a:pt x="955675" y="85725"/>
                  </a:lnTo>
                  <a:lnTo>
                    <a:pt x="958976" y="87757"/>
                  </a:lnTo>
                  <a:lnTo>
                    <a:pt x="961770" y="90043"/>
                  </a:lnTo>
                  <a:lnTo>
                    <a:pt x="964564" y="92201"/>
                  </a:lnTo>
                  <a:lnTo>
                    <a:pt x="966723" y="94614"/>
                  </a:lnTo>
                  <a:lnTo>
                    <a:pt x="968247" y="97282"/>
                  </a:lnTo>
                  <a:lnTo>
                    <a:pt x="969898" y="99949"/>
                  </a:lnTo>
                  <a:lnTo>
                    <a:pt x="970660" y="103124"/>
                  </a:lnTo>
                  <a:lnTo>
                    <a:pt x="970660" y="113411"/>
                  </a:lnTo>
                  <a:lnTo>
                    <a:pt x="968247" y="118490"/>
                  </a:lnTo>
                  <a:lnTo>
                    <a:pt x="958850" y="125602"/>
                  </a:lnTo>
                  <a:lnTo>
                    <a:pt x="951610" y="127381"/>
                  </a:lnTo>
                  <a:lnTo>
                    <a:pt x="980094" y="127381"/>
                  </a:lnTo>
                  <a:lnTo>
                    <a:pt x="980566" y="126873"/>
                  </a:lnTo>
                  <a:lnTo>
                    <a:pt x="983233" y="122300"/>
                  </a:lnTo>
                  <a:lnTo>
                    <a:pt x="985773" y="117728"/>
                  </a:lnTo>
                  <a:lnTo>
                    <a:pt x="987043" y="112140"/>
                  </a:lnTo>
                  <a:lnTo>
                    <a:pt x="987043" y="100584"/>
                  </a:lnTo>
                  <a:lnTo>
                    <a:pt x="976502" y="81914"/>
                  </a:lnTo>
                  <a:lnTo>
                    <a:pt x="973327" y="78739"/>
                  </a:lnTo>
                  <a:lnTo>
                    <a:pt x="947038" y="63500"/>
                  </a:lnTo>
                  <a:lnTo>
                    <a:pt x="935862" y="57531"/>
                  </a:lnTo>
                  <a:lnTo>
                    <a:pt x="922781" y="41275"/>
                  </a:lnTo>
                  <a:lnTo>
                    <a:pt x="922781" y="34162"/>
                  </a:lnTo>
                  <a:lnTo>
                    <a:pt x="947673" y="17780"/>
                  </a:lnTo>
                  <a:lnTo>
                    <a:pt x="981455" y="17780"/>
                  </a:lnTo>
                  <a:lnTo>
                    <a:pt x="981455" y="8382"/>
                  </a:lnTo>
                  <a:lnTo>
                    <a:pt x="976292" y="6308"/>
                  </a:lnTo>
                  <a:lnTo>
                    <a:pt x="969772" y="4841"/>
                  </a:lnTo>
                  <a:lnTo>
                    <a:pt x="961917" y="3970"/>
                  </a:lnTo>
                  <a:lnTo>
                    <a:pt x="952753" y="3683"/>
                  </a:lnTo>
                  <a:close/>
                </a:path>
                <a:path w="1481454" h="184150">
                  <a:moveTo>
                    <a:pt x="981455" y="17780"/>
                  </a:moveTo>
                  <a:lnTo>
                    <a:pt x="951102" y="17780"/>
                  </a:lnTo>
                  <a:lnTo>
                    <a:pt x="959989" y="18282"/>
                  </a:lnTo>
                  <a:lnTo>
                    <a:pt x="967993" y="19796"/>
                  </a:lnTo>
                  <a:lnTo>
                    <a:pt x="975141" y="22334"/>
                  </a:lnTo>
                  <a:lnTo>
                    <a:pt x="981455" y="25908"/>
                  </a:lnTo>
                  <a:lnTo>
                    <a:pt x="981455" y="17780"/>
                  </a:lnTo>
                  <a:close/>
                </a:path>
                <a:path w="1481454" h="184150">
                  <a:moveTo>
                    <a:pt x="1000125" y="169163"/>
                  </a:moveTo>
                  <a:lnTo>
                    <a:pt x="1000125" y="182880"/>
                  </a:lnTo>
                  <a:lnTo>
                    <a:pt x="1002791" y="183642"/>
                  </a:lnTo>
                  <a:lnTo>
                    <a:pt x="1006093" y="184023"/>
                  </a:lnTo>
                  <a:lnTo>
                    <a:pt x="1010030" y="184023"/>
                  </a:lnTo>
                  <a:lnTo>
                    <a:pt x="1020083" y="182187"/>
                  </a:lnTo>
                  <a:lnTo>
                    <a:pt x="1028922" y="176672"/>
                  </a:lnTo>
                  <a:lnTo>
                    <a:pt x="1033788" y="170814"/>
                  </a:lnTo>
                  <a:lnTo>
                    <a:pt x="1006347" y="170814"/>
                  </a:lnTo>
                  <a:lnTo>
                    <a:pt x="1003426" y="170307"/>
                  </a:lnTo>
                  <a:lnTo>
                    <a:pt x="1000125" y="169163"/>
                  </a:lnTo>
                  <a:close/>
                </a:path>
                <a:path w="1481454" h="184150">
                  <a:moveTo>
                    <a:pt x="1013840" y="43942"/>
                  </a:moveTo>
                  <a:lnTo>
                    <a:pt x="996822" y="43942"/>
                  </a:lnTo>
                  <a:lnTo>
                    <a:pt x="1034033" y="139064"/>
                  </a:lnTo>
                  <a:lnTo>
                    <a:pt x="1026413" y="157099"/>
                  </a:lnTo>
                  <a:lnTo>
                    <a:pt x="1022603" y="166243"/>
                  </a:lnTo>
                  <a:lnTo>
                    <a:pt x="1016761" y="170814"/>
                  </a:lnTo>
                  <a:lnTo>
                    <a:pt x="1033788" y="170814"/>
                  </a:lnTo>
                  <a:lnTo>
                    <a:pt x="1036570" y="167467"/>
                  </a:lnTo>
                  <a:lnTo>
                    <a:pt x="1043051" y="154559"/>
                  </a:lnTo>
                  <a:lnTo>
                    <a:pt x="1054888" y="124587"/>
                  </a:lnTo>
                  <a:lnTo>
                    <a:pt x="1041526" y="124587"/>
                  </a:lnTo>
                  <a:lnTo>
                    <a:pt x="1039876" y="118237"/>
                  </a:lnTo>
                  <a:lnTo>
                    <a:pt x="1039494" y="117348"/>
                  </a:lnTo>
                  <a:lnTo>
                    <a:pt x="1013840" y="43942"/>
                  </a:lnTo>
                  <a:close/>
                </a:path>
                <a:path w="1481454" h="184150">
                  <a:moveTo>
                    <a:pt x="1086738" y="43942"/>
                  </a:moveTo>
                  <a:lnTo>
                    <a:pt x="1070990" y="43942"/>
                  </a:lnTo>
                  <a:lnTo>
                    <a:pt x="1043939" y="117475"/>
                  </a:lnTo>
                  <a:lnTo>
                    <a:pt x="1043051" y="120650"/>
                  </a:lnTo>
                  <a:lnTo>
                    <a:pt x="1042034" y="124587"/>
                  </a:lnTo>
                  <a:lnTo>
                    <a:pt x="1054888" y="124587"/>
                  </a:lnTo>
                  <a:lnTo>
                    <a:pt x="1086738" y="43942"/>
                  </a:lnTo>
                  <a:close/>
                </a:path>
                <a:path w="1481454" h="184150">
                  <a:moveTo>
                    <a:pt x="1096644" y="119380"/>
                  </a:moveTo>
                  <a:lnTo>
                    <a:pt x="1096644" y="135762"/>
                  </a:lnTo>
                  <a:lnTo>
                    <a:pt x="1102312" y="138263"/>
                  </a:lnTo>
                  <a:lnTo>
                    <a:pt x="1108455" y="140049"/>
                  </a:lnTo>
                  <a:lnTo>
                    <a:pt x="1115075" y="141120"/>
                  </a:lnTo>
                  <a:lnTo>
                    <a:pt x="1122171" y="141477"/>
                  </a:lnTo>
                  <a:lnTo>
                    <a:pt x="1127125" y="141477"/>
                  </a:lnTo>
                  <a:lnTo>
                    <a:pt x="1131823" y="140970"/>
                  </a:lnTo>
                  <a:lnTo>
                    <a:pt x="1140967" y="138684"/>
                  </a:lnTo>
                  <a:lnTo>
                    <a:pt x="1144904" y="137033"/>
                  </a:lnTo>
                  <a:lnTo>
                    <a:pt x="1148333" y="134747"/>
                  </a:lnTo>
                  <a:lnTo>
                    <a:pt x="1151889" y="132461"/>
                  </a:lnTo>
                  <a:lnTo>
                    <a:pt x="1154683" y="129539"/>
                  </a:lnTo>
                  <a:lnTo>
                    <a:pt x="1155191" y="128650"/>
                  </a:lnTo>
                  <a:lnTo>
                    <a:pt x="1124077" y="128650"/>
                  </a:lnTo>
                  <a:lnTo>
                    <a:pt x="1116790" y="128077"/>
                  </a:lnTo>
                  <a:lnTo>
                    <a:pt x="1109789" y="126349"/>
                  </a:lnTo>
                  <a:lnTo>
                    <a:pt x="1103074" y="123453"/>
                  </a:lnTo>
                  <a:lnTo>
                    <a:pt x="1096644" y="119380"/>
                  </a:lnTo>
                  <a:close/>
                </a:path>
                <a:path w="1481454" h="184150">
                  <a:moveTo>
                    <a:pt x="1141602" y="41783"/>
                  </a:moveTo>
                  <a:lnTo>
                    <a:pt x="1128648" y="41783"/>
                  </a:lnTo>
                  <a:lnTo>
                    <a:pt x="1124203" y="42418"/>
                  </a:lnTo>
                  <a:lnTo>
                    <a:pt x="1096898" y="64897"/>
                  </a:lnTo>
                  <a:lnTo>
                    <a:pt x="1096898" y="72898"/>
                  </a:lnTo>
                  <a:lnTo>
                    <a:pt x="1125473" y="98171"/>
                  </a:lnTo>
                  <a:lnTo>
                    <a:pt x="1128267" y="99313"/>
                  </a:lnTo>
                  <a:lnTo>
                    <a:pt x="1130934" y="100457"/>
                  </a:lnTo>
                  <a:lnTo>
                    <a:pt x="1133602" y="101473"/>
                  </a:lnTo>
                  <a:lnTo>
                    <a:pt x="1135887" y="102743"/>
                  </a:lnTo>
                  <a:lnTo>
                    <a:pt x="1137792" y="104139"/>
                  </a:lnTo>
                  <a:lnTo>
                    <a:pt x="1139825" y="105410"/>
                  </a:lnTo>
                  <a:lnTo>
                    <a:pt x="1141348" y="107061"/>
                  </a:lnTo>
                  <a:lnTo>
                    <a:pt x="1143634" y="110617"/>
                  </a:lnTo>
                  <a:lnTo>
                    <a:pt x="1144142" y="112649"/>
                  </a:lnTo>
                  <a:lnTo>
                    <a:pt x="1144142" y="124206"/>
                  </a:lnTo>
                  <a:lnTo>
                    <a:pt x="1137538" y="128650"/>
                  </a:lnTo>
                  <a:lnTo>
                    <a:pt x="1155191" y="128650"/>
                  </a:lnTo>
                  <a:lnTo>
                    <a:pt x="1156715" y="125984"/>
                  </a:lnTo>
                  <a:lnTo>
                    <a:pt x="1158747" y="122555"/>
                  </a:lnTo>
                  <a:lnTo>
                    <a:pt x="1159763" y="118490"/>
                  </a:lnTo>
                  <a:lnTo>
                    <a:pt x="1159763" y="109982"/>
                  </a:lnTo>
                  <a:lnTo>
                    <a:pt x="1159128" y="106552"/>
                  </a:lnTo>
                  <a:lnTo>
                    <a:pt x="1143888" y="90677"/>
                  </a:lnTo>
                  <a:lnTo>
                    <a:pt x="1140586" y="88900"/>
                  </a:lnTo>
                  <a:lnTo>
                    <a:pt x="1136777" y="87249"/>
                  </a:lnTo>
                  <a:lnTo>
                    <a:pt x="1132585" y="85725"/>
                  </a:lnTo>
                  <a:lnTo>
                    <a:pt x="1126616" y="83312"/>
                  </a:lnTo>
                  <a:lnTo>
                    <a:pt x="1124077" y="82169"/>
                  </a:lnTo>
                  <a:lnTo>
                    <a:pt x="1121663" y="81152"/>
                  </a:lnTo>
                  <a:lnTo>
                    <a:pt x="1119504" y="80010"/>
                  </a:lnTo>
                  <a:lnTo>
                    <a:pt x="1112519" y="70485"/>
                  </a:lnTo>
                  <a:lnTo>
                    <a:pt x="1112519" y="66039"/>
                  </a:lnTo>
                  <a:lnTo>
                    <a:pt x="1128394" y="54610"/>
                  </a:lnTo>
                  <a:lnTo>
                    <a:pt x="1155445" y="54610"/>
                  </a:lnTo>
                  <a:lnTo>
                    <a:pt x="1155445" y="46100"/>
                  </a:lnTo>
                  <a:lnTo>
                    <a:pt x="1148968" y="43180"/>
                  </a:lnTo>
                  <a:lnTo>
                    <a:pt x="1141602" y="41783"/>
                  </a:lnTo>
                  <a:close/>
                </a:path>
                <a:path w="1481454" h="184150">
                  <a:moveTo>
                    <a:pt x="1155445" y="54610"/>
                  </a:moveTo>
                  <a:lnTo>
                    <a:pt x="1140332" y="54610"/>
                  </a:lnTo>
                  <a:lnTo>
                    <a:pt x="1148460" y="56896"/>
                  </a:lnTo>
                  <a:lnTo>
                    <a:pt x="1155445" y="61468"/>
                  </a:lnTo>
                  <a:lnTo>
                    <a:pt x="1155445" y="54610"/>
                  </a:lnTo>
                  <a:close/>
                </a:path>
                <a:path w="1481454" h="184150">
                  <a:moveTo>
                    <a:pt x="1203325" y="57023"/>
                  </a:moveTo>
                  <a:lnTo>
                    <a:pt x="1188084" y="57023"/>
                  </a:lnTo>
                  <a:lnTo>
                    <a:pt x="1188084" y="113411"/>
                  </a:lnTo>
                  <a:lnTo>
                    <a:pt x="1189654" y="125599"/>
                  </a:lnTo>
                  <a:lnTo>
                    <a:pt x="1194355" y="134334"/>
                  </a:lnTo>
                  <a:lnTo>
                    <a:pt x="1202176" y="139592"/>
                  </a:lnTo>
                  <a:lnTo>
                    <a:pt x="1213103" y="141350"/>
                  </a:lnTo>
                  <a:lnTo>
                    <a:pt x="1219072" y="141350"/>
                  </a:lnTo>
                  <a:lnTo>
                    <a:pt x="1223771" y="140335"/>
                  </a:lnTo>
                  <a:lnTo>
                    <a:pt x="1227327" y="138302"/>
                  </a:lnTo>
                  <a:lnTo>
                    <a:pt x="1227327" y="128524"/>
                  </a:lnTo>
                  <a:lnTo>
                    <a:pt x="1212468" y="128524"/>
                  </a:lnTo>
                  <a:lnTo>
                    <a:pt x="1208785" y="127126"/>
                  </a:lnTo>
                  <a:lnTo>
                    <a:pt x="1206627" y="124333"/>
                  </a:lnTo>
                  <a:lnTo>
                    <a:pt x="1204467" y="121665"/>
                  </a:lnTo>
                  <a:lnTo>
                    <a:pt x="1203325" y="117094"/>
                  </a:lnTo>
                  <a:lnTo>
                    <a:pt x="1203325" y="57023"/>
                  </a:lnTo>
                  <a:close/>
                </a:path>
                <a:path w="1481454" h="184150">
                  <a:moveTo>
                    <a:pt x="1227327" y="125349"/>
                  </a:moveTo>
                  <a:lnTo>
                    <a:pt x="1224533" y="127381"/>
                  </a:lnTo>
                  <a:lnTo>
                    <a:pt x="1221231" y="128524"/>
                  </a:lnTo>
                  <a:lnTo>
                    <a:pt x="1227327" y="128524"/>
                  </a:lnTo>
                  <a:lnTo>
                    <a:pt x="1227327" y="125349"/>
                  </a:lnTo>
                  <a:close/>
                </a:path>
                <a:path w="1481454" h="184150">
                  <a:moveTo>
                    <a:pt x="1227327" y="43942"/>
                  </a:moveTo>
                  <a:lnTo>
                    <a:pt x="1171702" y="43942"/>
                  </a:lnTo>
                  <a:lnTo>
                    <a:pt x="1171702" y="57023"/>
                  </a:lnTo>
                  <a:lnTo>
                    <a:pt x="1227327" y="57023"/>
                  </a:lnTo>
                  <a:lnTo>
                    <a:pt x="1227327" y="43942"/>
                  </a:lnTo>
                  <a:close/>
                </a:path>
                <a:path w="1481454" h="184150">
                  <a:moveTo>
                    <a:pt x="1203325" y="15875"/>
                  </a:moveTo>
                  <a:lnTo>
                    <a:pt x="1188084" y="20700"/>
                  </a:lnTo>
                  <a:lnTo>
                    <a:pt x="1188084" y="43942"/>
                  </a:lnTo>
                  <a:lnTo>
                    <a:pt x="1203325" y="43942"/>
                  </a:lnTo>
                  <a:lnTo>
                    <a:pt x="1203325" y="15875"/>
                  </a:lnTo>
                  <a:close/>
                </a:path>
                <a:path w="1481454" h="184150">
                  <a:moveTo>
                    <a:pt x="1284604" y="41783"/>
                  </a:moveTo>
                  <a:lnTo>
                    <a:pt x="1247788" y="63301"/>
                  </a:lnTo>
                  <a:lnTo>
                    <a:pt x="1240662" y="91948"/>
                  </a:lnTo>
                  <a:lnTo>
                    <a:pt x="1241397" y="103092"/>
                  </a:lnTo>
                  <a:lnTo>
                    <a:pt x="1265951" y="138239"/>
                  </a:lnTo>
                  <a:lnTo>
                    <a:pt x="1283969" y="141477"/>
                  </a:lnTo>
                  <a:lnTo>
                    <a:pt x="1293756" y="140906"/>
                  </a:lnTo>
                  <a:lnTo>
                    <a:pt x="1302543" y="139191"/>
                  </a:lnTo>
                  <a:lnTo>
                    <a:pt x="1310330" y="136334"/>
                  </a:lnTo>
                  <a:lnTo>
                    <a:pt x="1317116" y="132334"/>
                  </a:lnTo>
                  <a:lnTo>
                    <a:pt x="1317116" y="128650"/>
                  </a:lnTo>
                  <a:lnTo>
                    <a:pt x="1278001" y="128650"/>
                  </a:lnTo>
                  <a:lnTo>
                    <a:pt x="1270507" y="125730"/>
                  </a:lnTo>
                  <a:lnTo>
                    <a:pt x="1256537" y="95376"/>
                  </a:lnTo>
                  <a:lnTo>
                    <a:pt x="1323720" y="95376"/>
                  </a:lnTo>
                  <a:lnTo>
                    <a:pt x="1323720" y="87502"/>
                  </a:lnTo>
                  <a:lnTo>
                    <a:pt x="1323408" y="82550"/>
                  </a:lnTo>
                  <a:lnTo>
                    <a:pt x="1256664" y="82550"/>
                  </a:lnTo>
                  <a:lnTo>
                    <a:pt x="1257934" y="74168"/>
                  </a:lnTo>
                  <a:lnTo>
                    <a:pt x="1260982" y="67437"/>
                  </a:lnTo>
                  <a:lnTo>
                    <a:pt x="1271015" y="57150"/>
                  </a:lnTo>
                  <a:lnTo>
                    <a:pt x="1277111" y="54610"/>
                  </a:lnTo>
                  <a:lnTo>
                    <a:pt x="1314066" y="54610"/>
                  </a:lnTo>
                  <a:lnTo>
                    <a:pt x="1313560" y="53848"/>
                  </a:lnTo>
                  <a:lnTo>
                    <a:pt x="1307893" y="48587"/>
                  </a:lnTo>
                  <a:lnTo>
                    <a:pt x="1301178" y="44815"/>
                  </a:lnTo>
                  <a:lnTo>
                    <a:pt x="1293415" y="42543"/>
                  </a:lnTo>
                  <a:lnTo>
                    <a:pt x="1284604" y="41783"/>
                  </a:lnTo>
                  <a:close/>
                </a:path>
                <a:path w="1481454" h="184150">
                  <a:moveTo>
                    <a:pt x="1317116" y="117983"/>
                  </a:moveTo>
                  <a:lnTo>
                    <a:pt x="1310260" y="122650"/>
                  </a:lnTo>
                  <a:lnTo>
                    <a:pt x="1303035" y="125984"/>
                  </a:lnTo>
                  <a:lnTo>
                    <a:pt x="1295453" y="127984"/>
                  </a:lnTo>
                  <a:lnTo>
                    <a:pt x="1287526" y="128650"/>
                  </a:lnTo>
                  <a:lnTo>
                    <a:pt x="1317116" y="128650"/>
                  </a:lnTo>
                  <a:lnTo>
                    <a:pt x="1317116" y="117983"/>
                  </a:lnTo>
                  <a:close/>
                </a:path>
                <a:path w="1481454" h="184150">
                  <a:moveTo>
                    <a:pt x="1314066" y="54610"/>
                  </a:moveTo>
                  <a:lnTo>
                    <a:pt x="1291716" y="54610"/>
                  </a:lnTo>
                  <a:lnTo>
                    <a:pt x="1297558" y="57023"/>
                  </a:lnTo>
                  <a:lnTo>
                    <a:pt x="1301750" y="61975"/>
                  </a:lnTo>
                  <a:lnTo>
                    <a:pt x="1305940" y="66801"/>
                  </a:lnTo>
                  <a:lnTo>
                    <a:pt x="1308100" y="73660"/>
                  </a:lnTo>
                  <a:lnTo>
                    <a:pt x="1308100" y="82550"/>
                  </a:lnTo>
                  <a:lnTo>
                    <a:pt x="1323408" y="82550"/>
                  </a:lnTo>
                  <a:lnTo>
                    <a:pt x="1323080" y="77333"/>
                  </a:lnTo>
                  <a:lnTo>
                    <a:pt x="1321165" y="68341"/>
                  </a:lnTo>
                  <a:lnTo>
                    <a:pt x="1317988" y="60517"/>
                  </a:lnTo>
                  <a:lnTo>
                    <a:pt x="1314066" y="54610"/>
                  </a:lnTo>
                  <a:close/>
                </a:path>
                <a:path w="1481454" h="184150">
                  <a:moveTo>
                    <a:pt x="1361566" y="43942"/>
                  </a:moveTo>
                  <a:lnTo>
                    <a:pt x="1346327" y="43942"/>
                  </a:lnTo>
                  <a:lnTo>
                    <a:pt x="1346327" y="139192"/>
                  </a:lnTo>
                  <a:lnTo>
                    <a:pt x="1361566" y="139192"/>
                  </a:lnTo>
                  <a:lnTo>
                    <a:pt x="1361566" y="75946"/>
                  </a:lnTo>
                  <a:lnTo>
                    <a:pt x="1363726" y="68580"/>
                  </a:lnTo>
                  <a:lnTo>
                    <a:pt x="1371086" y="59055"/>
                  </a:lnTo>
                  <a:lnTo>
                    <a:pt x="1361566" y="59055"/>
                  </a:lnTo>
                  <a:lnTo>
                    <a:pt x="1361566" y="43942"/>
                  </a:lnTo>
                  <a:close/>
                </a:path>
                <a:path w="1481454" h="184150">
                  <a:moveTo>
                    <a:pt x="1415989" y="54610"/>
                  </a:moveTo>
                  <a:lnTo>
                    <a:pt x="1384553" y="54610"/>
                  </a:lnTo>
                  <a:lnTo>
                    <a:pt x="1394055" y="56370"/>
                  </a:lnTo>
                  <a:lnTo>
                    <a:pt x="1400841" y="61642"/>
                  </a:lnTo>
                  <a:lnTo>
                    <a:pt x="1404913" y="70415"/>
                  </a:lnTo>
                  <a:lnTo>
                    <a:pt x="1406270" y="82676"/>
                  </a:lnTo>
                  <a:lnTo>
                    <a:pt x="1406270" y="139192"/>
                  </a:lnTo>
                  <a:lnTo>
                    <a:pt x="1421510" y="139192"/>
                  </a:lnTo>
                  <a:lnTo>
                    <a:pt x="1421510" y="76581"/>
                  </a:lnTo>
                  <a:lnTo>
                    <a:pt x="1423796" y="69469"/>
                  </a:lnTo>
                  <a:lnTo>
                    <a:pt x="1429925" y="61468"/>
                  </a:lnTo>
                  <a:lnTo>
                    <a:pt x="1418462" y="61468"/>
                  </a:lnTo>
                  <a:lnTo>
                    <a:pt x="1416684" y="55625"/>
                  </a:lnTo>
                  <a:lnTo>
                    <a:pt x="1415989" y="54610"/>
                  </a:lnTo>
                  <a:close/>
                </a:path>
                <a:path w="1481454" h="184150">
                  <a:moveTo>
                    <a:pt x="1475145" y="54610"/>
                  </a:moveTo>
                  <a:lnTo>
                    <a:pt x="1452626" y="54610"/>
                  </a:lnTo>
                  <a:lnTo>
                    <a:pt x="1458086" y="57023"/>
                  </a:lnTo>
                  <a:lnTo>
                    <a:pt x="1464690" y="66421"/>
                  </a:lnTo>
                  <a:lnTo>
                    <a:pt x="1466214" y="74040"/>
                  </a:lnTo>
                  <a:lnTo>
                    <a:pt x="1466214" y="139192"/>
                  </a:lnTo>
                  <a:lnTo>
                    <a:pt x="1481454" y="139192"/>
                  </a:lnTo>
                  <a:lnTo>
                    <a:pt x="1481454" y="80518"/>
                  </a:lnTo>
                  <a:lnTo>
                    <a:pt x="1479500" y="63589"/>
                  </a:lnTo>
                  <a:lnTo>
                    <a:pt x="1475145" y="54610"/>
                  </a:lnTo>
                  <a:close/>
                </a:path>
                <a:path w="1481454" h="184150">
                  <a:moveTo>
                    <a:pt x="1450085" y="41783"/>
                  </a:moveTo>
                  <a:lnTo>
                    <a:pt x="1440251" y="43019"/>
                  </a:lnTo>
                  <a:lnTo>
                    <a:pt x="1431702" y="46720"/>
                  </a:lnTo>
                  <a:lnTo>
                    <a:pt x="1424439" y="52873"/>
                  </a:lnTo>
                  <a:lnTo>
                    <a:pt x="1418462" y="61468"/>
                  </a:lnTo>
                  <a:lnTo>
                    <a:pt x="1429925" y="61468"/>
                  </a:lnTo>
                  <a:lnTo>
                    <a:pt x="1432940" y="57531"/>
                  </a:lnTo>
                  <a:lnTo>
                    <a:pt x="1438402" y="54610"/>
                  </a:lnTo>
                  <a:lnTo>
                    <a:pt x="1475145" y="54610"/>
                  </a:lnTo>
                  <a:lnTo>
                    <a:pt x="1473625" y="51480"/>
                  </a:lnTo>
                  <a:lnTo>
                    <a:pt x="1463827" y="44209"/>
                  </a:lnTo>
                  <a:lnTo>
                    <a:pt x="1450085" y="41783"/>
                  </a:lnTo>
                  <a:close/>
                </a:path>
                <a:path w="1481454" h="184150">
                  <a:moveTo>
                    <a:pt x="1398015" y="41783"/>
                  </a:moveTo>
                  <a:lnTo>
                    <a:pt x="1391538" y="41783"/>
                  </a:lnTo>
                  <a:lnTo>
                    <a:pt x="1382343" y="42856"/>
                  </a:lnTo>
                  <a:lnTo>
                    <a:pt x="1374362" y="46085"/>
                  </a:lnTo>
                  <a:lnTo>
                    <a:pt x="1367570" y="51482"/>
                  </a:lnTo>
                  <a:lnTo>
                    <a:pt x="1361947" y="59055"/>
                  </a:lnTo>
                  <a:lnTo>
                    <a:pt x="1371086" y="59055"/>
                  </a:lnTo>
                  <a:lnTo>
                    <a:pt x="1372361" y="57403"/>
                  </a:lnTo>
                  <a:lnTo>
                    <a:pt x="1377950" y="54610"/>
                  </a:lnTo>
                  <a:lnTo>
                    <a:pt x="1415989" y="54610"/>
                  </a:lnTo>
                  <a:lnTo>
                    <a:pt x="1413382" y="50800"/>
                  </a:lnTo>
                  <a:lnTo>
                    <a:pt x="1403603" y="43561"/>
                  </a:lnTo>
                  <a:lnTo>
                    <a:pt x="1398015" y="41783"/>
                  </a:lnTo>
                  <a:close/>
                </a:path>
              </a:pathLst>
            </a:custGeom>
            <a:solidFill>
              <a:srgbClr val="FFFFFF">
                <a:alpha val="98823"/>
              </a:srgbClr>
            </a:solidFill>
          </p:spPr>
          <p:txBody>
            <a:bodyPr wrap="square" lIns="0" tIns="0" rIns="0" bIns="0" rtlCol="0"/>
            <a:lstStyle/>
            <a:p>
              <a:pPr defTabSz="685800"/>
              <a:endParaRPr sz="135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9" name="object 59"/>
            <p:cNvSpPr/>
            <p:nvPr/>
          </p:nvSpPr>
          <p:spPr>
            <a:xfrm>
              <a:off x="7117080" y="2004060"/>
              <a:ext cx="1557655" cy="355600"/>
            </a:xfrm>
            <a:custGeom>
              <a:avLst/>
              <a:gdLst/>
              <a:ahLst/>
              <a:cxnLst/>
              <a:rect l="l" t="t" r="r" b="b"/>
              <a:pathLst>
                <a:path w="1557654" h="355600">
                  <a:moveTo>
                    <a:pt x="1557527" y="0"/>
                  </a:moveTo>
                  <a:lnTo>
                    <a:pt x="0" y="0"/>
                  </a:lnTo>
                  <a:lnTo>
                    <a:pt x="0" y="355091"/>
                  </a:lnTo>
                  <a:lnTo>
                    <a:pt x="1557527" y="355091"/>
                  </a:lnTo>
                  <a:lnTo>
                    <a:pt x="1557527" y="0"/>
                  </a:lnTo>
                  <a:close/>
                </a:path>
              </a:pathLst>
            </a:custGeom>
            <a:solidFill>
              <a:srgbClr val="008575"/>
            </a:solidFill>
          </p:spPr>
          <p:txBody>
            <a:bodyPr wrap="square" lIns="0" tIns="0" rIns="0" bIns="0" rtlCol="0"/>
            <a:lstStyle/>
            <a:p>
              <a:pPr defTabSz="685800"/>
              <a:endParaRPr sz="135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0" name="object 60"/>
            <p:cNvSpPr/>
            <p:nvPr/>
          </p:nvSpPr>
          <p:spPr>
            <a:xfrm>
              <a:off x="7117080" y="2004060"/>
              <a:ext cx="1557655" cy="355600"/>
            </a:xfrm>
            <a:custGeom>
              <a:avLst/>
              <a:gdLst/>
              <a:ahLst/>
              <a:cxnLst/>
              <a:rect l="l" t="t" r="r" b="b"/>
              <a:pathLst>
                <a:path w="1557654" h="355600">
                  <a:moveTo>
                    <a:pt x="0" y="355091"/>
                  </a:moveTo>
                  <a:lnTo>
                    <a:pt x="1557527" y="355091"/>
                  </a:lnTo>
                  <a:lnTo>
                    <a:pt x="1557527" y="0"/>
                  </a:lnTo>
                  <a:lnTo>
                    <a:pt x="0" y="0"/>
                  </a:lnTo>
                  <a:lnTo>
                    <a:pt x="0" y="355091"/>
                  </a:lnTo>
                  <a:close/>
                </a:path>
              </a:pathLst>
            </a:custGeom>
            <a:ln w="9525">
              <a:solidFill>
                <a:srgbClr val="FFBE00"/>
              </a:solidFill>
            </a:ln>
          </p:spPr>
          <p:txBody>
            <a:bodyPr wrap="square" lIns="0" tIns="0" rIns="0" bIns="0" rtlCol="0"/>
            <a:lstStyle/>
            <a:p>
              <a:pPr defTabSz="685800"/>
              <a:endParaRPr sz="135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1" name="object 61"/>
            <p:cNvSpPr/>
            <p:nvPr/>
          </p:nvSpPr>
          <p:spPr>
            <a:xfrm>
              <a:off x="7307580" y="2100072"/>
              <a:ext cx="1184910" cy="137795"/>
            </a:xfrm>
            <a:custGeom>
              <a:avLst/>
              <a:gdLst/>
              <a:ahLst/>
              <a:cxnLst/>
              <a:rect l="l" t="t" r="r" b="b"/>
              <a:pathLst>
                <a:path w="1184909" h="137794">
                  <a:moveTo>
                    <a:pt x="36829" y="2158"/>
                  </a:moveTo>
                  <a:lnTo>
                    <a:pt x="0" y="2158"/>
                  </a:lnTo>
                  <a:lnTo>
                    <a:pt x="0" y="135508"/>
                  </a:lnTo>
                  <a:lnTo>
                    <a:pt x="35305" y="135508"/>
                  </a:lnTo>
                  <a:lnTo>
                    <a:pt x="50877" y="134342"/>
                  </a:lnTo>
                  <a:lnTo>
                    <a:pt x="64817" y="130841"/>
                  </a:lnTo>
                  <a:lnTo>
                    <a:pt x="77114" y="125007"/>
                  </a:lnTo>
                  <a:lnTo>
                    <a:pt x="81799" y="121412"/>
                  </a:lnTo>
                  <a:lnTo>
                    <a:pt x="15621" y="121412"/>
                  </a:lnTo>
                  <a:lnTo>
                    <a:pt x="15621" y="16255"/>
                  </a:lnTo>
                  <a:lnTo>
                    <a:pt x="85767" y="16255"/>
                  </a:lnTo>
                  <a:lnTo>
                    <a:pt x="67667" y="6228"/>
                  </a:lnTo>
                  <a:lnTo>
                    <a:pt x="36829" y="2158"/>
                  </a:lnTo>
                  <a:close/>
                </a:path>
                <a:path w="1184909" h="137794">
                  <a:moveTo>
                    <a:pt x="85767" y="16255"/>
                  </a:moveTo>
                  <a:lnTo>
                    <a:pt x="36449" y="16255"/>
                  </a:lnTo>
                  <a:lnTo>
                    <a:pt x="60285" y="19468"/>
                  </a:lnTo>
                  <a:lnTo>
                    <a:pt x="77311" y="29098"/>
                  </a:lnTo>
                  <a:lnTo>
                    <a:pt x="87526" y="45134"/>
                  </a:lnTo>
                  <a:lnTo>
                    <a:pt x="90931" y="67563"/>
                  </a:lnTo>
                  <a:lnTo>
                    <a:pt x="90025" y="79704"/>
                  </a:lnTo>
                  <a:lnTo>
                    <a:pt x="68276" y="113482"/>
                  </a:lnTo>
                  <a:lnTo>
                    <a:pt x="35433" y="121412"/>
                  </a:lnTo>
                  <a:lnTo>
                    <a:pt x="81799" y="121412"/>
                  </a:lnTo>
                  <a:lnTo>
                    <a:pt x="106080" y="81853"/>
                  </a:lnTo>
                  <a:lnTo>
                    <a:pt x="107315" y="67182"/>
                  </a:lnTo>
                  <a:lnTo>
                    <a:pt x="102909" y="38752"/>
                  </a:lnTo>
                  <a:lnTo>
                    <a:pt x="89693" y="18430"/>
                  </a:lnTo>
                  <a:lnTo>
                    <a:pt x="85767" y="16255"/>
                  </a:lnTo>
                  <a:close/>
                </a:path>
                <a:path w="1184909" h="137794">
                  <a:moveTo>
                    <a:pt x="194006" y="50926"/>
                  </a:moveTo>
                  <a:lnTo>
                    <a:pt x="165353" y="50926"/>
                  </a:lnTo>
                  <a:lnTo>
                    <a:pt x="173928" y="52449"/>
                  </a:lnTo>
                  <a:lnTo>
                    <a:pt x="180038" y="57007"/>
                  </a:lnTo>
                  <a:lnTo>
                    <a:pt x="183695" y="64589"/>
                  </a:lnTo>
                  <a:lnTo>
                    <a:pt x="184912" y="75183"/>
                  </a:lnTo>
                  <a:lnTo>
                    <a:pt x="156337" y="79248"/>
                  </a:lnTo>
                  <a:lnTo>
                    <a:pt x="142595" y="82821"/>
                  </a:lnTo>
                  <a:lnTo>
                    <a:pt x="132794" y="89169"/>
                  </a:lnTo>
                  <a:lnTo>
                    <a:pt x="126922" y="98303"/>
                  </a:lnTo>
                  <a:lnTo>
                    <a:pt x="124968" y="110236"/>
                  </a:lnTo>
                  <a:lnTo>
                    <a:pt x="124968" y="118617"/>
                  </a:lnTo>
                  <a:lnTo>
                    <a:pt x="127635" y="125222"/>
                  </a:lnTo>
                  <a:lnTo>
                    <a:pt x="132969" y="130301"/>
                  </a:lnTo>
                  <a:lnTo>
                    <a:pt x="138302" y="135254"/>
                  </a:lnTo>
                  <a:lnTo>
                    <a:pt x="145796" y="137794"/>
                  </a:lnTo>
                  <a:lnTo>
                    <a:pt x="155321" y="137794"/>
                  </a:lnTo>
                  <a:lnTo>
                    <a:pt x="164367" y="136723"/>
                  </a:lnTo>
                  <a:lnTo>
                    <a:pt x="172259" y="133508"/>
                  </a:lnTo>
                  <a:lnTo>
                    <a:pt x="178984" y="128150"/>
                  </a:lnTo>
                  <a:lnTo>
                    <a:pt x="181338" y="124967"/>
                  </a:lnTo>
                  <a:lnTo>
                    <a:pt x="153289" y="124967"/>
                  </a:lnTo>
                  <a:lnTo>
                    <a:pt x="148844" y="123443"/>
                  </a:lnTo>
                  <a:lnTo>
                    <a:pt x="142240" y="117601"/>
                  </a:lnTo>
                  <a:lnTo>
                    <a:pt x="140589" y="113791"/>
                  </a:lnTo>
                  <a:lnTo>
                    <a:pt x="140589" y="102742"/>
                  </a:lnTo>
                  <a:lnTo>
                    <a:pt x="184912" y="87375"/>
                  </a:lnTo>
                  <a:lnTo>
                    <a:pt x="200151" y="87375"/>
                  </a:lnTo>
                  <a:lnTo>
                    <a:pt x="200151" y="73660"/>
                  </a:lnTo>
                  <a:lnTo>
                    <a:pt x="198056" y="58084"/>
                  </a:lnTo>
                  <a:lnTo>
                    <a:pt x="194006" y="50926"/>
                  </a:lnTo>
                  <a:close/>
                </a:path>
                <a:path w="1184909" h="137794">
                  <a:moveTo>
                    <a:pt x="200151" y="120650"/>
                  </a:moveTo>
                  <a:lnTo>
                    <a:pt x="184912" y="120650"/>
                  </a:lnTo>
                  <a:lnTo>
                    <a:pt x="184912" y="135508"/>
                  </a:lnTo>
                  <a:lnTo>
                    <a:pt x="200151" y="135508"/>
                  </a:lnTo>
                  <a:lnTo>
                    <a:pt x="200151" y="120650"/>
                  </a:lnTo>
                  <a:close/>
                </a:path>
                <a:path w="1184909" h="137794">
                  <a:moveTo>
                    <a:pt x="200151" y="87375"/>
                  </a:moveTo>
                  <a:lnTo>
                    <a:pt x="184912" y="87375"/>
                  </a:lnTo>
                  <a:lnTo>
                    <a:pt x="184912" y="105028"/>
                  </a:lnTo>
                  <a:lnTo>
                    <a:pt x="182499" y="111760"/>
                  </a:lnTo>
                  <a:lnTo>
                    <a:pt x="177546" y="116966"/>
                  </a:lnTo>
                  <a:lnTo>
                    <a:pt x="172593" y="122300"/>
                  </a:lnTo>
                  <a:lnTo>
                    <a:pt x="166370" y="124967"/>
                  </a:lnTo>
                  <a:lnTo>
                    <a:pt x="181338" y="124967"/>
                  </a:lnTo>
                  <a:lnTo>
                    <a:pt x="184530" y="120650"/>
                  </a:lnTo>
                  <a:lnTo>
                    <a:pt x="200151" y="120650"/>
                  </a:lnTo>
                  <a:lnTo>
                    <a:pt x="200151" y="87375"/>
                  </a:lnTo>
                  <a:close/>
                </a:path>
                <a:path w="1184909" h="137794">
                  <a:moveTo>
                    <a:pt x="166624" y="38100"/>
                  </a:moveTo>
                  <a:lnTo>
                    <a:pt x="134239" y="62611"/>
                  </a:lnTo>
                  <a:lnTo>
                    <a:pt x="141386" y="57517"/>
                  </a:lnTo>
                  <a:lnTo>
                    <a:pt x="148939" y="53863"/>
                  </a:lnTo>
                  <a:lnTo>
                    <a:pt x="156920" y="51663"/>
                  </a:lnTo>
                  <a:lnTo>
                    <a:pt x="165353" y="50926"/>
                  </a:lnTo>
                  <a:lnTo>
                    <a:pt x="194006" y="50926"/>
                  </a:lnTo>
                  <a:lnTo>
                    <a:pt x="191770" y="46974"/>
                  </a:lnTo>
                  <a:lnTo>
                    <a:pt x="181292" y="40316"/>
                  </a:lnTo>
                  <a:lnTo>
                    <a:pt x="166624" y="38100"/>
                  </a:lnTo>
                  <a:close/>
                </a:path>
                <a:path w="1184909" h="137794">
                  <a:moveTo>
                    <a:pt x="249681" y="53339"/>
                  </a:moveTo>
                  <a:lnTo>
                    <a:pt x="234442" y="53339"/>
                  </a:lnTo>
                  <a:lnTo>
                    <a:pt x="234442" y="109727"/>
                  </a:lnTo>
                  <a:lnTo>
                    <a:pt x="236011" y="121916"/>
                  </a:lnTo>
                  <a:lnTo>
                    <a:pt x="240712" y="130651"/>
                  </a:lnTo>
                  <a:lnTo>
                    <a:pt x="248533" y="135909"/>
                  </a:lnTo>
                  <a:lnTo>
                    <a:pt x="259461" y="137667"/>
                  </a:lnTo>
                  <a:lnTo>
                    <a:pt x="265429" y="137667"/>
                  </a:lnTo>
                  <a:lnTo>
                    <a:pt x="270128" y="136651"/>
                  </a:lnTo>
                  <a:lnTo>
                    <a:pt x="273685" y="134619"/>
                  </a:lnTo>
                  <a:lnTo>
                    <a:pt x="273685" y="124713"/>
                  </a:lnTo>
                  <a:lnTo>
                    <a:pt x="258825" y="124713"/>
                  </a:lnTo>
                  <a:lnTo>
                    <a:pt x="255143" y="123443"/>
                  </a:lnTo>
                  <a:lnTo>
                    <a:pt x="252984" y="120650"/>
                  </a:lnTo>
                  <a:lnTo>
                    <a:pt x="250825" y="117982"/>
                  </a:lnTo>
                  <a:lnTo>
                    <a:pt x="249681" y="113411"/>
                  </a:lnTo>
                  <a:lnTo>
                    <a:pt x="249681" y="53339"/>
                  </a:lnTo>
                  <a:close/>
                </a:path>
                <a:path w="1184909" h="137794">
                  <a:moveTo>
                    <a:pt x="273685" y="121665"/>
                  </a:moveTo>
                  <a:lnTo>
                    <a:pt x="270891" y="123698"/>
                  </a:lnTo>
                  <a:lnTo>
                    <a:pt x="267589" y="124713"/>
                  </a:lnTo>
                  <a:lnTo>
                    <a:pt x="273685" y="124713"/>
                  </a:lnTo>
                  <a:lnTo>
                    <a:pt x="273685" y="121665"/>
                  </a:lnTo>
                  <a:close/>
                </a:path>
                <a:path w="1184909" h="137794">
                  <a:moveTo>
                    <a:pt x="273685" y="40258"/>
                  </a:moveTo>
                  <a:lnTo>
                    <a:pt x="218059" y="40258"/>
                  </a:lnTo>
                  <a:lnTo>
                    <a:pt x="218059" y="53339"/>
                  </a:lnTo>
                  <a:lnTo>
                    <a:pt x="273685" y="53339"/>
                  </a:lnTo>
                  <a:lnTo>
                    <a:pt x="273685" y="40258"/>
                  </a:lnTo>
                  <a:close/>
                </a:path>
                <a:path w="1184909" h="137794">
                  <a:moveTo>
                    <a:pt x="249681" y="12064"/>
                  </a:moveTo>
                  <a:lnTo>
                    <a:pt x="234442" y="17017"/>
                  </a:lnTo>
                  <a:lnTo>
                    <a:pt x="234442" y="40258"/>
                  </a:lnTo>
                  <a:lnTo>
                    <a:pt x="249681" y="40258"/>
                  </a:lnTo>
                  <a:lnTo>
                    <a:pt x="249681" y="12064"/>
                  </a:lnTo>
                  <a:close/>
                </a:path>
                <a:path w="1184909" h="137794">
                  <a:moveTo>
                    <a:pt x="355550" y="50926"/>
                  </a:moveTo>
                  <a:lnTo>
                    <a:pt x="326898" y="50926"/>
                  </a:lnTo>
                  <a:lnTo>
                    <a:pt x="335472" y="52449"/>
                  </a:lnTo>
                  <a:lnTo>
                    <a:pt x="341582" y="57007"/>
                  </a:lnTo>
                  <a:lnTo>
                    <a:pt x="345239" y="64589"/>
                  </a:lnTo>
                  <a:lnTo>
                    <a:pt x="346455" y="75183"/>
                  </a:lnTo>
                  <a:lnTo>
                    <a:pt x="317880" y="79248"/>
                  </a:lnTo>
                  <a:lnTo>
                    <a:pt x="304139" y="82821"/>
                  </a:lnTo>
                  <a:lnTo>
                    <a:pt x="294338" y="89169"/>
                  </a:lnTo>
                  <a:lnTo>
                    <a:pt x="288466" y="98303"/>
                  </a:lnTo>
                  <a:lnTo>
                    <a:pt x="286512" y="110236"/>
                  </a:lnTo>
                  <a:lnTo>
                    <a:pt x="286512" y="118617"/>
                  </a:lnTo>
                  <a:lnTo>
                    <a:pt x="289178" y="125222"/>
                  </a:lnTo>
                  <a:lnTo>
                    <a:pt x="294513" y="130301"/>
                  </a:lnTo>
                  <a:lnTo>
                    <a:pt x="299847" y="135254"/>
                  </a:lnTo>
                  <a:lnTo>
                    <a:pt x="307340" y="137794"/>
                  </a:lnTo>
                  <a:lnTo>
                    <a:pt x="316865" y="137794"/>
                  </a:lnTo>
                  <a:lnTo>
                    <a:pt x="325911" y="136723"/>
                  </a:lnTo>
                  <a:lnTo>
                    <a:pt x="333803" y="133508"/>
                  </a:lnTo>
                  <a:lnTo>
                    <a:pt x="340528" y="128150"/>
                  </a:lnTo>
                  <a:lnTo>
                    <a:pt x="342882" y="124967"/>
                  </a:lnTo>
                  <a:lnTo>
                    <a:pt x="314833" y="124967"/>
                  </a:lnTo>
                  <a:lnTo>
                    <a:pt x="310388" y="123443"/>
                  </a:lnTo>
                  <a:lnTo>
                    <a:pt x="303784" y="117601"/>
                  </a:lnTo>
                  <a:lnTo>
                    <a:pt x="302133" y="113791"/>
                  </a:lnTo>
                  <a:lnTo>
                    <a:pt x="302133" y="102742"/>
                  </a:lnTo>
                  <a:lnTo>
                    <a:pt x="346455" y="87375"/>
                  </a:lnTo>
                  <a:lnTo>
                    <a:pt x="361696" y="87375"/>
                  </a:lnTo>
                  <a:lnTo>
                    <a:pt x="361696" y="73660"/>
                  </a:lnTo>
                  <a:lnTo>
                    <a:pt x="359600" y="58084"/>
                  </a:lnTo>
                  <a:lnTo>
                    <a:pt x="355550" y="50926"/>
                  </a:lnTo>
                  <a:close/>
                </a:path>
                <a:path w="1184909" h="137794">
                  <a:moveTo>
                    <a:pt x="361696" y="120650"/>
                  </a:moveTo>
                  <a:lnTo>
                    <a:pt x="346455" y="120650"/>
                  </a:lnTo>
                  <a:lnTo>
                    <a:pt x="346455" y="135508"/>
                  </a:lnTo>
                  <a:lnTo>
                    <a:pt x="361696" y="135508"/>
                  </a:lnTo>
                  <a:lnTo>
                    <a:pt x="361696" y="120650"/>
                  </a:lnTo>
                  <a:close/>
                </a:path>
                <a:path w="1184909" h="137794">
                  <a:moveTo>
                    <a:pt x="361696" y="87375"/>
                  </a:moveTo>
                  <a:lnTo>
                    <a:pt x="346455" y="87375"/>
                  </a:lnTo>
                  <a:lnTo>
                    <a:pt x="346455" y="105028"/>
                  </a:lnTo>
                  <a:lnTo>
                    <a:pt x="344043" y="111760"/>
                  </a:lnTo>
                  <a:lnTo>
                    <a:pt x="339090" y="116966"/>
                  </a:lnTo>
                  <a:lnTo>
                    <a:pt x="334137" y="122300"/>
                  </a:lnTo>
                  <a:lnTo>
                    <a:pt x="327914" y="124967"/>
                  </a:lnTo>
                  <a:lnTo>
                    <a:pt x="342882" y="124967"/>
                  </a:lnTo>
                  <a:lnTo>
                    <a:pt x="346075" y="120650"/>
                  </a:lnTo>
                  <a:lnTo>
                    <a:pt x="361696" y="120650"/>
                  </a:lnTo>
                  <a:lnTo>
                    <a:pt x="361696" y="87375"/>
                  </a:lnTo>
                  <a:close/>
                </a:path>
                <a:path w="1184909" h="137794">
                  <a:moveTo>
                    <a:pt x="328168" y="38100"/>
                  </a:moveTo>
                  <a:lnTo>
                    <a:pt x="295783" y="62611"/>
                  </a:lnTo>
                  <a:lnTo>
                    <a:pt x="302930" y="57517"/>
                  </a:lnTo>
                  <a:lnTo>
                    <a:pt x="310483" y="53863"/>
                  </a:lnTo>
                  <a:lnTo>
                    <a:pt x="318464" y="51663"/>
                  </a:lnTo>
                  <a:lnTo>
                    <a:pt x="326898" y="50926"/>
                  </a:lnTo>
                  <a:lnTo>
                    <a:pt x="355550" y="50926"/>
                  </a:lnTo>
                  <a:lnTo>
                    <a:pt x="353314" y="46974"/>
                  </a:lnTo>
                  <a:lnTo>
                    <a:pt x="342836" y="40316"/>
                  </a:lnTo>
                  <a:lnTo>
                    <a:pt x="328168" y="38100"/>
                  </a:lnTo>
                  <a:close/>
                </a:path>
                <a:path w="1184909" h="137794">
                  <a:moveTo>
                    <a:pt x="493522" y="0"/>
                  </a:moveTo>
                  <a:lnTo>
                    <a:pt x="483743" y="0"/>
                  </a:lnTo>
                  <a:lnTo>
                    <a:pt x="479171" y="635"/>
                  </a:lnTo>
                  <a:lnTo>
                    <a:pt x="474979" y="1904"/>
                  </a:lnTo>
                  <a:lnTo>
                    <a:pt x="470789" y="3301"/>
                  </a:lnTo>
                  <a:lnTo>
                    <a:pt x="467105" y="5206"/>
                  </a:lnTo>
                  <a:lnTo>
                    <a:pt x="464058" y="7874"/>
                  </a:lnTo>
                  <a:lnTo>
                    <a:pt x="460883" y="10413"/>
                  </a:lnTo>
                  <a:lnTo>
                    <a:pt x="458470" y="13588"/>
                  </a:lnTo>
                  <a:lnTo>
                    <a:pt x="454914" y="21208"/>
                  </a:lnTo>
                  <a:lnTo>
                    <a:pt x="454025" y="25526"/>
                  </a:lnTo>
                  <a:lnTo>
                    <a:pt x="454025" y="33781"/>
                  </a:lnTo>
                  <a:lnTo>
                    <a:pt x="459051" y="47498"/>
                  </a:lnTo>
                  <a:lnTo>
                    <a:pt x="460375" y="49783"/>
                  </a:lnTo>
                  <a:lnTo>
                    <a:pt x="469519" y="58419"/>
                  </a:lnTo>
                  <a:lnTo>
                    <a:pt x="462518" y="61874"/>
                  </a:lnTo>
                  <a:lnTo>
                    <a:pt x="439033" y="92432"/>
                  </a:lnTo>
                  <a:lnTo>
                    <a:pt x="438610" y="105917"/>
                  </a:lnTo>
                  <a:lnTo>
                    <a:pt x="439674" y="110998"/>
                  </a:lnTo>
                  <a:lnTo>
                    <a:pt x="443992" y="120523"/>
                  </a:lnTo>
                  <a:lnTo>
                    <a:pt x="447167" y="124587"/>
                  </a:lnTo>
                  <a:lnTo>
                    <a:pt x="451103" y="127762"/>
                  </a:lnTo>
                  <a:lnTo>
                    <a:pt x="455041" y="131063"/>
                  </a:lnTo>
                  <a:lnTo>
                    <a:pt x="459867" y="133476"/>
                  </a:lnTo>
                  <a:lnTo>
                    <a:pt x="465454" y="135127"/>
                  </a:lnTo>
                  <a:lnTo>
                    <a:pt x="471043" y="136905"/>
                  </a:lnTo>
                  <a:lnTo>
                    <a:pt x="477139" y="137667"/>
                  </a:lnTo>
                  <a:lnTo>
                    <a:pt x="489330" y="137667"/>
                  </a:lnTo>
                  <a:lnTo>
                    <a:pt x="494538" y="137160"/>
                  </a:lnTo>
                  <a:lnTo>
                    <a:pt x="503936" y="134874"/>
                  </a:lnTo>
                  <a:lnTo>
                    <a:pt x="508253" y="133350"/>
                  </a:lnTo>
                  <a:lnTo>
                    <a:pt x="512191" y="131317"/>
                  </a:lnTo>
                  <a:lnTo>
                    <a:pt x="516127" y="129412"/>
                  </a:lnTo>
                  <a:lnTo>
                    <a:pt x="519811" y="127253"/>
                  </a:lnTo>
                  <a:lnTo>
                    <a:pt x="523464" y="124460"/>
                  </a:lnTo>
                  <a:lnTo>
                    <a:pt x="479678" y="124460"/>
                  </a:lnTo>
                  <a:lnTo>
                    <a:pt x="475869" y="123951"/>
                  </a:lnTo>
                  <a:lnTo>
                    <a:pt x="472186" y="122808"/>
                  </a:lnTo>
                  <a:lnTo>
                    <a:pt x="468629" y="121792"/>
                  </a:lnTo>
                  <a:lnTo>
                    <a:pt x="465454" y="120141"/>
                  </a:lnTo>
                  <a:lnTo>
                    <a:pt x="462788" y="117982"/>
                  </a:lnTo>
                  <a:lnTo>
                    <a:pt x="460121" y="115950"/>
                  </a:lnTo>
                  <a:lnTo>
                    <a:pt x="457962" y="113156"/>
                  </a:lnTo>
                  <a:lnTo>
                    <a:pt x="454914" y="106806"/>
                  </a:lnTo>
                  <a:lnTo>
                    <a:pt x="454025" y="102997"/>
                  </a:lnTo>
                  <a:lnTo>
                    <a:pt x="454096" y="93852"/>
                  </a:lnTo>
                  <a:lnTo>
                    <a:pt x="454787" y="90169"/>
                  </a:lnTo>
                  <a:lnTo>
                    <a:pt x="456325" y="86487"/>
                  </a:lnTo>
                  <a:lnTo>
                    <a:pt x="457453" y="83438"/>
                  </a:lnTo>
                  <a:lnTo>
                    <a:pt x="481075" y="66039"/>
                  </a:lnTo>
                  <a:lnTo>
                    <a:pt x="508340" y="66039"/>
                  </a:lnTo>
                  <a:lnTo>
                    <a:pt x="504063" y="63118"/>
                  </a:lnTo>
                  <a:lnTo>
                    <a:pt x="500252" y="61087"/>
                  </a:lnTo>
                  <a:lnTo>
                    <a:pt x="495935" y="59436"/>
                  </a:lnTo>
                  <a:lnTo>
                    <a:pt x="504444" y="55879"/>
                  </a:lnTo>
                  <a:lnTo>
                    <a:pt x="509062" y="52831"/>
                  </a:lnTo>
                  <a:lnTo>
                    <a:pt x="483870" y="52831"/>
                  </a:lnTo>
                  <a:lnTo>
                    <a:pt x="481711" y="51688"/>
                  </a:lnTo>
                  <a:lnTo>
                    <a:pt x="469728" y="37464"/>
                  </a:lnTo>
                  <a:lnTo>
                    <a:pt x="469100" y="35687"/>
                  </a:lnTo>
                  <a:lnTo>
                    <a:pt x="468990" y="35305"/>
                  </a:lnTo>
                  <a:lnTo>
                    <a:pt x="468750" y="33781"/>
                  </a:lnTo>
                  <a:lnTo>
                    <a:pt x="468629" y="24764"/>
                  </a:lnTo>
                  <a:lnTo>
                    <a:pt x="470535" y="20319"/>
                  </a:lnTo>
                  <a:lnTo>
                    <a:pt x="474091" y="17017"/>
                  </a:lnTo>
                  <a:lnTo>
                    <a:pt x="477774" y="13715"/>
                  </a:lnTo>
                  <a:lnTo>
                    <a:pt x="482600" y="12064"/>
                  </a:lnTo>
                  <a:lnTo>
                    <a:pt x="516602" y="12064"/>
                  </a:lnTo>
                  <a:lnTo>
                    <a:pt x="515112" y="10160"/>
                  </a:lnTo>
                  <a:lnTo>
                    <a:pt x="497967" y="635"/>
                  </a:lnTo>
                  <a:lnTo>
                    <a:pt x="493522" y="0"/>
                  </a:lnTo>
                  <a:close/>
                </a:path>
                <a:path w="1184909" h="137794">
                  <a:moveTo>
                    <a:pt x="549698" y="117093"/>
                  </a:moveTo>
                  <a:lnTo>
                    <a:pt x="531622" y="117093"/>
                  </a:lnTo>
                  <a:lnTo>
                    <a:pt x="536422" y="123316"/>
                  </a:lnTo>
                  <a:lnTo>
                    <a:pt x="558292" y="137667"/>
                  </a:lnTo>
                  <a:lnTo>
                    <a:pt x="564261" y="137667"/>
                  </a:lnTo>
                  <a:lnTo>
                    <a:pt x="566674" y="137540"/>
                  </a:lnTo>
                  <a:lnTo>
                    <a:pt x="569087" y="137032"/>
                  </a:lnTo>
                  <a:lnTo>
                    <a:pt x="571500" y="136651"/>
                  </a:lnTo>
                  <a:lnTo>
                    <a:pt x="573913" y="136016"/>
                  </a:lnTo>
                  <a:lnTo>
                    <a:pt x="576072" y="135127"/>
                  </a:lnTo>
                  <a:lnTo>
                    <a:pt x="576072" y="123570"/>
                  </a:lnTo>
                  <a:lnTo>
                    <a:pt x="561975" y="123570"/>
                  </a:lnTo>
                  <a:lnTo>
                    <a:pt x="559816" y="123189"/>
                  </a:lnTo>
                  <a:lnTo>
                    <a:pt x="557784" y="122554"/>
                  </a:lnTo>
                  <a:lnTo>
                    <a:pt x="555878" y="121792"/>
                  </a:lnTo>
                  <a:lnTo>
                    <a:pt x="553974" y="120650"/>
                  </a:lnTo>
                  <a:lnTo>
                    <a:pt x="550291" y="117728"/>
                  </a:lnTo>
                  <a:lnTo>
                    <a:pt x="549698" y="117093"/>
                  </a:lnTo>
                  <a:close/>
                </a:path>
                <a:path w="1184909" h="137794">
                  <a:moveTo>
                    <a:pt x="508340" y="66039"/>
                  </a:moveTo>
                  <a:lnTo>
                    <a:pt x="481075" y="66039"/>
                  </a:lnTo>
                  <a:lnTo>
                    <a:pt x="485901" y="67817"/>
                  </a:lnTo>
                  <a:lnTo>
                    <a:pt x="490093" y="69850"/>
                  </a:lnTo>
                  <a:lnTo>
                    <a:pt x="520573" y="99949"/>
                  </a:lnTo>
                  <a:lnTo>
                    <a:pt x="524275" y="105917"/>
                  </a:lnTo>
                  <a:lnTo>
                    <a:pt x="522224" y="108330"/>
                  </a:lnTo>
                  <a:lnTo>
                    <a:pt x="488569" y="124460"/>
                  </a:lnTo>
                  <a:lnTo>
                    <a:pt x="523464" y="124460"/>
                  </a:lnTo>
                  <a:lnTo>
                    <a:pt x="526288" y="122300"/>
                  </a:lnTo>
                  <a:lnTo>
                    <a:pt x="529209" y="119761"/>
                  </a:lnTo>
                  <a:lnTo>
                    <a:pt x="531622" y="117093"/>
                  </a:lnTo>
                  <a:lnTo>
                    <a:pt x="549698" y="117093"/>
                  </a:lnTo>
                  <a:lnTo>
                    <a:pt x="548408" y="115697"/>
                  </a:lnTo>
                  <a:lnTo>
                    <a:pt x="544956" y="111505"/>
                  </a:lnTo>
                  <a:lnTo>
                    <a:pt x="542925" y="108838"/>
                  </a:lnTo>
                  <a:lnTo>
                    <a:pt x="540766" y="105917"/>
                  </a:lnTo>
                  <a:lnTo>
                    <a:pt x="543687" y="101853"/>
                  </a:lnTo>
                  <a:lnTo>
                    <a:pt x="546480" y="97408"/>
                  </a:lnTo>
                  <a:lnTo>
                    <a:pt x="548446" y="93852"/>
                  </a:lnTo>
                  <a:lnTo>
                    <a:pt x="533019" y="93852"/>
                  </a:lnTo>
                  <a:lnTo>
                    <a:pt x="530478" y="90169"/>
                  </a:lnTo>
                  <a:lnTo>
                    <a:pt x="527844" y="86487"/>
                  </a:lnTo>
                  <a:lnTo>
                    <a:pt x="522859" y="79755"/>
                  </a:lnTo>
                  <a:lnTo>
                    <a:pt x="520192" y="76580"/>
                  </a:lnTo>
                  <a:lnTo>
                    <a:pt x="517144" y="73660"/>
                  </a:lnTo>
                  <a:lnTo>
                    <a:pt x="514223" y="70612"/>
                  </a:lnTo>
                  <a:lnTo>
                    <a:pt x="511048" y="67944"/>
                  </a:lnTo>
                  <a:lnTo>
                    <a:pt x="508340" y="66039"/>
                  </a:lnTo>
                  <a:close/>
                </a:path>
                <a:path w="1184909" h="137794">
                  <a:moveTo>
                    <a:pt x="576072" y="120903"/>
                  </a:moveTo>
                  <a:lnTo>
                    <a:pt x="574040" y="121665"/>
                  </a:lnTo>
                  <a:lnTo>
                    <a:pt x="572135" y="122300"/>
                  </a:lnTo>
                  <a:lnTo>
                    <a:pt x="570102" y="122808"/>
                  </a:lnTo>
                  <a:lnTo>
                    <a:pt x="568198" y="123316"/>
                  </a:lnTo>
                  <a:lnTo>
                    <a:pt x="566293" y="123570"/>
                  </a:lnTo>
                  <a:lnTo>
                    <a:pt x="576072" y="123570"/>
                  </a:lnTo>
                  <a:lnTo>
                    <a:pt x="576072" y="120903"/>
                  </a:lnTo>
                  <a:close/>
                </a:path>
                <a:path w="1184909" h="137794">
                  <a:moveTo>
                    <a:pt x="561340" y="31241"/>
                  </a:moveTo>
                  <a:lnTo>
                    <a:pt x="546480" y="31241"/>
                  </a:lnTo>
                  <a:lnTo>
                    <a:pt x="546989" y="33274"/>
                  </a:lnTo>
                  <a:lnTo>
                    <a:pt x="547766" y="37591"/>
                  </a:lnTo>
                  <a:lnTo>
                    <a:pt x="547941" y="38988"/>
                  </a:lnTo>
                  <a:lnTo>
                    <a:pt x="548035" y="46862"/>
                  </a:lnTo>
                  <a:lnTo>
                    <a:pt x="547934" y="49783"/>
                  </a:lnTo>
                  <a:lnTo>
                    <a:pt x="536517" y="88417"/>
                  </a:lnTo>
                  <a:lnTo>
                    <a:pt x="533019" y="93852"/>
                  </a:lnTo>
                  <a:lnTo>
                    <a:pt x="548446" y="93852"/>
                  </a:lnTo>
                  <a:lnTo>
                    <a:pt x="549227" y="92432"/>
                  </a:lnTo>
                  <a:lnTo>
                    <a:pt x="551688" y="87756"/>
                  </a:lnTo>
                  <a:lnTo>
                    <a:pt x="554101" y="82676"/>
                  </a:lnTo>
                  <a:lnTo>
                    <a:pt x="556289" y="76580"/>
                  </a:lnTo>
                  <a:lnTo>
                    <a:pt x="558038" y="71881"/>
                  </a:lnTo>
                  <a:lnTo>
                    <a:pt x="559562" y="66420"/>
                  </a:lnTo>
                  <a:lnTo>
                    <a:pt x="560831" y="60705"/>
                  </a:lnTo>
                  <a:lnTo>
                    <a:pt x="561975" y="54990"/>
                  </a:lnTo>
                  <a:lnTo>
                    <a:pt x="562381" y="50418"/>
                  </a:lnTo>
                  <a:lnTo>
                    <a:pt x="562259" y="37591"/>
                  </a:lnTo>
                  <a:lnTo>
                    <a:pt x="562101" y="35305"/>
                  </a:lnTo>
                  <a:lnTo>
                    <a:pt x="561911" y="33781"/>
                  </a:lnTo>
                  <a:lnTo>
                    <a:pt x="561784" y="33019"/>
                  </a:lnTo>
                  <a:lnTo>
                    <a:pt x="561340" y="31241"/>
                  </a:lnTo>
                  <a:close/>
                </a:path>
                <a:path w="1184909" h="137794">
                  <a:moveTo>
                    <a:pt x="516602" y="12064"/>
                  </a:moveTo>
                  <a:lnTo>
                    <a:pt x="490727" y="12064"/>
                  </a:lnTo>
                  <a:lnTo>
                    <a:pt x="492887" y="12445"/>
                  </a:lnTo>
                  <a:lnTo>
                    <a:pt x="495046" y="13080"/>
                  </a:lnTo>
                  <a:lnTo>
                    <a:pt x="497331" y="13715"/>
                  </a:lnTo>
                  <a:lnTo>
                    <a:pt x="499237" y="14731"/>
                  </a:lnTo>
                  <a:lnTo>
                    <a:pt x="501015" y="16255"/>
                  </a:lnTo>
                  <a:lnTo>
                    <a:pt x="502793" y="17652"/>
                  </a:lnTo>
                  <a:lnTo>
                    <a:pt x="504190" y="19430"/>
                  </a:lnTo>
                  <a:lnTo>
                    <a:pt x="506475" y="23749"/>
                  </a:lnTo>
                  <a:lnTo>
                    <a:pt x="506899" y="25526"/>
                  </a:lnTo>
                  <a:lnTo>
                    <a:pt x="507005" y="35305"/>
                  </a:lnTo>
                  <a:lnTo>
                    <a:pt x="505205" y="39624"/>
                  </a:lnTo>
                  <a:lnTo>
                    <a:pt x="497459" y="46862"/>
                  </a:lnTo>
                  <a:lnTo>
                    <a:pt x="491617" y="50037"/>
                  </a:lnTo>
                  <a:lnTo>
                    <a:pt x="483870" y="52831"/>
                  </a:lnTo>
                  <a:lnTo>
                    <a:pt x="509062" y="52831"/>
                  </a:lnTo>
                  <a:lnTo>
                    <a:pt x="510794" y="51688"/>
                  </a:lnTo>
                  <a:lnTo>
                    <a:pt x="519302" y="41910"/>
                  </a:lnTo>
                  <a:lnTo>
                    <a:pt x="521462" y="35687"/>
                  </a:lnTo>
                  <a:lnTo>
                    <a:pt x="521404" y="23749"/>
                  </a:lnTo>
                  <a:lnTo>
                    <a:pt x="520573" y="20065"/>
                  </a:lnTo>
                  <a:lnTo>
                    <a:pt x="519049" y="16637"/>
                  </a:lnTo>
                  <a:lnTo>
                    <a:pt x="517398" y="13080"/>
                  </a:lnTo>
                  <a:lnTo>
                    <a:pt x="516602" y="12064"/>
                  </a:lnTo>
                  <a:close/>
                </a:path>
                <a:path w="1184909" h="137794">
                  <a:moveTo>
                    <a:pt x="701040" y="2158"/>
                  </a:moveTo>
                  <a:lnTo>
                    <a:pt x="684911" y="2158"/>
                  </a:lnTo>
                  <a:lnTo>
                    <a:pt x="633729" y="135508"/>
                  </a:lnTo>
                  <a:lnTo>
                    <a:pt x="651128" y="135508"/>
                  </a:lnTo>
                  <a:lnTo>
                    <a:pt x="664464" y="98170"/>
                  </a:lnTo>
                  <a:lnTo>
                    <a:pt x="738073" y="98170"/>
                  </a:lnTo>
                  <a:lnTo>
                    <a:pt x="732635" y="84074"/>
                  </a:lnTo>
                  <a:lnTo>
                    <a:pt x="669671" y="84074"/>
                  </a:lnTo>
                  <a:lnTo>
                    <a:pt x="690372" y="27304"/>
                  </a:lnTo>
                  <a:lnTo>
                    <a:pt x="691134" y="25145"/>
                  </a:lnTo>
                  <a:lnTo>
                    <a:pt x="691896" y="22098"/>
                  </a:lnTo>
                  <a:lnTo>
                    <a:pt x="692530" y="18414"/>
                  </a:lnTo>
                  <a:lnTo>
                    <a:pt x="707310" y="18414"/>
                  </a:lnTo>
                  <a:lnTo>
                    <a:pt x="701040" y="2158"/>
                  </a:lnTo>
                  <a:close/>
                </a:path>
                <a:path w="1184909" h="137794">
                  <a:moveTo>
                    <a:pt x="738073" y="98170"/>
                  </a:moveTo>
                  <a:lnTo>
                    <a:pt x="720978" y="98170"/>
                  </a:lnTo>
                  <a:lnTo>
                    <a:pt x="735076" y="135508"/>
                  </a:lnTo>
                  <a:lnTo>
                    <a:pt x="752475" y="135508"/>
                  </a:lnTo>
                  <a:lnTo>
                    <a:pt x="738073" y="98170"/>
                  </a:lnTo>
                  <a:close/>
                </a:path>
                <a:path w="1184909" h="137794">
                  <a:moveTo>
                    <a:pt x="707310" y="18414"/>
                  </a:moveTo>
                  <a:lnTo>
                    <a:pt x="692912" y="18414"/>
                  </a:lnTo>
                  <a:lnTo>
                    <a:pt x="693547" y="22478"/>
                  </a:lnTo>
                  <a:lnTo>
                    <a:pt x="694309" y="25400"/>
                  </a:lnTo>
                  <a:lnTo>
                    <a:pt x="694944" y="27304"/>
                  </a:lnTo>
                  <a:lnTo>
                    <a:pt x="715899" y="84074"/>
                  </a:lnTo>
                  <a:lnTo>
                    <a:pt x="732635" y="84074"/>
                  </a:lnTo>
                  <a:lnTo>
                    <a:pt x="707310" y="18414"/>
                  </a:lnTo>
                  <a:close/>
                </a:path>
                <a:path w="1184909" h="137794">
                  <a:moveTo>
                    <a:pt x="821944" y="38100"/>
                  </a:moveTo>
                  <a:lnTo>
                    <a:pt x="813562" y="38100"/>
                  </a:lnTo>
                  <a:lnTo>
                    <a:pt x="802872" y="38983"/>
                  </a:lnTo>
                  <a:lnTo>
                    <a:pt x="767429" y="68913"/>
                  </a:lnTo>
                  <a:lnTo>
                    <a:pt x="764031" y="90169"/>
                  </a:lnTo>
                  <a:lnTo>
                    <a:pt x="764817" y="100244"/>
                  </a:lnTo>
                  <a:lnTo>
                    <a:pt x="791051" y="134477"/>
                  </a:lnTo>
                  <a:lnTo>
                    <a:pt x="809498" y="137794"/>
                  </a:lnTo>
                  <a:lnTo>
                    <a:pt x="816762" y="137388"/>
                  </a:lnTo>
                  <a:lnTo>
                    <a:pt x="823515" y="136159"/>
                  </a:lnTo>
                  <a:lnTo>
                    <a:pt x="829768" y="134098"/>
                  </a:lnTo>
                  <a:lnTo>
                    <a:pt x="835533" y="131190"/>
                  </a:lnTo>
                  <a:lnTo>
                    <a:pt x="835533" y="124967"/>
                  </a:lnTo>
                  <a:lnTo>
                    <a:pt x="812038" y="124967"/>
                  </a:lnTo>
                  <a:lnTo>
                    <a:pt x="805062" y="124370"/>
                  </a:lnTo>
                  <a:lnTo>
                    <a:pt x="779652" y="88900"/>
                  </a:lnTo>
                  <a:lnTo>
                    <a:pt x="780246" y="80754"/>
                  </a:lnTo>
                  <a:lnTo>
                    <a:pt x="806053" y="51571"/>
                  </a:lnTo>
                  <a:lnTo>
                    <a:pt x="813053" y="50926"/>
                  </a:lnTo>
                  <a:lnTo>
                    <a:pt x="835660" y="50926"/>
                  </a:lnTo>
                  <a:lnTo>
                    <a:pt x="835660" y="42672"/>
                  </a:lnTo>
                  <a:lnTo>
                    <a:pt x="829310" y="39624"/>
                  </a:lnTo>
                  <a:lnTo>
                    <a:pt x="821944" y="38100"/>
                  </a:lnTo>
                  <a:close/>
                </a:path>
                <a:path w="1184909" h="137794">
                  <a:moveTo>
                    <a:pt x="835533" y="116712"/>
                  </a:moveTo>
                  <a:lnTo>
                    <a:pt x="828167" y="122174"/>
                  </a:lnTo>
                  <a:lnTo>
                    <a:pt x="820420" y="124967"/>
                  </a:lnTo>
                  <a:lnTo>
                    <a:pt x="835533" y="124967"/>
                  </a:lnTo>
                  <a:lnTo>
                    <a:pt x="835533" y="116712"/>
                  </a:lnTo>
                  <a:close/>
                </a:path>
                <a:path w="1184909" h="137794">
                  <a:moveTo>
                    <a:pt x="835660" y="50926"/>
                  </a:moveTo>
                  <a:lnTo>
                    <a:pt x="821054" y="50926"/>
                  </a:lnTo>
                  <a:lnTo>
                    <a:pt x="828675" y="53339"/>
                  </a:lnTo>
                  <a:lnTo>
                    <a:pt x="835660" y="58419"/>
                  </a:lnTo>
                  <a:lnTo>
                    <a:pt x="835660" y="50926"/>
                  </a:lnTo>
                  <a:close/>
                </a:path>
                <a:path w="1184909" h="137794">
                  <a:moveTo>
                    <a:pt x="910336" y="38100"/>
                  </a:moveTo>
                  <a:lnTo>
                    <a:pt x="901953" y="38100"/>
                  </a:lnTo>
                  <a:lnTo>
                    <a:pt x="891264" y="38983"/>
                  </a:lnTo>
                  <a:lnTo>
                    <a:pt x="855821" y="68913"/>
                  </a:lnTo>
                  <a:lnTo>
                    <a:pt x="852424" y="90169"/>
                  </a:lnTo>
                  <a:lnTo>
                    <a:pt x="853209" y="100244"/>
                  </a:lnTo>
                  <a:lnTo>
                    <a:pt x="879443" y="134477"/>
                  </a:lnTo>
                  <a:lnTo>
                    <a:pt x="897890" y="137794"/>
                  </a:lnTo>
                  <a:lnTo>
                    <a:pt x="905154" y="137388"/>
                  </a:lnTo>
                  <a:lnTo>
                    <a:pt x="911907" y="136159"/>
                  </a:lnTo>
                  <a:lnTo>
                    <a:pt x="918160" y="134098"/>
                  </a:lnTo>
                  <a:lnTo>
                    <a:pt x="923925" y="131190"/>
                  </a:lnTo>
                  <a:lnTo>
                    <a:pt x="923925" y="124967"/>
                  </a:lnTo>
                  <a:lnTo>
                    <a:pt x="900429" y="124967"/>
                  </a:lnTo>
                  <a:lnTo>
                    <a:pt x="893454" y="124370"/>
                  </a:lnTo>
                  <a:lnTo>
                    <a:pt x="868045" y="88900"/>
                  </a:lnTo>
                  <a:lnTo>
                    <a:pt x="868638" y="80754"/>
                  </a:lnTo>
                  <a:lnTo>
                    <a:pt x="894445" y="51571"/>
                  </a:lnTo>
                  <a:lnTo>
                    <a:pt x="901446" y="50926"/>
                  </a:lnTo>
                  <a:lnTo>
                    <a:pt x="924051" y="50926"/>
                  </a:lnTo>
                  <a:lnTo>
                    <a:pt x="924051" y="42672"/>
                  </a:lnTo>
                  <a:lnTo>
                    <a:pt x="917701" y="39624"/>
                  </a:lnTo>
                  <a:lnTo>
                    <a:pt x="910336" y="38100"/>
                  </a:lnTo>
                  <a:close/>
                </a:path>
                <a:path w="1184909" h="137794">
                  <a:moveTo>
                    <a:pt x="923925" y="116712"/>
                  </a:moveTo>
                  <a:lnTo>
                    <a:pt x="916559" y="122174"/>
                  </a:lnTo>
                  <a:lnTo>
                    <a:pt x="908812" y="124967"/>
                  </a:lnTo>
                  <a:lnTo>
                    <a:pt x="923925" y="124967"/>
                  </a:lnTo>
                  <a:lnTo>
                    <a:pt x="923925" y="116712"/>
                  </a:lnTo>
                  <a:close/>
                </a:path>
                <a:path w="1184909" h="137794">
                  <a:moveTo>
                    <a:pt x="924051" y="50926"/>
                  </a:moveTo>
                  <a:lnTo>
                    <a:pt x="909447" y="50926"/>
                  </a:lnTo>
                  <a:lnTo>
                    <a:pt x="917067" y="53339"/>
                  </a:lnTo>
                  <a:lnTo>
                    <a:pt x="924051" y="58419"/>
                  </a:lnTo>
                  <a:lnTo>
                    <a:pt x="924051" y="50926"/>
                  </a:lnTo>
                  <a:close/>
                </a:path>
                <a:path w="1184909" h="137794">
                  <a:moveTo>
                    <a:pt x="984758" y="38100"/>
                  </a:moveTo>
                  <a:lnTo>
                    <a:pt x="947941" y="59618"/>
                  </a:lnTo>
                  <a:lnTo>
                    <a:pt x="940816" y="88264"/>
                  </a:lnTo>
                  <a:lnTo>
                    <a:pt x="941550" y="99409"/>
                  </a:lnTo>
                  <a:lnTo>
                    <a:pt x="966104" y="134556"/>
                  </a:lnTo>
                  <a:lnTo>
                    <a:pt x="984123" y="137794"/>
                  </a:lnTo>
                  <a:lnTo>
                    <a:pt x="993909" y="137223"/>
                  </a:lnTo>
                  <a:lnTo>
                    <a:pt x="1002696" y="135508"/>
                  </a:lnTo>
                  <a:lnTo>
                    <a:pt x="1010483" y="132651"/>
                  </a:lnTo>
                  <a:lnTo>
                    <a:pt x="1017270" y="128650"/>
                  </a:lnTo>
                  <a:lnTo>
                    <a:pt x="1017270" y="124967"/>
                  </a:lnTo>
                  <a:lnTo>
                    <a:pt x="978153" y="124967"/>
                  </a:lnTo>
                  <a:lnTo>
                    <a:pt x="970661" y="122047"/>
                  </a:lnTo>
                  <a:lnTo>
                    <a:pt x="956691" y="91693"/>
                  </a:lnTo>
                  <a:lnTo>
                    <a:pt x="1023874" y="91693"/>
                  </a:lnTo>
                  <a:lnTo>
                    <a:pt x="1023874" y="83692"/>
                  </a:lnTo>
                  <a:lnTo>
                    <a:pt x="1023567" y="78866"/>
                  </a:lnTo>
                  <a:lnTo>
                    <a:pt x="956818" y="78866"/>
                  </a:lnTo>
                  <a:lnTo>
                    <a:pt x="958088" y="70485"/>
                  </a:lnTo>
                  <a:lnTo>
                    <a:pt x="961136" y="63753"/>
                  </a:lnTo>
                  <a:lnTo>
                    <a:pt x="971169" y="53466"/>
                  </a:lnTo>
                  <a:lnTo>
                    <a:pt x="977265" y="50926"/>
                  </a:lnTo>
                  <a:lnTo>
                    <a:pt x="1014219" y="50926"/>
                  </a:lnTo>
                  <a:lnTo>
                    <a:pt x="1013714" y="50164"/>
                  </a:lnTo>
                  <a:lnTo>
                    <a:pt x="1008046" y="44904"/>
                  </a:lnTo>
                  <a:lnTo>
                    <a:pt x="1001331" y="41132"/>
                  </a:lnTo>
                  <a:lnTo>
                    <a:pt x="993568" y="38860"/>
                  </a:lnTo>
                  <a:lnTo>
                    <a:pt x="984758" y="38100"/>
                  </a:lnTo>
                  <a:close/>
                </a:path>
                <a:path w="1184909" h="137794">
                  <a:moveTo>
                    <a:pt x="1017270" y="114300"/>
                  </a:moveTo>
                  <a:lnTo>
                    <a:pt x="1010413" y="118967"/>
                  </a:lnTo>
                  <a:lnTo>
                    <a:pt x="1003188" y="122300"/>
                  </a:lnTo>
                  <a:lnTo>
                    <a:pt x="995606" y="124301"/>
                  </a:lnTo>
                  <a:lnTo>
                    <a:pt x="987678" y="124967"/>
                  </a:lnTo>
                  <a:lnTo>
                    <a:pt x="1017270" y="124967"/>
                  </a:lnTo>
                  <a:lnTo>
                    <a:pt x="1017270" y="114300"/>
                  </a:lnTo>
                  <a:close/>
                </a:path>
                <a:path w="1184909" h="137794">
                  <a:moveTo>
                    <a:pt x="1014219" y="50926"/>
                  </a:moveTo>
                  <a:lnTo>
                    <a:pt x="991870" y="50926"/>
                  </a:lnTo>
                  <a:lnTo>
                    <a:pt x="997712" y="53339"/>
                  </a:lnTo>
                  <a:lnTo>
                    <a:pt x="1001902" y="58292"/>
                  </a:lnTo>
                  <a:lnTo>
                    <a:pt x="1006094" y="63118"/>
                  </a:lnTo>
                  <a:lnTo>
                    <a:pt x="1008252" y="69976"/>
                  </a:lnTo>
                  <a:lnTo>
                    <a:pt x="1008252" y="78866"/>
                  </a:lnTo>
                  <a:lnTo>
                    <a:pt x="1023567" y="78866"/>
                  </a:lnTo>
                  <a:lnTo>
                    <a:pt x="1023233" y="73596"/>
                  </a:lnTo>
                  <a:lnTo>
                    <a:pt x="1021318" y="64642"/>
                  </a:lnTo>
                  <a:lnTo>
                    <a:pt x="1018141" y="56832"/>
                  </a:lnTo>
                  <a:lnTo>
                    <a:pt x="1014219" y="50926"/>
                  </a:lnTo>
                  <a:close/>
                </a:path>
                <a:path w="1184909" h="137794">
                  <a:moveTo>
                    <a:pt x="1040638" y="115697"/>
                  </a:moveTo>
                  <a:lnTo>
                    <a:pt x="1040638" y="132079"/>
                  </a:lnTo>
                  <a:lnTo>
                    <a:pt x="1046305" y="134580"/>
                  </a:lnTo>
                  <a:lnTo>
                    <a:pt x="1052449" y="136366"/>
                  </a:lnTo>
                  <a:lnTo>
                    <a:pt x="1059068" y="137437"/>
                  </a:lnTo>
                  <a:lnTo>
                    <a:pt x="1066165" y="137794"/>
                  </a:lnTo>
                  <a:lnTo>
                    <a:pt x="1071118" y="137794"/>
                  </a:lnTo>
                  <a:lnTo>
                    <a:pt x="1099185" y="124967"/>
                  </a:lnTo>
                  <a:lnTo>
                    <a:pt x="1068070" y="124967"/>
                  </a:lnTo>
                  <a:lnTo>
                    <a:pt x="1060783" y="124394"/>
                  </a:lnTo>
                  <a:lnTo>
                    <a:pt x="1053782" y="122666"/>
                  </a:lnTo>
                  <a:lnTo>
                    <a:pt x="1047067" y="119770"/>
                  </a:lnTo>
                  <a:lnTo>
                    <a:pt x="1040638" y="115697"/>
                  </a:lnTo>
                  <a:close/>
                </a:path>
                <a:path w="1184909" h="137794">
                  <a:moveTo>
                    <a:pt x="1085596" y="38100"/>
                  </a:moveTo>
                  <a:lnTo>
                    <a:pt x="1072642" y="38100"/>
                  </a:lnTo>
                  <a:lnTo>
                    <a:pt x="1068197" y="38607"/>
                  </a:lnTo>
                  <a:lnTo>
                    <a:pt x="1063752" y="39877"/>
                  </a:lnTo>
                  <a:lnTo>
                    <a:pt x="1059434" y="41020"/>
                  </a:lnTo>
                  <a:lnTo>
                    <a:pt x="1040892" y="61087"/>
                  </a:lnTo>
                  <a:lnTo>
                    <a:pt x="1040892" y="69214"/>
                  </a:lnTo>
                  <a:lnTo>
                    <a:pt x="1069467" y="94487"/>
                  </a:lnTo>
                  <a:lnTo>
                    <a:pt x="1072261" y="95630"/>
                  </a:lnTo>
                  <a:lnTo>
                    <a:pt x="1074927" y="96774"/>
                  </a:lnTo>
                  <a:lnTo>
                    <a:pt x="1077595" y="97789"/>
                  </a:lnTo>
                  <a:lnTo>
                    <a:pt x="1079880" y="99060"/>
                  </a:lnTo>
                  <a:lnTo>
                    <a:pt x="1081786" y="100456"/>
                  </a:lnTo>
                  <a:lnTo>
                    <a:pt x="1083818" y="101726"/>
                  </a:lnTo>
                  <a:lnTo>
                    <a:pt x="1085342" y="103377"/>
                  </a:lnTo>
                  <a:lnTo>
                    <a:pt x="1086485" y="105155"/>
                  </a:lnTo>
                  <a:lnTo>
                    <a:pt x="1087627" y="106806"/>
                  </a:lnTo>
                  <a:lnTo>
                    <a:pt x="1088136" y="108965"/>
                  </a:lnTo>
                  <a:lnTo>
                    <a:pt x="1088136" y="120523"/>
                  </a:lnTo>
                  <a:lnTo>
                    <a:pt x="1081531" y="124967"/>
                  </a:lnTo>
                  <a:lnTo>
                    <a:pt x="1099185" y="124967"/>
                  </a:lnTo>
                  <a:lnTo>
                    <a:pt x="1100709" y="122300"/>
                  </a:lnTo>
                  <a:lnTo>
                    <a:pt x="1102741" y="118872"/>
                  </a:lnTo>
                  <a:lnTo>
                    <a:pt x="1103756" y="114807"/>
                  </a:lnTo>
                  <a:lnTo>
                    <a:pt x="1103756" y="106172"/>
                  </a:lnTo>
                  <a:lnTo>
                    <a:pt x="1103122" y="102869"/>
                  </a:lnTo>
                  <a:lnTo>
                    <a:pt x="1087881" y="86994"/>
                  </a:lnTo>
                  <a:lnTo>
                    <a:pt x="1084579" y="85216"/>
                  </a:lnTo>
                  <a:lnTo>
                    <a:pt x="1080770" y="83565"/>
                  </a:lnTo>
                  <a:lnTo>
                    <a:pt x="1076578" y="82041"/>
                  </a:lnTo>
                  <a:lnTo>
                    <a:pt x="1070610" y="79628"/>
                  </a:lnTo>
                  <a:lnTo>
                    <a:pt x="1068070" y="78486"/>
                  </a:lnTo>
                  <a:lnTo>
                    <a:pt x="1065656" y="77469"/>
                  </a:lnTo>
                  <a:lnTo>
                    <a:pt x="1063498" y="76326"/>
                  </a:lnTo>
                  <a:lnTo>
                    <a:pt x="1061720" y="75056"/>
                  </a:lnTo>
                  <a:lnTo>
                    <a:pt x="1060069" y="73660"/>
                  </a:lnTo>
                  <a:lnTo>
                    <a:pt x="1058672" y="72262"/>
                  </a:lnTo>
                  <a:lnTo>
                    <a:pt x="1057783" y="70485"/>
                  </a:lnTo>
                  <a:lnTo>
                    <a:pt x="1056894" y="68833"/>
                  </a:lnTo>
                  <a:lnTo>
                    <a:pt x="1056513" y="66801"/>
                  </a:lnTo>
                  <a:lnTo>
                    <a:pt x="1056513" y="62356"/>
                  </a:lnTo>
                  <a:lnTo>
                    <a:pt x="1056894" y="60451"/>
                  </a:lnTo>
                  <a:lnTo>
                    <a:pt x="1057783" y="58927"/>
                  </a:lnTo>
                  <a:lnTo>
                    <a:pt x="1058672" y="57276"/>
                  </a:lnTo>
                  <a:lnTo>
                    <a:pt x="1059942" y="55752"/>
                  </a:lnTo>
                  <a:lnTo>
                    <a:pt x="1063244" y="53466"/>
                  </a:lnTo>
                  <a:lnTo>
                    <a:pt x="1065276" y="52577"/>
                  </a:lnTo>
                  <a:lnTo>
                    <a:pt x="1067562" y="51942"/>
                  </a:lnTo>
                  <a:lnTo>
                    <a:pt x="1069848" y="51180"/>
                  </a:lnTo>
                  <a:lnTo>
                    <a:pt x="1072388" y="50926"/>
                  </a:lnTo>
                  <a:lnTo>
                    <a:pt x="1099439" y="50926"/>
                  </a:lnTo>
                  <a:lnTo>
                    <a:pt x="1099439" y="42417"/>
                  </a:lnTo>
                  <a:lnTo>
                    <a:pt x="1092962" y="39497"/>
                  </a:lnTo>
                  <a:lnTo>
                    <a:pt x="1085596" y="38100"/>
                  </a:lnTo>
                  <a:close/>
                </a:path>
                <a:path w="1184909" h="137794">
                  <a:moveTo>
                    <a:pt x="1099439" y="50926"/>
                  </a:moveTo>
                  <a:lnTo>
                    <a:pt x="1084326" y="50926"/>
                  </a:lnTo>
                  <a:lnTo>
                    <a:pt x="1092453" y="53212"/>
                  </a:lnTo>
                  <a:lnTo>
                    <a:pt x="1099439" y="57785"/>
                  </a:lnTo>
                  <a:lnTo>
                    <a:pt x="1099439" y="50926"/>
                  </a:lnTo>
                  <a:close/>
                </a:path>
                <a:path w="1184909" h="137794">
                  <a:moveTo>
                    <a:pt x="1121410" y="115697"/>
                  </a:moveTo>
                  <a:lnTo>
                    <a:pt x="1121410" y="132079"/>
                  </a:lnTo>
                  <a:lnTo>
                    <a:pt x="1127077" y="134580"/>
                  </a:lnTo>
                  <a:lnTo>
                    <a:pt x="1133221" y="136366"/>
                  </a:lnTo>
                  <a:lnTo>
                    <a:pt x="1139840" y="137437"/>
                  </a:lnTo>
                  <a:lnTo>
                    <a:pt x="1146937" y="137794"/>
                  </a:lnTo>
                  <a:lnTo>
                    <a:pt x="1151890" y="137794"/>
                  </a:lnTo>
                  <a:lnTo>
                    <a:pt x="1179956" y="124967"/>
                  </a:lnTo>
                  <a:lnTo>
                    <a:pt x="1148842" y="124967"/>
                  </a:lnTo>
                  <a:lnTo>
                    <a:pt x="1141555" y="124394"/>
                  </a:lnTo>
                  <a:lnTo>
                    <a:pt x="1134554" y="122666"/>
                  </a:lnTo>
                  <a:lnTo>
                    <a:pt x="1127839" y="119770"/>
                  </a:lnTo>
                  <a:lnTo>
                    <a:pt x="1121410" y="115697"/>
                  </a:lnTo>
                  <a:close/>
                </a:path>
                <a:path w="1184909" h="137794">
                  <a:moveTo>
                    <a:pt x="1166368" y="38100"/>
                  </a:moveTo>
                  <a:lnTo>
                    <a:pt x="1153414" y="38100"/>
                  </a:lnTo>
                  <a:lnTo>
                    <a:pt x="1148969" y="38607"/>
                  </a:lnTo>
                  <a:lnTo>
                    <a:pt x="1144524" y="39877"/>
                  </a:lnTo>
                  <a:lnTo>
                    <a:pt x="1140205" y="41020"/>
                  </a:lnTo>
                  <a:lnTo>
                    <a:pt x="1121664" y="61087"/>
                  </a:lnTo>
                  <a:lnTo>
                    <a:pt x="1121664" y="69214"/>
                  </a:lnTo>
                  <a:lnTo>
                    <a:pt x="1150239" y="94487"/>
                  </a:lnTo>
                  <a:lnTo>
                    <a:pt x="1153033" y="95630"/>
                  </a:lnTo>
                  <a:lnTo>
                    <a:pt x="1155700" y="96774"/>
                  </a:lnTo>
                  <a:lnTo>
                    <a:pt x="1158367" y="97789"/>
                  </a:lnTo>
                  <a:lnTo>
                    <a:pt x="1160652" y="99060"/>
                  </a:lnTo>
                  <a:lnTo>
                    <a:pt x="1162558" y="100456"/>
                  </a:lnTo>
                  <a:lnTo>
                    <a:pt x="1164590" y="101726"/>
                  </a:lnTo>
                  <a:lnTo>
                    <a:pt x="1166114" y="103377"/>
                  </a:lnTo>
                  <a:lnTo>
                    <a:pt x="1167256" y="105155"/>
                  </a:lnTo>
                  <a:lnTo>
                    <a:pt x="1168400" y="106806"/>
                  </a:lnTo>
                  <a:lnTo>
                    <a:pt x="1168908" y="108965"/>
                  </a:lnTo>
                  <a:lnTo>
                    <a:pt x="1168908" y="120523"/>
                  </a:lnTo>
                  <a:lnTo>
                    <a:pt x="1162303" y="124967"/>
                  </a:lnTo>
                  <a:lnTo>
                    <a:pt x="1179956" y="124967"/>
                  </a:lnTo>
                  <a:lnTo>
                    <a:pt x="1181480" y="122300"/>
                  </a:lnTo>
                  <a:lnTo>
                    <a:pt x="1183513" y="118872"/>
                  </a:lnTo>
                  <a:lnTo>
                    <a:pt x="1184528" y="114807"/>
                  </a:lnTo>
                  <a:lnTo>
                    <a:pt x="1184528" y="106172"/>
                  </a:lnTo>
                  <a:lnTo>
                    <a:pt x="1183894" y="102869"/>
                  </a:lnTo>
                  <a:lnTo>
                    <a:pt x="1168653" y="86994"/>
                  </a:lnTo>
                  <a:lnTo>
                    <a:pt x="1165352" y="85216"/>
                  </a:lnTo>
                  <a:lnTo>
                    <a:pt x="1161542" y="83565"/>
                  </a:lnTo>
                  <a:lnTo>
                    <a:pt x="1157351" y="82041"/>
                  </a:lnTo>
                  <a:lnTo>
                    <a:pt x="1151381" y="79628"/>
                  </a:lnTo>
                  <a:lnTo>
                    <a:pt x="1148842" y="78486"/>
                  </a:lnTo>
                  <a:lnTo>
                    <a:pt x="1146428" y="77469"/>
                  </a:lnTo>
                  <a:lnTo>
                    <a:pt x="1144270" y="76326"/>
                  </a:lnTo>
                  <a:lnTo>
                    <a:pt x="1142492" y="75056"/>
                  </a:lnTo>
                  <a:lnTo>
                    <a:pt x="1140841" y="73660"/>
                  </a:lnTo>
                  <a:lnTo>
                    <a:pt x="1139444" y="72262"/>
                  </a:lnTo>
                  <a:lnTo>
                    <a:pt x="1138554" y="70485"/>
                  </a:lnTo>
                  <a:lnTo>
                    <a:pt x="1137666" y="68833"/>
                  </a:lnTo>
                  <a:lnTo>
                    <a:pt x="1137285" y="66801"/>
                  </a:lnTo>
                  <a:lnTo>
                    <a:pt x="1137285" y="62356"/>
                  </a:lnTo>
                  <a:lnTo>
                    <a:pt x="1137666" y="60451"/>
                  </a:lnTo>
                  <a:lnTo>
                    <a:pt x="1138554" y="58927"/>
                  </a:lnTo>
                  <a:lnTo>
                    <a:pt x="1139444" y="57276"/>
                  </a:lnTo>
                  <a:lnTo>
                    <a:pt x="1140714" y="55752"/>
                  </a:lnTo>
                  <a:lnTo>
                    <a:pt x="1144016" y="53466"/>
                  </a:lnTo>
                  <a:lnTo>
                    <a:pt x="1146048" y="52577"/>
                  </a:lnTo>
                  <a:lnTo>
                    <a:pt x="1148334" y="51942"/>
                  </a:lnTo>
                  <a:lnTo>
                    <a:pt x="1150620" y="51180"/>
                  </a:lnTo>
                  <a:lnTo>
                    <a:pt x="1153160" y="50926"/>
                  </a:lnTo>
                  <a:lnTo>
                    <a:pt x="1180211" y="50926"/>
                  </a:lnTo>
                  <a:lnTo>
                    <a:pt x="1180211" y="42417"/>
                  </a:lnTo>
                  <a:lnTo>
                    <a:pt x="1173734" y="39497"/>
                  </a:lnTo>
                  <a:lnTo>
                    <a:pt x="1166368" y="38100"/>
                  </a:lnTo>
                  <a:close/>
                </a:path>
                <a:path w="1184909" h="137794">
                  <a:moveTo>
                    <a:pt x="1180211" y="50926"/>
                  </a:moveTo>
                  <a:lnTo>
                    <a:pt x="1165098" y="50926"/>
                  </a:lnTo>
                  <a:lnTo>
                    <a:pt x="1173226" y="53212"/>
                  </a:lnTo>
                  <a:lnTo>
                    <a:pt x="1180211" y="57785"/>
                  </a:lnTo>
                  <a:lnTo>
                    <a:pt x="1180211" y="50926"/>
                  </a:lnTo>
                  <a:close/>
                </a:path>
              </a:pathLst>
            </a:custGeom>
            <a:solidFill>
              <a:srgbClr val="FFFFFF">
                <a:alpha val="98823"/>
              </a:srgbClr>
            </a:solidFill>
          </p:spPr>
          <p:txBody>
            <a:bodyPr wrap="square" lIns="0" tIns="0" rIns="0" bIns="0" rtlCol="0"/>
            <a:lstStyle/>
            <a:p>
              <a:pPr defTabSz="685800"/>
              <a:endParaRPr sz="135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2" name="object 62"/>
            <p:cNvSpPr/>
            <p:nvPr/>
          </p:nvSpPr>
          <p:spPr>
            <a:xfrm>
              <a:off x="7117080" y="2849879"/>
              <a:ext cx="1557655" cy="355600"/>
            </a:xfrm>
            <a:custGeom>
              <a:avLst/>
              <a:gdLst/>
              <a:ahLst/>
              <a:cxnLst/>
              <a:rect l="l" t="t" r="r" b="b"/>
              <a:pathLst>
                <a:path w="1557654" h="355600">
                  <a:moveTo>
                    <a:pt x="1557527" y="0"/>
                  </a:moveTo>
                  <a:lnTo>
                    <a:pt x="0" y="0"/>
                  </a:lnTo>
                  <a:lnTo>
                    <a:pt x="0" y="355091"/>
                  </a:lnTo>
                  <a:lnTo>
                    <a:pt x="1557527" y="355091"/>
                  </a:lnTo>
                  <a:lnTo>
                    <a:pt x="1557527" y="0"/>
                  </a:lnTo>
                  <a:close/>
                </a:path>
              </a:pathLst>
            </a:custGeom>
            <a:solidFill>
              <a:srgbClr val="0078D3"/>
            </a:solidFill>
          </p:spPr>
          <p:txBody>
            <a:bodyPr wrap="square" lIns="0" tIns="0" rIns="0" bIns="0" rtlCol="0"/>
            <a:lstStyle/>
            <a:p>
              <a:pPr defTabSz="685800"/>
              <a:endParaRPr sz="135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3" name="object 63"/>
            <p:cNvSpPr/>
            <p:nvPr/>
          </p:nvSpPr>
          <p:spPr>
            <a:xfrm>
              <a:off x="7560437" y="2942589"/>
              <a:ext cx="680085" cy="141605"/>
            </a:xfrm>
            <a:custGeom>
              <a:avLst/>
              <a:gdLst/>
              <a:ahLst/>
              <a:cxnLst/>
              <a:rect l="l" t="t" r="r" b="b"/>
              <a:pathLst>
                <a:path w="680084" h="141605">
                  <a:moveTo>
                    <a:pt x="45720" y="5842"/>
                  </a:moveTo>
                  <a:lnTo>
                    <a:pt x="0" y="5842"/>
                  </a:lnTo>
                  <a:lnTo>
                    <a:pt x="0" y="139192"/>
                  </a:lnTo>
                  <a:lnTo>
                    <a:pt x="15621" y="139192"/>
                  </a:lnTo>
                  <a:lnTo>
                    <a:pt x="15621" y="82423"/>
                  </a:lnTo>
                  <a:lnTo>
                    <a:pt x="58420" y="82423"/>
                  </a:lnTo>
                  <a:lnTo>
                    <a:pt x="54991" y="79756"/>
                  </a:lnTo>
                  <a:lnTo>
                    <a:pt x="53086" y="78612"/>
                  </a:lnTo>
                  <a:lnTo>
                    <a:pt x="50800" y="77597"/>
                  </a:lnTo>
                  <a:lnTo>
                    <a:pt x="50800" y="77215"/>
                  </a:lnTo>
                  <a:lnTo>
                    <a:pt x="68897" y="68325"/>
                  </a:lnTo>
                  <a:lnTo>
                    <a:pt x="15621" y="68325"/>
                  </a:lnTo>
                  <a:lnTo>
                    <a:pt x="15621" y="19938"/>
                  </a:lnTo>
                  <a:lnTo>
                    <a:pt x="74251" y="19938"/>
                  </a:lnTo>
                  <a:lnTo>
                    <a:pt x="72517" y="17652"/>
                  </a:lnTo>
                  <a:lnTo>
                    <a:pt x="51054" y="6604"/>
                  </a:lnTo>
                  <a:lnTo>
                    <a:pt x="45720" y="5842"/>
                  </a:lnTo>
                  <a:close/>
                </a:path>
                <a:path w="680084" h="141605">
                  <a:moveTo>
                    <a:pt x="58420" y="82423"/>
                  </a:moveTo>
                  <a:lnTo>
                    <a:pt x="31369" y="82423"/>
                  </a:lnTo>
                  <a:lnTo>
                    <a:pt x="34036" y="82804"/>
                  </a:lnTo>
                  <a:lnTo>
                    <a:pt x="36322" y="83565"/>
                  </a:lnTo>
                  <a:lnTo>
                    <a:pt x="48768" y="92963"/>
                  </a:lnTo>
                  <a:lnTo>
                    <a:pt x="50673" y="95376"/>
                  </a:lnTo>
                  <a:lnTo>
                    <a:pt x="52705" y="98298"/>
                  </a:lnTo>
                  <a:lnTo>
                    <a:pt x="54737" y="101854"/>
                  </a:lnTo>
                  <a:lnTo>
                    <a:pt x="77089" y="139192"/>
                  </a:lnTo>
                  <a:lnTo>
                    <a:pt x="95631" y="139192"/>
                  </a:lnTo>
                  <a:lnTo>
                    <a:pt x="70612" y="99060"/>
                  </a:lnTo>
                  <a:lnTo>
                    <a:pt x="68834" y="96138"/>
                  </a:lnTo>
                  <a:lnTo>
                    <a:pt x="65786" y="91439"/>
                  </a:lnTo>
                  <a:lnTo>
                    <a:pt x="64262" y="89281"/>
                  </a:lnTo>
                  <a:lnTo>
                    <a:pt x="62865" y="87249"/>
                  </a:lnTo>
                  <a:lnTo>
                    <a:pt x="61341" y="85598"/>
                  </a:lnTo>
                  <a:lnTo>
                    <a:pt x="59817" y="83820"/>
                  </a:lnTo>
                  <a:lnTo>
                    <a:pt x="58420" y="82423"/>
                  </a:lnTo>
                  <a:close/>
                </a:path>
                <a:path w="680084" h="141605">
                  <a:moveTo>
                    <a:pt x="74251" y="19938"/>
                  </a:moveTo>
                  <a:lnTo>
                    <a:pt x="45847" y="19938"/>
                  </a:lnTo>
                  <a:lnTo>
                    <a:pt x="52451" y="21971"/>
                  </a:lnTo>
                  <a:lnTo>
                    <a:pt x="57150" y="25908"/>
                  </a:lnTo>
                  <a:lnTo>
                    <a:pt x="61722" y="29972"/>
                  </a:lnTo>
                  <a:lnTo>
                    <a:pt x="63956" y="35433"/>
                  </a:lnTo>
                  <a:lnTo>
                    <a:pt x="64008" y="46609"/>
                  </a:lnTo>
                  <a:lnTo>
                    <a:pt x="63373" y="50164"/>
                  </a:lnTo>
                  <a:lnTo>
                    <a:pt x="61976" y="53339"/>
                  </a:lnTo>
                  <a:lnTo>
                    <a:pt x="60579" y="56642"/>
                  </a:lnTo>
                  <a:lnTo>
                    <a:pt x="40767" y="68325"/>
                  </a:lnTo>
                  <a:lnTo>
                    <a:pt x="68897" y="68325"/>
                  </a:lnTo>
                  <a:lnTo>
                    <a:pt x="69850" y="67563"/>
                  </a:lnTo>
                  <a:lnTo>
                    <a:pt x="74930" y="61468"/>
                  </a:lnTo>
                  <a:lnTo>
                    <a:pt x="76962" y="58038"/>
                  </a:lnTo>
                  <a:lnTo>
                    <a:pt x="78359" y="54101"/>
                  </a:lnTo>
                  <a:lnTo>
                    <a:pt x="79756" y="50292"/>
                  </a:lnTo>
                  <a:lnTo>
                    <a:pt x="80297" y="46609"/>
                  </a:lnTo>
                  <a:lnTo>
                    <a:pt x="80391" y="35433"/>
                  </a:lnTo>
                  <a:lnTo>
                    <a:pt x="79375" y="30225"/>
                  </a:lnTo>
                  <a:lnTo>
                    <a:pt x="75311" y="21336"/>
                  </a:lnTo>
                  <a:lnTo>
                    <a:pt x="74251" y="19938"/>
                  </a:lnTo>
                  <a:close/>
                </a:path>
                <a:path w="680084" h="141605">
                  <a:moveTo>
                    <a:pt x="125476" y="43942"/>
                  </a:moveTo>
                  <a:lnTo>
                    <a:pt x="110236" y="43942"/>
                  </a:lnTo>
                  <a:lnTo>
                    <a:pt x="110236" y="100837"/>
                  </a:lnTo>
                  <a:lnTo>
                    <a:pt x="112375" y="118600"/>
                  </a:lnTo>
                  <a:lnTo>
                    <a:pt x="118776" y="131302"/>
                  </a:lnTo>
                  <a:lnTo>
                    <a:pt x="129416" y="138932"/>
                  </a:lnTo>
                  <a:lnTo>
                    <a:pt x="144272" y="141477"/>
                  </a:lnTo>
                  <a:lnTo>
                    <a:pt x="153608" y="140384"/>
                  </a:lnTo>
                  <a:lnTo>
                    <a:pt x="161623" y="137112"/>
                  </a:lnTo>
                  <a:lnTo>
                    <a:pt x="168328" y="131673"/>
                  </a:lnTo>
                  <a:lnTo>
                    <a:pt x="170480" y="128650"/>
                  </a:lnTo>
                  <a:lnTo>
                    <a:pt x="148463" y="128650"/>
                  </a:lnTo>
                  <a:lnTo>
                    <a:pt x="138388" y="126767"/>
                  </a:lnTo>
                  <a:lnTo>
                    <a:pt x="131206" y="121110"/>
                  </a:lnTo>
                  <a:lnTo>
                    <a:pt x="126906" y="111666"/>
                  </a:lnTo>
                  <a:lnTo>
                    <a:pt x="125476" y="98425"/>
                  </a:lnTo>
                  <a:lnTo>
                    <a:pt x="125476" y="43942"/>
                  </a:lnTo>
                  <a:close/>
                </a:path>
                <a:path w="680084" h="141605">
                  <a:moveTo>
                    <a:pt x="189357" y="124079"/>
                  </a:moveTo>
                  <a:lnTo>
                    <a:pt x="174117" y="124079"/>
                  </a:lnTo>
                  <a:lnTo>
                    <a:pt x="174117" y="139192"/>
                  </a:lnTo>
                  <a:lnTo>
                    <a:pt x="189357" y="139192"/>
                  </a:lnTo>
                  <a:lnTo>
                    <a:pt x="189357" y="124079"/>
                  </a:lnTo>
                  <a:close/>
                </a:path>
                <a:path w="680084" h="141605">
                  <a:moveTo>
                    <a:pt x="189357" y="43942"/>
                  </a:moveTo>
                  <a:lnTo>
                    <a:pt x="174117" y="43942"/>
                  </a:lnTo>
                  <a:lnTo>
                    <a:pt x="174117" y="107696"/>
                  </a:lnTo>
                  <a:lnTo>
                    <a:pt x="171704" y="114935"/>
                  </a:lnTo>
                  <a:lnTo>
                    <a:pt x="162052" y="125857"/>
                  </a:lnTo>
                  <a:lnTo>
                    <a:pt x="155956" y="128650"/>
                  </a:lnTo>
                  <a:lnTo>
                    <a:pt x="170480" y="128650"/>
                  </a:lnTo>
                  <a:lnTo>
                    <a:pt x="173736" y="124079"/>
                  </a:lnTo>
                  <a:lnTo>
                    <a:pt x="189357" y="124079"/>
                  </a:lnTo>
                  <a:lnTo>
                    <a:pt x="189357" y="43942"/>
                  </a:lnTo>
                  <a:close/>
                </a:path>
                <a:path w="680084" h="141605">
                  <a:moveTo>
                    <a:pt x="235712" y="43942"/>
                  </a:moveTo>
                  <a:lnTo>
                    <a:pt x="220472" y="43942"/>
                  </a:lnTo>
                  <a:lnTo>
                    <a:pt x="220472" y="139192"/>
                  </a:lnTo>
                  <a:lnTo>
                    <a:pt x="235712" y="139192"/>
                  </a:lnTo>
                  <a:lnTo>
                    <a:pt x="235712" y="76200"/>
                  </a:lnTo>
                  <a:lnTo>
                    <a:pt x="238252" y="68961"/>
                  </a:lnTo>
                  <a:lnTo>
                    <a:pt x="243205" y="63119"/>
                  </a:lnTo>
                  <a:lnTo>
                    <a:pt x="246140" y="59817"/>
                  </a:lnTo>
                  <a:lnTo>
                    <a:pt x="235712" y="59817"/>
                  </a:lnTo>
                  <a:lnTo>
                    <a:pt x="235712" y="43942"/>
                  </a:lnTo>
                  <a:close/>
                </a:path>
                <a:path w="680084" h="141605">
                  <a:moveTo>
                    <a:pt x="293125" y="54610"/>
                  </a:moveTo>
                  <a:lnTo>
                    <a:pt x="262128" y="54610"/>
                  </a:lnTo>
                  <a:lnTo>
                    <a:pt x="271869" y="56493"/>
                  </a:lnTo>
                  <a:lnTo>
                    <a:pt x="278812" y="62150"/>
                  </a:lnTo>
                  <a:lnTo>
                    <a:pt x="282969" y="71594"/>
                  </a:lnTo>
                  <a:lnTo>
                    <a:pt x="284353" y="84836"/>
                  </a:lnTo>
                  <a:lnTo>
                    <a:pt x="284353" y="139192"/>
                  </a:lnTo>
                  <a:lnTo>
                    <a:pt x="299593" y="139192"/>
                  </a:lnTo>
                  <a:lnTo>
                    <a:pt x="299593" y="81025"/>
                  </a:lnTo>
                  <a:lnTo>
                    <a:pt x="299071" y="72050"/>
                  </a:lnTo>
                  <a:lnTo>
                    <a:pt x="297513" y="64182"/>
                  </a:lnTo>
                  <a:lnTo>
                    <a:pt x="294912" y="57404"/>
                  </a:lnTo>
                  <a:lnTo>
                    <a:pt x="293125" y="54610"/>
                  </a:lnTo>
                  <a:close/>
                </a:path>
                <a:path w="680084" h="141605">
                  <a:moveTo>
                    <a:pt x="267335" y="41783"/>
                  </a:moveTo>
                  <a:lnTo>
                    <a:pt x="257738" y="42904"/>
                  </a:lnTo>
                  <a:lnTo>
                    <a:pt x="249332" y="46275"/>
                  </a:lnTo>
                  <a:lnTo>
                    <a:pt x="242117" y="51909"/>
                  </a:lnTo>
                  <a:lnTo>
                    <a:pt x="236093" y="59817"/>
                  </a:lnTo>
                  <a:lnTo>
                    <a:pt x="246140" y="59817"/>
                  </a:lnTo>
                  <a:lnTo>
                    <a:pt x="248285" y="57404"/>
                  </a:lnTo>
                  <a:lnTo>
                    <a:pt x="254508" y="54610"/>
                  </a:lnTo>
                  <a:lnTo>
                    <a:pt x="293125" y="54610"/>
                  </a:lnTo>
                  <a:lnTo>
                    <a:pt x="291338" y="51815"/>
                  </a:lnTo>
                  <a:lnTo>
                    <a:pt x="286694" y="47408"/>
                  </a:lnTo>
                  <a:lnTo>
                    <a:pt x="281146" y="44275"/>
                  </a:lnTo>
                  <a:lnTo>
                    <a:pt x="274693" y="42404"/>
                  </a:lnTo>
                  <a:lnTo>
                    <a:pt x="267335" y="41783"/>
                  </a:lnTo>
                  <a:close/>
                </a:path>
                <a:path w="680084" h="141605">
                  <a:moveTo>
                    <a:pt x="348869" y="57023"/>
                  </a:moveTo>
                  <a:lnTo>
                    <a:pt x="333629" y="57023"/>
                  </a:lnTo>
                  <a:lnTo>
                    <a:pt x="333629" y="113411"/>
                  </a:lnTo>
                  <a:lnTo>
                    <a:pt x="335198" y="125579"/>
                  </a:lnTo>
                  <a:lnTo>
                    <a:pt x="339899" y="134270"/>
                  </a:lnTo>
                  <a:lnTo>
                    <a:pt x="347720" y="139485"/>
                  </a:lnTo>
                  <a:lnTo>
                    <a:pt x="358648" y="141224"/>
                  </a:lnTo>
                  <a:lnTo>
                    <a:pt x="364617" y="141224"/>
                  </a:lnTo>
                  <a:lnTo>
                    <a:pt x="369316" y="140208"/>
                  </a:lnTo>
                  <a:lnTo>
                    <a:pt x="372872" y="138302"/>
                  </a:lnTo>
                  <a:lnTo>
                    <a:pt x="372872" y="128397"/>
                  </a:lnTo>
                  <a:lnTo>
                    <a:pt x="357886" y="128397"/>
                  </a:lnTo>
                  <a:lnTo>
                    <a:pt x="354330" y="127000"/>
                  </a:lnTo>
                  <a:lnTo>
                    <a:pt x="352171" y="124333"/>
                  </a:lnTo>
                  <a:lnTo>
                    <a:pt x="350012" y="121538"/>
                  </a:lnTo>
                  <a:lnTo>
                    <a:pt x="348869" y="117094"/>
                  </a:lnTo>
                  <a:lnTo>
                    <a:pt x="348869" y="57023"/>
                  </a:lnTo>
                  <a:close/>
                </a:path>
                <a:path w="680084" h="141605">
                  <a:moveTo>
                    <a:pt x="372872" y="125222"/>
                  </a:moveTo>
                  <a:lnTo>
                    <a:pt x="370078" y="127381"/>
                  </a:lnTo>
                  <a:lnTo>
                    <a:pt x="366776" y="128397"/>
                  </a:lnTo>
                  <a:lnTo>
                    <a:pt x="372872" y="128397"/>
                  </a:lnTo>
                  <a:lnTo>
                    <a:pt x="372872" y="125222"/>
                  </a:lnTo>
                  <a:close/>
                </a:path>
                <a:path w="680084" h="141605">
                  <a:moveTo>
                    <a:pt x="372872" y="43942"/>
                  </a:moveTo>
                  <a:lnTo>
                    <a:pt x="317246" y="43942"/>
                  </a:lnTo>
                  <a:lnTo>
                    <a:pt x="317246" y="57023"/>
                  </a:lnTo>
                  <a:lnTo>
                    <a:pt x="372872" y="57023"/>
                  </a:lnTo>
                  <a:lnTo>
                    <a:pt x="372872" y="43942"/>
                  </a:lnTo>
                  <a:close/>
                </a:path>
                <a:path w="680084" h="141605">
                  <a:moveTo>
                    <a:pt x="348869" y="15748"/>
                  </a:moveTo>
                  <a:lnTo>
                    <a:pt x="333629" y="20700"/>
                  </a:lnTo>
                  <a:lnTo>
                    <a:pt x="333629" y="43942"/>
                  </a:lnTo>
                  <a:lnTo>
                    <a:pt x="348869" y="43942"/>
                  </a:lnTo>
                  <a:lnTo>
                    <a:pt x="348869" y="15748"/>
                  </a:lnTo>
                  <a:close/>
                </a:path>
                <a:path w="680084" h="141605">
                  <a:moveTo>
                    <a:pt x="403352" y="0"/>
                  </a:moveTo>
                  <a:lnTo>
                    <a:pt x="397764" y="0"/>
                  </a:lnTo>
                  <a:lnTo>
                    <a:pt x="395478" y="888"/>
                  </a:lnTo>
                  <a:lnTo>
                    <a:pt x="391668" y="4699"/>
                  </a:lnTo>
                  <a:lnTo>
                    <a:pt x="390652" y="7112"/>
                  </a:lnTo>
                  <a:lnTo>
                    <a:pt x="390652" y="12826"/>
                  </a:lnTo>
                  <a:lnTo>
                    <a:pt x="391668" y="15112"/>
                  </a:lnTo>
                  <a:lnTo>
                    <a:pt x="393573" y="17018"/>
                  </a:lnTo>
                  <a:lnTo>
                    <a:pt x="395478" y="18796"/>
                  </a:lnTo>
                  <a:lnTo>
                    <a:pt x="397764" y="19812"/>
                  </a:lnTo>
                  <a:lnTo>
                    <a:pt x="403352" y="19812"/>
                  </a:lnTo>
                  <a:lnTo>
                    <a:pt x="410591" y="7112"/>
                  </a:lnTo>
                  <a:lnTo>
                    <a:pt x="409575" y="4699"/>
                  </a:lnTo>
                  <a:lnTo>
                    <a:pt x="407670" y="2794"/>
                  </a:lnTo>
                  <a:lnTo>
                    <a:pt x="405638" y="888"/>
                  </a:lnTo>
                  <a:lnTo>
                    <a:pt x="403352" y="0"/>
                  </a:lnTo>
                  <a:close/>
                </a:path>
                <a:path w="680084" h="141605">
                  <a:moveTo>
                    <a:pt x="407924" y="43942"/>
                  </a:moveTo>
                  <a:lnTo>
                    <a:pt x="392684" y="43942"/>
                  </a:lnTo>
                  <a:lnTo>
                    <a:pt x="392684" y="139192"/>
                  </a:lnTo>
                  <a:lnTo>
                    <a:pt x="407924" y="139192"/>
                  </a:lnTo>
                  <a:lnTo>
                    <a:pt x="407924" y="43942"/>
                  </a:lnTo>
                  <a:close/>
                </a:path>
                <a:path w="680084" h="141605">
                  <a:moveTo>
                    <a:pt x="453644" y="43942"/>
                  </a:moveTo>
                  <a:lnTo>
                    <a:pt x="438404" y="43942"/>
                  </a:lnTo>
                  <a:lnTo>
                    <a:pt x="438404" y="139192"/>
                  </a:lnTo>
                  <a:lnTo>
                    <a:pt x="453644" y="139192"/>
                  </a:lnTo>
                  <a:lnTo>
                    <a:pt x="453644" y="75946"/>
                  </a:lnTo>
                  <a:lnTo>
                    <a:pt x="455930" y="68580"/>
                  </a:lnTo>
                  <a:lnTo>
                    <a:pt x="463290" y="59055"/>
                  </a:lnTo>
                  <a:lnTo>
                    <a:pt x="453644" y="59055"/>
                  </a:lnTo>
                  <a:lnTo>
                    <a:pt x="453644" y="43942"/>
                  </a:lnTo>
                  <a:close/>
                </a:path>
                <a:path w="680084" h="141605">
                  <a:moveTo>
                    <a:pt x="508137" y="54610"/>
                  </a:moveTo>
                  <a:lnTo>
                    <a:pt x="476758" y="54610"/>
                  </a:lnTo>
                  <a:lnTo>
                    <a:pt x="486259" y="56352"/>
                  </a:lnTo>
                  <a:lnTo>
                    <a:pt x="493045" y="61595"/>
                  </a:lnTo>
                  <a:lnTo>
                    <a:pt x="497117" y="70361"/>
                  </a:lnTo>
                  <a:lnTo>
                    <a:pt x="498475" y="82676"/>
                  </a:lnTo>
                  <a:lnTo>
                    <a:pt x="498475" y="139192"/>
                  </a:lnTo>
                  <a:lnTo>
                    <a:pt x="513715" y="139192"/>
                  </a:lnTo>
                  <a:lnTo>
                    <a:pt x="513715" y="76581"/>
                  </a:lnTo>
                  <a:lnTo>
                    <a:pt x="516001" y="69469"/>
                  </a:lnTo>
                  <a:lnTo>
                    <a:pt x="522129" y="61468"/>
                  </a:lnTo>
                  <a:lnTo>
                    <a:pt x="510667" y="61468"/>
                  </a:lnTo>
                  <a:lnTo>
                    <a:pt x="508762" y="55499"/>
                  </a:lnTo>
                  <a:lnTo>
                    <a:pt x="508137" y="54610"/>
                  </a:lnTo>
                  <a:close/>
                </a:path>
                <a:path w="680084" h="141605">
                  <a:moveTo>
                    <a:pt x="567373" y="54610"/>
                  </a:moveTo>
                  <a:lnTo>
                    <a:pt x="544830" y="54610"/>
                  </a:lnTo>
                  <a:lnTo>
                    <a:pt x="550291" y="56896"/>
                  </a:lnTo>
                  <a:lnTo>
                    <a:pt x="553593" y="61595"/>
                  </a:lnTo>
                  <a:lnTo>
                    <a:pt x="556768" y="66294"/>
                  </a:lnTo>
                  <a:lnTo>
                    <a:pt x="558419" y="73913"/>
                  </a:lnTo>
                  <a:lnTo>
                    <a:pt x="558419" y="139192"/>
                  </a:lnTo>
                  <a:lnTo>
                    <a:pt x="573659" y="139192"/>
                  </a:lnTo>
                  <a:lnTo>
                    <a:pt x="573659" y="80518"/>
                  </a:lnTo>
                  <a:lnTo>
                    <a:pt x="571704" y="63535"/>
                  </a:lnTo>
                  <a:lnTo>
                    <a:pt x="567373" y="54610"/>
                  </a:lnTo>
                  <a:close/>
                </a:path>
                <a:path w="680084" h="141605">
                  <a:moveTo>
                    <a:pt x="542290" y="41783"/>
                  </a:moveTo>
                  <a:lnTo>
                    <a:pt x="532384" y="43001"/>
                  </a:lnTo>
                  <a:lnTo>
                    <a:pt x="523811" y="46672"/>
                  </a:lnTo>
                  <a:lnTo>
                    <a:pt x="516572" y="52820"/>
                  </a:lnTo>
                  <a:lnTo>
                    <a:pt x="510667" y="61468"/>
                  </a:lnTo>
                  <a:lnTo>
                    <a:pt x="522129" y="61468"/>
                  </a:lnTo>
                  <a:lnTo>
                    <a:pt x="525145" y="57531"/>
                  </a:lnTo>
                  <a:lnTo>
                    <a:pt x="530606" y="54610"/>
                  </a:lnTo>
                  <a:lnTo>
                    <a:pt x="567373" y="54610"/>
                  </a:lnTo>
                  <a:lnTo>
                    <a:pt x="565832" y="51435"/>
                  </a:lnTo>
                  <a:lnTo>
                    <a:pt x="556031" y="44192"/>
                  </a:lnTo>
                  <a:lnTo>
                    <a:pt x="542290" y="41783"/>
                  </a:lnTo>
                  <a:close/>
                </a:path>
                <a:path w="680084" h="141605">
                  <a:moveTo>
                    <a:pt x="490220" y="41783"/>
                  </a:moveTo>
                  <a:lnTo>
                    <a:pt x="483616" y="41783"/>
                  </a:lnTo>
                  <a:lnTo>
                    <a:pt x="474491" y="42856"/>
                  </a:lnTo>
                  <a:lnTo>
                    <a:pt x="466534" y="46085"/>
                  </a:lnTo>
                  <a:lnTo>
                    <a:pt x="459720" y="51480"/>
                  </a:lnTo>
                  <a:lnTo>
                    <a:pt x="454025" y="59055"/>
                  </a:lnTo>
                  <a:lnTo>
                    <a:pt x="463290" y="59055"/>
                  </a:lnTo>
                  <a:lnTo>
                    <a:pt x="464566" y="57404"/>
                  </a:lnTo>
                  <a:lnTo>
                    <a:pt x="470027" y="54610"/>
                  </a:lnTo>
                  <a:lnTo>
                    <a:pt x="508137" y="54610"/>
                  </a:lnTo>
                  <a:lnTo>
                    <a:pt x="505460" y="50800"/>
                  </a:lnTo>
                  <a:lnTo>
                    <a:pt x="500634" y="47117"/>
                  </a:lnTo>
                  <a:lnTo>
                    <a:pt x="495808" y="43561"/>
                  </a:lnTo>
                  <a:lnTo>
                    <a:pt x="490220" y="41783"/>
                  </a:lnTo>
                  <a:close/>
                </a:path>
                <a:path w="680084" h="141605">
                  <a:moveTo>
                    <a:pt x="640461" y="41783"/>
                  </a:moveTo>
                  <a:lnTo>
                    <a:pt x="603591" y="63230"/>
                  </a:lnTo>
                  <a:lnTo>
                    <a:pt x="596519" y="91948"/>
                  </a:lnTo>
                  <a:lnTo>
                    <a:pt x="597235" y="103074"/>
                  </a:lnTo>
                  <a:lnTo>
                    <a:pt x="621760" y="138239"/>
                  </a:lnTo>
                  <a:lnTo>
                    <a:pt x="639826" y="141477"/>
                  </a:lnTo>
                  <a:lnTo>
                    <a:pt x="649612" y="140906"/>
                  </a:lnTo>
                  <a:lnTo>
                    <a:pt x="658399" y="139191"/>
                  </a:lnTo>
                  <a:lnTo>
                    <a:pt x="666186" y="136334"/>
                  </a:lnTo>
                  <a:lnTo>
                    <a:pt x="672973" y="132334"/>
                  </a:lnTo>
                  <a:lnTo>
                    <a:pt x="672973" y="128650"/>
                  </a:lnTo>
                  <a:lnTo>
                    <a:pt x="633857" y="128650"/>
                  </a:lnTo>
                  <a:lnTo>
                    <a:pt x="626364" y="125730"/>
                  </a:lnTo>
                  <a:lnTo>
                    <a:pt x="612394" y="95376"/>
                  </a:lnTo>
                  <a:lnTo>
                    <a:pt x="679577" y="95376"/>
                  </a:lnTo>
                  <a:lnTo>
                    <a:pt x="679577" y="87375"/>
                  </a:lnTo>
                  <a:lnTo>
                    <a:pt x="679264" y="82423"/>
                  </a:lnTo>
                  <a:lnTo>
                    <a:pt x="612521" y="82423"/>
                  </a:lnTo>
                  <a:lnTo>
                    <a:pt x="613664" y="74168"/>
                  </a:lnTo>
                  <a:lnTo>
                    <a:pt x="616839" y="67437"/>
                  </a:lnTo>
                  <a:lnTo>
                    <a:pt x="621792" y="62230"/>
                  </a:lnTo>
                  <a:lnTo>
                    <a:pt x="626872" y="57150"/>
                  </a:lnTo>
                  <a:lnTo>
                    <a:pt x="632968" y="54610"/>
                  </a:lnTo>
                  <a:lnTo>
                    <a:pt x="669928" y="54610"/>
                  </a:lnTo>
                  <a:lnTo>
                    <a:pt x="669417" y="53848"/>
                  </a:lnTo>
                  <a:lnTo>
                    <a:pt x="663749" y="48533"/>
                  </a:lnTo>
                  <a:lnTo>
                    <a:pt x="657034" y="44767"/>
                  </a:lnTo>
                  <a:lnTo>
                    <a:pt x="649271" y="42525"/>
                  </a:lnTo>
                  <a:lnTo>
                    <a:pt x="640461" y="41783"/>
                  </a:lnTo>
                  <a:close/>
                </a:path>
                <a:path w="680084" h="141605">
                  <a:moveTo>
                    <a:pt x="672973" y="117983"/>
                  </a:moveTo>
                  <a:lnTo>
                    <a:pt x="666063" y="122650"/>
                  </a:lnTo>
                  <a:lnTo>
                    <a:pt x="658844" y="125984"/>
                  </a:lnTo>
                  <a:lnTo>
                    <a:pt x="651291" y="127984"/>
                  </a:lnTo>
                  <a:lnTo>
                    <a:pt x="643382" y="128650"/>
                  </a:lnTo>
                  <a:lnTo>
                    <a:pt x="672973" y="128650"/>
                  </a:lnTo>
                  <a:lnTo>
                    <a:pt x="672973" y="117983"/>
                  </a:lnTo>
                  <a:close/>
                </a:path>
                <a:path w="680084" h="141605">
                  <a:moveTo>
                    <a:pt x="669928" y="54610"/>
                  </a:moveTo>
                  <a:lnTo>
                    <a:pt x="647573" y="54610"/>
                  </a:lnTo>
                  <a:lnTo>
                    <a:pt x="653415" y="57023"/>
                  </a:lnTo>
                  <a:lnTo>
                    <a:pt x="657606" y="61849"/>
                  </a:lnTo>
                  <a:lnTo>
                    <a:pt x="661797" y="66801"/>
                  </a:lnTo>
                  <a:lnTo>
                    <a:pt x="663956" y="73660"/>
                  </a:lnTo>
                  <a:lnTo>
                    <a:pt x="663956" y="82423"/>
                  </a:lnTo>
                  <a:lnTo>
                    <a:pt x="679264" y="82423"/>
                  </a:lnTo>
                  <a:lnTo>
                    <a:pt x="678936" y="77208"/>
                  </a:lnTo>
                  <a:lnTo>
                    <a:pt x="677021" y="68230"/>
                  </a:lnTo>
                  <a:lnTo>
                    <a:pt x="673844" y="60444"/>
                  </a:lnTo>
                  <a:lnTo>
                    <a:pt x="669928" y="54610"/>
                  </a:lnTo>
                  <a:close/>
                </a:path>
              </a:pathLst>
            </a:custGeom>
            <a:solidFill>
              <a:srgbClr val="FFFFFF">
                <a:alpha val="98823"/>
              </a:srgbClr>
            </a:solidFill>
          </p:spPr>
          <p:txBody>
            <a:bodyPr wrap="square" lIns="0" tIns="0" rIns="0" bIns="0" rtlCol="0"/>
            <a:lstStyle/>
            <a:p>
              <a:pPr defTabSz="685800"/>
              <a:endParaRPr sz="135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4" name="object 64"/>
            <p:cNvSpPr/>
            <p:nvPr/>
          </p:nvSpPr>
          <p:spPr>
            <a:xfrm>
              <a:off x="7117080" y="2427731"/>
              <a:ext cx="1557655" cy="353695"/>
            </a:xfrm>
            <a:custGeom>
              <a:avLst/>
              <a:gdLst/>
              <a:ahLst/>
              <a:cxnLst/>
              <a:rect l="l" t="t" r="r" b="b"/>
              <a:pathLst>
                <a:path w="1557654" h="353694">
                  <a:moveTo>
                    <a:pt x="1557527" y="0"/>
                  </a:moveTo>
                  <a:lnTo>
                    <a:pt x="0" y="0"/>
                  </a:lnTo>
                  <a:lnTo>
                    <a:pt x="0" y="353567"/>
                  </a:lnTo>
                  <a:lnTo>
                    <a:pt x="1557527" y="353567"/>
                  </a:lnTo>
                  <a:lnTo>
                    <a:pt x="1557527" y="0"/>
                  </a:lnTo>
                  <a:close/>
                </a:path>
              </a:pathLst>
            </a:custGeom>
            <a:solidFill>
              <a:srgbClr val="0078D3"/>
            </a:solidFill>
          </p:spPr>
          <p:txBody>
            <a:bodyPr wrap="square" lIns="0" tIns="0" rIns="0" bIns="0" rtlCol="0"/>
            <a:lstStyle/>
            <a:p>
              <a:pPr defTabSz="685800"/>
              <a:endParaRPr sz="135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5" name="object 65"/>
            <p:cNvSpPr/>
            <p:nvPr/>
          </p:nvSpPr>
          <p:spPr>
            <a:xfrm>
              <a:off x="7380478" y="2517647"/>
              <a:ext cx="1023619" cy="185420"/>
            </a:xfrm>
            <a:custGeom>
              <a:avLst/>
              <a:gdLst/>
              <a:ahLst/>
              <a:cxnLst/>
              <a:rect l="l" t="t" r="r" b="b"/>
              <a:pathLst>
                <a:path w="1023620" h="185419">
                  <a:moveTo>
                    <a:pt x="67310" y="7619"/>
                  </a:moveTo>
                  <a:lnTo>
                    <a:pt x="51180" y="7619"/>
                  </a:lnTo>
                  <a:lnTo>
                    <a:pt x="0" y="141097"/>
                  </a:lnTo>
                  <a:lnTo>
                    <a:pt x="17399" y="141097"/>
                  </a:lnTo>
                  <a:lnTo>
                    <a:pt x="30733" y="103631"/>
                  </a:lnTo>
                  <a:lnTo>
                    <a:pt x="104216" y="103631"/>
                  </a:lnTo>
                  <a:lnTo>
                    <a:pt x="98846" y="89662"/>
                  </a:lnTo>
                  <a:lnTo>
                    <a:pt x="35941" y="89662"/>
                  </a:lnTo>
                  <a:lnTo>
                    <a:pt x="56642" y="32765"/>
                  </a:lnTo>
                  <a:lnTo>
                    <a:pt x="57403" y="30606"/>
                  </a:lnTo>
                  <a:lnTo>
                    <a:pt x="58166" y="27686"/>
                  </a:lnTo>
                  <a:lnTo>
                    <a:pt x="58800" y="23875"/>
                  </a:lnTo>
                  <a:lnTo>
                    <a:pt x="73558" y="23875"/>
                  </a:lnTo>
                  <a:lnTo>
                    <a:pt x="67310" y="7619"/>
                  </a:lnTo>
                  <a:close/>
                </a:path>
                <a:path w="1023620" h="185419">
                  <a:moveTo>
                    <a:pt x="104216" y="103631"/>
                  </a:moveTo>
                  <a:lnTo>
                    <a:pt x="87249" y="103631"/>
                  </a:lnTo>
                  <a:lnTo>
                    <a:pt x="101346" y="141097"/>
                  </a:lnTo>
                  <a:lnTo>
                    <a:pt x="118618" y="141097"/>
                  </a:lnTo>
                  <a:lnTo>
                    <a:pt x="104216" y="103631"/>
                  </a:lnTo>
                  <a:close/>
                </a:path>
                <a:path w="1023620" h="185419">
                  <a:moveTo>
                    <a:pt x="73558" y="23875"/>
                  </a:moveTo>
                  <a:lnTo>
                    <a:pt x="59181" y="23875"/>
                  </a:lnTo>
                  <a:lnTo>
                    <a:pt x="59817" y="27939"/>
                  </a:lnTo>
                  <a:lnTo>
                    <a:pt x="60451" y="30987"/>
                  </a:lnTo>
                  <a:lnTo>
                    <a:pt x="61214" y="32765"/>
                  </a:lnTo>
                  <a:lnTo>
                    <a:pt x="82169" y="89662"/>
                  </a:lnTo>
                  <a:lnTo>
                    <a:pt x="98846" y="89662"/>
                  </a:lnTo>
                  <a:lnTo>
                    <a:pt x="73558" y="23875"/>
                  </a:lnTo>
                  <a:close/>
                </a:path>
                <a:path w="1023620" h="185419">
                  <a:moveTo>
                    <a:pt x="152019" y="45847"/>
                  </a:moveTo>
                  <a:lnTo>
                    <a:pt x="136778" y="45847"/>
                  </a:lnTo>
                  <a:lnTo>
                    <a:pt x="136778" y="184912"/>
                  </a:lnTo>
                  <a:lnTo>
                    <a:pt x="152019" y="184912"/>
                  </a:lnTo>
                  <a:lnTo>
                    <a:pt x="152019" y="127253"/>
                  </a:lnTo>
                  <a:lnTo>
                    <a:pt x="164384" y="127253"/>
                  </a:lnTo>
                  <a:lnTo>
                    <a:pt x="159766" y="122174"/>
                  </a:lnTo>
                  <a:lnTo>
                    <a:pt x="154686" y="116712"/>
                  </a:lnTo>
                  <a:lnTo>
                    <a:pt x="152019" y="110109"/>
                  </a:lnTo>
                  <a:lnTo>
                    <a:pt x="152019" y="79628"/>
                  </a:lnTo>
                  <a:lnTo>
                    <a:pt x="154813" y="71881"/>
                  </a:lnTo>
                  <a:lnTo>
                    <a:pt x="160147" y="65659"/>
                  </a:lnTo>
                  <a:lnTo>
                    <a:pt x="162877" y="62611"/>
                  </a:lnTo>
                  <a:lnTo>
                    <a:pt x="152019" y="62611"/>
                  </a:lnTo>
                  <a:lnTo>
                    <a:pt x="152019" y="45847"/>
                  </a:lnTo>
                  <a:close/>
                </a:path>
                <a:path w="1023620" h="185419">
                  <a:moveTo>
                    <a:pt x="164384" y="127253"/>
                  </a:moveTo>
                  <a:lnTo>
                    <a:pt x="152400" y="127253"/>
                  </a:lnTo>
                  <a:lnTo>
                    <a:pt x="157972" y="134254"/>
                  </a:lnTo>
                  <a:lnTo>
                    <a:pt x="164592" y="139255"/>
                  </a:lnTo>
                  <a:lnTo>
                    <a:pt x="172259" y="142255"/>
                  </a:lnTo>
                  <a:lnTo>
                    <a:pt x="180975" y="143255"/>
                  </a:lnTo>
                  <a:lnTo>
                    <a:pt x="190545" y="142370"/>
                  </a:lnTo>
                  <a:lnTo>
                    <a:pt x="199056" y="139700"/>
                  </a:lnTo>
                  <a:lnTo>
                    <a:pt x="206496" y="135219"/>
                  </a:lnTo>
                  <a:lnTo>
                    <a:pt x="211317" y="130428"/>
                  </a:lnTo>
                  <a:lnTo>
                    <a:pt x="171323" y="130428"/>
                  </a:lnTo>
                  <a:lnTo>
                    <a:pt x="164846" y="127762"/>
                  </a:lnTo>
                  <a:lnTo>
                    <a:pt x="164384" y="127253"/>
                  </a:lnTo>
                  <a:close/>
                </a:path>
                <a:path w="1023620" h="185419">
                  <a:moveTo>
                    <a:pt x="214122" y="56387"/>
                  </a:moveTo>
                  <a:lnTo>
                    <a:pt x="189992" y="56387"/>
                  </a:lnTo>
                  <a:lnTo>
                    <a:pt x="196596" y="59436"/>
                  </a:lnTo>
                  <a:lnTo>
                    <a:pt x="201422" y="65404"/>
                  </a:lnTo>
                  <a:lnTo>
                    <a:pt x="208774" y="90677"/>
                  </a:lnTo>
                  <a:lnTo>
                    <a:pt x="208307" y="99331"/>
                  </a:lnTo>
                  <a:lnTo>
                    <a:pt x="188468" y="130428"/>
                  </a:lnTo>
                  <a:lnTo>
                    <a:pt x="211317" y="130428"/>
                  </a:lnTo>
                  <a:lnTo>
                    <a:pt x="224408" y="90677"/>
                  </a:lnTo>
                  <a:lnTo>
                    <a:pt x="223766" y="80462"/>
                  </a:lnTo>
                  <a:lnTo>
                    <a:pt x="221837" y="71342"/>
                  </a:lnTo>
                  <a:lnTo>
                    <a:pt x="218622" y="63317"/>
                  </a:lnTo>
                  <a:lnTo>
                    <a:pt x="214122" y="56387"/>
                  </a:lnTo>
                  <a:close/>
                </a:path>
                <a:path w="1023620" h="185419">
                  <a:moveTo>
                    <a:pt x="185420" y="43561"/>
                  </a:moveTo>
                  <a:lnTo>
                    <a:pt x="175206" y="44751"/>
                  </a:lnTo>
                  <a:lnTo>
                    <a:pt x="166290" y="48323"/>
                  </a:lnTo>
                  <a:lnTo>
                    <a:pt x="158684" y="54276"/>
                  </a:lnTo>
                  <a:lnTo>
                    <a:pt x="152400" y="62611"/>
                  </a:lnTo>
                  <a:lnTo>
                    <a:pt x="162877" y="62611"/>
                  </a:lnTo>
                  <a:lnTo>
                    <a:pt x="165607" y="59562"/>
                  </a:lnTo>
                  <a:lnTo>
                    <a:pt x="172720" y="56387"/>
                  </a:lnTo>
                  <a:lnTo>
                    <a:pt x="214122" y="56387"/>
                  </a:lnTo>
                  <a:lnTo>
                    <a:pt x="208458" y="50794"/>
                  </a:lnTo>
                  <a:lnTo>
                    <a:pt x="201771" y="46783"/>
                  </a:lnTo>
                  <a:lnTo>
                    <a:pt x="194083" y="44368"/>
                  </a:lnTo>
                  <a:lnTo>
                    <a:pt x="185420" y="43561"/>
                  </a:lnTo>
                  <a:close/>
                </a:path>
                <a:path w="1023620" h="185419">
                  <a:moveTo>
                    <a:pt x="263271" y="45847"/>
                  </a:moveTo>
                  <a:lnTo>
                    <a:pt x="248030" y="45847"/>
                  </a:lnTo>
                  <a:lnTo>
                    <a:pt x="248030" y="184912"/>
                  </a:lnTo>
                  <a:lnTo>
                    <a:pt x="263271" y="184912"/>
                  </a:lnTo>
                  <a:lnTo>
                    <a:pt x="263271" y="127253"/>
                  </a:lnTo>
                  <a:lnTo>
                    <a:pt x="275636" y="127253"/>
                  </a:lnTo>
                  <a:lnTo>
                    <a:pt x="271018" y="122174"/>
                  </a:lnTo>
                  <a:lnTo>
                    <a:pt x="265938" y="116712"/>
                  </a:lnTo>
                  <a:lnTo>
                    <a:pt x="263271" y="110109"/>
                  </a:lnTo>
                  <a:lnTo>
                    <a:pt x="263271" y="79628"/>
                  </a:lnTo>
                  <a:lnTo>
                    <a:pt x="266065" y="71881"/>
                  </a:lnTo>
                  <a:lnTo>
                    <a:pt x="271399" y="65659"/>
                  </a:lnTo>
                  <a:lnTo>
                    <a:pt x="274129" y="62611"/>
                  </a:lnTo>
                  <a:lnTo>
                    <a:pt x="263271" y="62611"/>
                  </a:lnTo>
                  <a:lnTo>
                    <a:pt x="263271" y="45847"/>
                  </a:lnTo>
                  <a:close/>
                </a:path>
                <a:path w="1023620" h="185419">
                  <a:moveTo>
                    <a:pt x="275636" y="127253"/>
                  </a:moveTo>
                  <a:lnTo>
                    <a:pt x="263651" y="127253"/>
                  </a:lnTo>
                  <a:lnTo>
                    <a:pt x="269224" y="134254"/>
                  </a:lnTo>
                  <a:lnTo>
                    <a:pt x="275844" y="139255"/>
                  </a:lnTo>
                  <a:lnTo>
                    <a:pt x="283511" y="142255"/>
                  </a:lnTo>
                  <a:lnTo>
                    <a:pt x="292226" y="143255"/>
                  </a:lnTo>
                  <a:lnTo>
                    <a:pt x="301797" y="142370"/>
                  </a:lnTo>
                  <a:lnTo>
                    <a:pt x="310308" y="139700"/>
                  </a:lnTo>
                  <a:lnTo>
                    <a:pt x="317748" y="135219"/>
                  </a:lnTo>
                  <a:lnTo>
                    <a:pt x="322569" y="130428"/>
                  </a:lnTo>
                  <a:lnTo>
                    <a:pt x="282575" y="130428"/>
                  </a:lnTo>
                  <a:lnTo>
                    <a:pt x="276098" y="127762"/>
                  </a:lnTo>
                  <a:lnTo>
                    <a:pt x="275636" y="127253"/>
                  </a:lnTo>
                  <a:close/>
                </a:path>
                <a:path w="1023620" h="185419">
                  <a:moveTo>
                    <a:pt x="325374" y="56387"/>
                  </a:moveTo>
                  <a:lnTo>
                    <a:pt x="301244" y="56387"/>
                  </a:lnTo>
                  <a:lnTo>
                    <a:pt x="307848" y="59436"/>
                  </a:lnTo>
                  <a:lnTo>
                    <a:pt x="312674" y="65404"/>
                  </a:lnTo>
                  <a:lnTo>
                    <a:pt x="320026" y="90677"/>
                  </a:lnTo>
                  <a:lnTo>
                    <a:pt x="319559" y="99331"/>
                  </a:lnTo>
                  <a:lnTo>
                    <a:pt x="299720" y="130428"/>
                  </a:lnTo>
                  <a:lnTo>
                    <a:pt x="322569" y="130428"/>
                  </a:lnTo>
                  <a:lnTo>
                    <a:pt x="335661" y="90677"/>
                  </a:lnTo>
                  <a:lnTo>
                    <a:pt x="335018" y="80462"/>
                  </a:lnTo>
                  <a:lnTo>
                    <a:pt x="333089" y="71342"/>
                  </a:lnTo>
                  <a:lnTo>
                    <a:pt x="329874" y="63317"/>
                  </a:lnTo>
                  <a:lnTo>
                    <a:pt x="325374" y="56387"/>
                  </a:lnTo>
                  <a:close/>
                </a:path>
                <a:path w="1023620" h="185419">
                  <a:moveTo>
                    <a:pt x="296672" y="43561"/>
                  </a:moveTo>
                  <a:lnTo>
                    <a:pt x="286458" y="44751"/>
                  </a:lnTo>
                  <a:lnTo>
                    <a:pt x="277542" y="48323"/>
                  </a:lnTo>
                  <a:lnTo>
                    <a:pt x="269936" y="54276"/>
                  </a:lnTo>
                  <a:lnTo>
                    <a:pt x="263651" y="62611"/>
                  </a:lnTo>
                  <a:lnTo>
                    <a:pt x="274129" y="62611"/>
                  </a:lnTo>
                  <a:lnTo>
                    <a:pt x="276860" y="59562"/>
                  </a:lnTo>
                  <a:lnTo>
                    <a:pt x="283972" y="56387"/>
                  </a:lnTo>
                  <a:lnTo>
                    <a:pt x="325374" y="56387"/>
                  </a:lnTo>
                  <a:lnTo>
                    <a:pt x="319710" y="50794"/>
                  </a:lnTo>
                  <a:lnTo>
                    <a:pt x="313023" y="46783"/>
                  </a:lnTo>
                  <a:lnTo>
                    <a:pt x="305335" y="44368"/>
                  </a:lnTo>
                  <a:lnTo>
                    <a:pt x="296672" y="43561"/>
                  </a:lnTo>
                  <a:close/>
                </a:path>
                <a:path w="1023620" h="185419">
                  <a:moveTo>
                    <a:pt x="374523" y="0"/>
                  </a:moveTo>
                  <a:lnTo>
                    <a:pt x="359282" y="0"/>
                  </a:lnTo>
                  <a:lnTo>
                    <a:pt x="359282" y="141097"/>
                  </a:lnTo>
                  <a:lnTo>
                    <a:pt x="374523" y="141097"/>
                  </a:lnTo>
                  <a:lnTo>
                    <a:pt x="374523" y="0"/>
                  </a:lnTo>
                  <a:close/>
                </a:path>
                <a:path w="1023620" h="185419">
                  <a:moveTo>
                    <a:pt x="415671" y="1777"/>
                  </a:moveTo>
                  <a:lnTo>
                    <a:pt x="410082" y="1777"/>
                  </a:lnTo>
                  <a:lnTo>
                    <a:pt x="407797" y="2793"/>
                  </a:lnTo>
                  <a:lnTo>
                    <a:pt x="403987" y="6603"/>
                  </a:lnTo>
                  <a:lnTo>
                    <a:pt x="402971" y="8889"/>
                  </a:lnTo>
                  <a:lnTo>
                    <a:pt x="402971" y="14604"/>
                  </a:lnTo>
                  <a:lnTo>
                    <a:pt x="403987" y="17017"/>
                  </a:lnTo>
                  <a:lnTo>
                    <a:pt x="405892" y="18796"/>
                  </a:lnTo>
                  <a:lnTo>
                    <a:pt x="407797" y="20700"/>
                  </a:lnTo>
                  <a:lnTo>
                    <a:pt x="410082" y="21589"/>
                  </a:lnTo>
                  <a:lnTo>
                    <a:pt x="415671" y="21589"/>
                  </a:lnTo>
                  <a:lnTo>
                    <a:pt x="422910" y="8889"/>
                  </a:lnTo>
                  <a:lnTo>
                    <a:pt x="421894" y="6603"/>
                  </a:lnTo>
                  <a:lnTo>
                    <a:pt x="419989" y="4699"/>
                  </a:lnTo>
                  <a:lnTo>
                    <a:pt x="417956" y="2793"/>
                  </a:lnTo>
                  <a:lnTo>
                    <a:pt x="415671" y="1777"/>
                  </a:lnTo>
                  <a:close/>
                </a:path>
                <a:path w="1023620" h="185419">
                  <a:moveTo>
                    <a:pt x="420243" y="45847"/>
                  </a:moveTo>
                  <a:lnTo>
                    <a:pt x="405002" y="45847"/>
                  </a:lnTo>
                  <a:lnTo>
                    <a:pt x="405002" y="141097"/>
                  </a:lnTo>
                  <a:lnTo>
                    <a:pt x="420243" y="141097"/>
                  </a:lnTo>
                  <a:lnTo>
                    <a:pt x="420243" y="45847"/>
                  </a:lnTo>
                  <a:close/>
                </a:path>
                <a:path w="1023620" h="185419">
                  <a:moveTo>
                    <a:pt x="502157" y="43561"/>
                  </a:moveTo>
                  <a:lnTo>
                    <a:pt x="493775" y="43561"/>
                  </a:lnTo>
                  <a:lnTo>
                    <a:pt x="483086" y="44463"/>
                  </a:lnTo>
                  <a:lnTo>
                    <a:pt x="447595" y="74485"/>
                  </a:lnTo>
                  <a:lnTo>
                    <a:pt x="444246" y="95630"/>
                  </a:lnTo>
                  <a:lnTo>
                    <a:pt x="445031" y="105705"/>
                  </a:lnTo>
                  <a:lnTo>
                    <a:pt x="471249" y="139985"/>
                  </a:lnTo>
                  <a:lnTo>
                    <a:pt x="489585" y="143255"/>
                  </a:lnTo>
                  <a:lnTo>
                    <a:pt x="496923" y="142849"/>
                  </a:lnTo>
                  <a:lnTo>
                    <a:pt x="503713" y="141620"/>
                  </a:lnTo>
                  <a:lnTo>
                    <a:pt x="509980" y="139559"/>
                  </a:lnTo>
                  <a:lnTo>
                    <a:pt x="515747" y="136651"/>
                  </a:lnTo>
                  <a:lnTo>
                    <a:pt x="515747" y="130428"/>
                  </a:lnTo>
                  <a:lnTo>
                    <a:pt x="492251" y="130428"/>
                  </a:lnTo>
                  <a:lnTo>
                    <a:pt x="485203" y="129831"/>
                  </a:lnTo>
                  <a:lnTo>
                    <a:pt x="459867" y="94361"/>
                  </a:lnTo>
                  <a:lnTo>
                    <a:pt x="460460" y="86288"/>
                  </a:lnTo>
                  <a:lnTo>
                    <a:pt x="486213" y="57052"/>
                  </a:lnTo>
                  <a:lnTo>
                    <a:pt x="493141" y="56387"/>
                  </a:lnTo>
                  <a:lnTo>
                    <a:pt x="515874" y="56387"/>
                  </a:lnTo>
                  <a:lnTo>
                    <a:pt x="515874" y="48260"/>
                  </a:lnTo>
                  <a:lnTo>
                    <a:pt x="509524" y="45085"/>
                  </a:lnTo>
                  <a:lnTo>
                    <a:pt x="502157" y="43561"/>
                  </a:lnTo>
                  <a:close/>
                </a:path>
                <a:path w="1023620" h="185419">
                  <a:moveTo>
                    <a:pt x="515747" y="122174"/>
                  </a:moveTo>
                  <a:lnTo>
                    <a:pt x="508380" y="127762"/>
                  </a:lnTo>
                  <a:lnTo>
                    <a:pt x="500506" y="130428"/>
                  </a:lnTo>
                  <a:lnTo>
                    <a:pt x="515747" y="130428"/>
                  </a:lnTo>
                  <a:lnTo>
                    <a:pt x="515747" y="122174"/>
                  </a:lnTo>
                  <a:close/>
                </a:path>
                <a:path w="1023620" h="185419">
                  <a:moveTo>
                    <a:pt x="515874" y="56387"/>
                  </a:moveTo>
                  <a:lnTo>
                    <a:pt x="501269" y="56387"/>
                  </a:lnTo>
                  <a:lnTo>
                    <a:pt x="508762" y="58927"/>
                  </a:lnTo>
                  <a:lnTo>
                    <a:pt x="515874" y="63880"/>
                  </a:lnTo>
                  <a:lnTo>
                    <a:pt x="515874" y="56387"/>
                  </a:lnTo>
                  <a:close/>
                </a:path>
                <a:path w="1023620" h="185419">
                  <a:moveTo>
                    <a:pt x="601168" y="56387"/>
                  </a:moveTo>
                  <a:lnTo>
                    <a:pt x="572516" y="56387"/>
                  </a:lnTo>
                  <a:lnTo>
                    <a:pt x="581090" y="57910"/>
                  </a:lnTo>
                  <a:lnTo>
                    <a:pt x="587200" y="62468"/>
                  </a:lnTo>
                  <a:lnTo>
                    <a:pt x="590857" y="70050"/>
                  </a:lnTo>
                  <a:lnTo>
                    <a:pt x="592074" y="80644"/>
                  </a:lnTo>
                  <a:lnTo>
                    <a:pt x="563499" y="84709"/>
                  </a:lnTo>
                  <a:lnTo>
                    <a:pt x="549757" y="88284"/>
                  </a:lnTo>
                  <a:lnTo>
                    <a:pt x="539956" y="94646"/>
                  </a:lnTo>
                  <a:lnTo>
                    <a:pt x="534084" y="103818"/>
                  </a:lnTo>
                  <a:lnTo>
                    <a:pt x="532129" y="115824"/>
                  </a:lnTo>
                  <a:lnTo>
                    <a:pt x="532129" y="124078"/>
                  </a:lnTo>
                  <a:lnTo>
                    <a:pt x="534797" y="130682"/>
                  </a:lnTo>
                  <a:lnTo>
                    <a:pt x="545465" y="140842"/>
                  </a:lnTo>
                  <a:lnTo>
                    <a:pt x="552957" y="143255"/>
                  </a:lnTo>
                  <a:lnTo>
                    <a:pt x="562355" y="143255"/>
                  </a:lnTo>
                  <a:lnTo>
                    <a:pt x="571476" y="142186"/>
                  </a:lnTo>
                  <a:lnTo>
                    <a:pt x="579405" y="138985"/>
                  </a:lnTo>
                  <a:lnTo>
                    <a:pt x="586144" y="133665"/>
                  </a:lnTo>
                  <a:lnTo>
                    <a:pt x="588562" y="130428"/>
                  </a:lnTo>
                  <a:lnTo>
                    <a:pt x="560451" y="130428"/>
                  </a:lnTo>
                  <a:lnTo>
                    <a:pt x="556005" y="129031"/>
                  </a:lnTo>
                  <a:lnTo>
                    <a:pt x="552703" y="125984"/>
                  </a:lnTo>
                  <a:lnTo>
                    <a:pt x="549401" y="123062"/>
                  </a:lnTo>
                  <a:lnTo>
                    <a:pt x="547751" y="119252"/>
                  </a:lnTo>
                  <a:lnTo>
                    <a:pt x="547751" y="108203"/>
                  </a:lnTo>
                  <a:lnTo>
                    <a:pt x="549528" y="103759"/>
                  </a:lnTo>
                  <a:lnTo>
                    <a:pt x="553085" y="101346"/>
                  </a:lnTo>
                  <a:lnTo>
                    <a:pt x="556641" y="98805"/>
                  </a:lnTo>
                  <a:lnTo>
                    <a:pt x="561975" y="97027"/>
                  </a:lnTo>
                  <a:lnTo>
                    <a:pt x="592074" y="92837"/>
                  </a:lnTo>
                  <a:lnTo>
                    <a:pt x="607314" y="92837"/>
                  </a:lnTo>
                  <a:lnTo>
                    <a:pt x="607314" y="79121"/>
                  </a:lnTo>
                  <a:lnTo>
                    <a:pt x="605218" y="63545"/>
                  </a:lnTo>
                  <a:lnTo>
                    <a:pt x="601168" y="56387"/>
                  </a:lnTo>
                  <a:close/>
                </a:path>
                <a:path w="1023620" h="185419">
                  <a:moveTo>
                    <a:pt x="607314" y="126237"/>
                  </a:moveTo>
                  <a:lnTo>
                    <a:pt x="592074" y="126237"/>
                  </a:lnTo>
                  <a:lnTo>
                    <a:pt x="592074" y="141097"/>
                  </a:lnTo>
                  <a:lnTo>
                    <a:pt x="607314" y="141097"/>
                  </a:lnTo>
                  <a:lnTo>
                    <a:pt x="607314" y="126237"/>
                  </a:lnTo>
                  <a:close/>
                </a:path>
                <a:path w="1023620" h="185419">
                  <a:moveTo>
                    <a:pt x="607314" y="92837"/>
                  </a:moveTo>
                  <a:lnTo>
                    <a:pt x="592074" y="92837"/>
                  </a:lnTo>
                  <a:lnTo>
                    <a:pt x="592074" y="110489"/>
                  </a:lnTo>
                  <a:lnTo>
                    <a:pt x="589661" y="117221"/>
                  </a:lnTo>
                  <a:lnTo>
                    <a:pt x="584707" y="122554"/>
                  </a:lnTo>
                  <a:lnTo>
                    <a:pt x="579754" y="127762"/>
                  </a:lnTo>
                  <a:lnTo>
                    <a:pt x="573531" y="130428"/>
                  </a:lnTo>
                  <a:lnTo>
                    <a:pt x="588562" y="130428"/>
                  </a:lnTo>
                  <a:lnTo>
                    <a:pt x="591693" y="126237"/>
                  </a:lnTo>
                  <a:lnTo>
                    <a:pt x="607314" y="126237"/>
                  </a:lnTo>
                  <a:lnTo>
                    <a:pt x="607314" y="92837"/>
                  </a:lnTo>
                  <a:close/>
                </a:path>
                <a:path w="1023620" h="185419">
                  <a:moveTo>
                    <a:pt x="573786" y="43561"/>
                  </a:moveTo>
                  <a:lnTo>
                    <a:pt x="564903" y="44130"/>
                  </a:lnTo>
                  <a:lnTo>
                    <a:pt x="556545" y="45831"/>
                  </a:lnTo>
                  <a:lnTo>
                    <a:pt x="548711" y="48650"/>
                  </a:lnTo>
                  <a:lnTo>
                    <a:pt x="541401" y="52577"/>
                  </a:lnTo>
                  <a:lnTo>
                    <a:pt x="541401" y="68199"/>
                  </a:lnTo>
                  <a:lnTo>
                    <a:pt x="548548" y="63031"/>
                  </a:lnTo>
                  <a:lnTo>
                    <a:pt x="556101" y="59340"/>
                  </a:lnTo>
                  <a:lnTo>
                    <a:pt x="564082" y="57126"/>
                  </a:lnTo>
                  <a:lnTo>
                    <a:pt x="572516" y="56387"/>
                  </a:lnTo>
                  <a:lnTo>
                    <a:pt x="601168" y="56387"/>
                  </a:lnTo>
                  <a:lnTo>
                    <a:pt x="598932" y="52435"/>
                  </a:lnTo>
                  <a:lnTo>
                    <a:pt x="588454" y="45777"/>
                  </a:lnTo>
                  <a:lnTo>
                    <a:pt x="573786" y="43561"/>
                  </a:lnTo>
                  <a:close/>
                </a:path>
                <a:path w="1023620" h="185419">
                  <a:moveTo>
                    <a:pt x="656844" y="58800"/>
                  </a:moveTo>
                  <a:lnTo>
                    <a:pt x="641603" y="58800"/>
                  </a:lnTo>
                  <a:lnTo>
                    <a:pt x="641603" y="115188"/>
                  </a:lnTo>
                  <a:lnTo>
                    <a:pt x="643173" y="127430"/>
                  </a:lnTo>
                  <a:lnTo>
                    <a:pt x="647874" y="136159"/>
                  </a:lnTo>
                  <a:lnTo>
                    <a:pt x="655695" y="141388"/>
                  </a:lnTo>
                  <a:lnTo>
                    <a:pt x="666623" y="143128"/>
                  </a:lnTo>
                  <a:lnTo>
                    <a:pt x="672592" y="143128"/>
                  </a:lnTo>
                  <a:lnTo>
                    <a:pt x="677291" y="142112"/>
                  </a:lnTo>
                  <a:lnTo>
                    <a:pt x="680847" y="140080"/>
                  </a:lnTo>
                  <a:lnTo>
                    <a:pt x="680847" y="130301"/>
                  </a:lnTo>
                  <a:lnTo>
                    <a:pt x="665861" y="130301"/>
                  </a:lnTo>
                  <a:lnTo>
                    <a:pt x="662304" y="128904"/>
                  </a:lnTo>
                  <a:lnTo>
                    <a:pt x="660146" y="126237"/>
                  </a:lnTo>
                  <a:lnTo>
                    <a:pt x="657987" y="123443"/>
                  </a:lnTo>
                  <a:lnTo>
                    <a:pt x="656844" y="118872"/>
                  </a:lnTo>
                  <a:lnTo>
                    <a:pt x="656844" y="58800"/>
                  </a:lnTo>
                  <a:close/>
                </a:path>
                <a:path w="1023620" h="185419">
                  <a:moveTo>
                    <a:pt x="680847" y="127126"/>
                  </a:moveTo>
                  <a:lnTo>
                    <a:pt x="678052" y="129286"/>
                  </a:lnTo>
                  <a:lnTo>
                    <a:pt x="674751" y="130301"/>
                  </a:lnTo>
                  <a:lnTo>
                    <a:pt x="680847" y="130301"/>
                  </a:lnTo>
                  <a:lnTo>
                    <a:pt x="680847" y="127126"/>
                  </a:lnTo>
                  <a:close/>
                </a:path>
                <a:path w="1023620" h="185419">
                  <a:moveTo>
                    <a:pt x="680847" y="45847"/>
                  </a:moveTo>
                  <a:lnTo>
                    <a:pt x="625221" y="45847"/>
                  </a:lnTo>
                  <a:lnTo>
                    <a:pt x="625221" y="58800"/>
                  </a:lnTo>
                  <a:lnTo>
                    <a:pt x="680847" y="58800"/>
                  </a:lnTo>
                  <a:lnTo>
                    <a:pt x="680847" y="45847"/>
                  </a:lnTo>
                  <a:close/>
                </a:path>
                <a:path w="1023620" h="185419">
                  <a:moveTo>
                    <a:pt x="656844" y="17652"/>
                  </a:moveTo>
                  <a:lnTo>
                    <a:pt x="641603" y="22605"/>
                  </a:lnTo>
                  <a:lnTo>
                    <a:pt x="641603" y="45847"/>
                  </a:lnTo>
                  <a:lnTo>
                    <a:pt x="656844" y="45847"/>
                  </a:lnTo>
                  <a:lnTo>
                    <a:pt x="656844" y="17652"/>
                  </a:lnTo>
                  <a:close/>
                </a:path>
                <a:path w="1023620" h="185419">
                  <a:moveTo>
                    <a:pt x="711326" y="1777"/>
                  </a:moveTo>
                  <a:lnTo>
                    <a:pt x="705739" y="1777"/>
                  </a:lnTo>
                  <a:lnTo>
                    <a:pt x="703452" y="2793"/>
                  </a:lnTo>
                  <a:lnTo>
                    <a:pt x="699643" y="6603"/>
                  </a:lnTo>
                  <a:lnTo>
                    <a:pt x="698626" y="8889"/>
                  </a:lnTo>
                  <a:lnTo>
                    <a:pt x="698626" y="14604"/>
                  </a:lnTo>
                  <a:lnTo>
                    <a:pt x="699643" y="17017"/>
                  </a:lnTo>
                  <a:lnTo>
                    <a:pt x="701548" y="18796"/>
                  </a:lnTo>
                  <a:lnTo>
                    <a:pt x="703452" y="20700"/>
                  </a:lnTo>
                  <a:lnTo>
                    <a:pt x="705739" y="21589"/>
                  </a:lnTo>
                  <a:lnTo>
                    <a:pt x="711326" y="21589"/>
                  </a:lnTo>
                  <a:lnTo>
                    <a:pt x="718566" y="8889"/>
                  </a:lnTo>
                  <a:lnTo>
                    <a:pt x="717550" y="6603"/>
                  </a:lnTo>
                  <a:lnTo>
                    <a:pt x="715645" y="4699"/>
                  </a:lnTo>
                  <a:lnTo>
                    <a:pt x="713613" y="2793"/>
                  </a:lnTo>
                  <a:lnTo>
                    <a:pt x="711326" y="1777"/>
                  </a:lnTo>
                  <a:close/>
                </a:path>
                <a:path w="1023620" h="185419">
                  <a:moveTo>
                    <a:pt x="715899" y="45847"/>
                  </a:moveTo>
                  <a:lnTo>
                    <a:pt x="700658" y="45847"/>
                  </a:lnTo>
                  <a:lnTo>
                    <a:pt x="700658" y="141097"/>
                  </a:lnTo>
                  <a:lnTo>
                    <a:pt x="715899" y="141097"/>
                  </a:lnTo>
                  <a:lnTo>
                    <a:pt x="715899" y="45847"/>
                  </a:lnTo>
                  <a:close/>
                </a:path>
                <a:path w="1023620" h="185419">
                  <a:moveTo>
                    <a:pt x="788416" y="43561"/>
                  </a:moveTo>
                  <a:lnTo>
                    <a:pt x="747242" y="64450"/>
                  </a:lnTo>
                  <a:lnTo>
                    <a:pt x="739901" y="94614"/>
                  </a:lnTo>
                  <a:lnTo>
                    <a:pt x="740687" y="105042"/>
                  </a:lnTo>
                  <a:lnTo>
                    <a:pt x="767222" y="139922"/>
                  </a:lnTo>
                  <a:lnTo>
                    <a:pt x="786256" y="143255"/>
                  </a:lnTo>
                  <a:lnTo>
                    <a:pt x="796547" y="142398"/>
                  </a:lnTo>
                  <a:lnTo>
                    <a:pt x="805719" y="139826"/>
                  </a:lnTo>
                  <a:lnTo>
                    <a:pt x="813796" y="135540"/>
                  </a:lnTo>
                  <a:lnTo>
                    <a:pt x="819763" y="130428"/>
                  </a:lnTo>
                  <a:lnTo>
                    <a:pt x="777621" y="130428"/>
                  </a:lnTo>
                  <a:lnTo>
                    <a:pt x="770001" y="127253"/>
                  </a:lnTo>
                  <a:lnTo>
                    <a:pt x="755566" y="94614"/>
                  </a:lnTo>
                  <a:lnTo>
                    <a:pt x="755581" y="93090"/>
                  </a:lnTo>
                  <a:lnTo>
                    <a:pt x="774144" y="58927"/>
                  </a:lnTo>
                  <a:lnTo>
                    <a:pt x="787400" y="56387"/>
                  </a:lnTo>
                  <a:lnTo>
                    <a:pt x="821396" y="56387"/>
                  </a:lnTo>
                  <a:lnTo>
                    <a:pt x="815115" y="50954"/>
                  </a:lnTo>
                  <a:lnTo>
                    <a:pt x="807386" y="46862"/>
                  </a:lnTo>
                  <a:lnTo>
                    <a:pt x="798490" y="44390"/>
                  </a:lnTo>
                  <a:lnTo>
                    <a:pt x="788416" y="43561"/>
                  </a:lnTo>
                  <a:close/>
                </a:path>
                <a:path w="1023620" h="185419">
                  <a:moveTo>
                    <a:pt x="821396" y="56387"/>
                  </a:moveTo>
                  <a:lnTo>
                    <a:pt x="797178" y="56387"/>
                  </a:lnTo>
                  <a:lnTo>
                    <a:pt x="804799" y="59689"/>
                  </a:lnTo>
                  <a:lnTo>
                    <a:pt x="810132" y="66039"/>
                  </a:lnTo>
                  <a:lnTo>
                    <a:pt x="813560" y="71399"/>
                  </a:lnTo>
                  <a:lnTo>
                    <a:pt x="816022" y="77771"/>
                  </a:lnTo>
                  <a:lnTo>
                    <a:pt x="817508" y="85167"/>
                  </a:lnTo>
                  <a:lnTo>
                    <a:pt x="817976" y="93090"/>
                  </a:lnTo>
                  <a:lnTo>
                    <a:pt x="817946" y="94614"/>
                  </a:lnTo>
                  <a:lnTo>
                    <a:pt x="797178" y="130428"/>
                  </a:lnTo>
                  <a:lnTo>
                    <a:pt x="819763" y="130428"/>
                  </a:lnTo>
                  <a:lnTo>
                    <a:pt x="833627" y="93090"/>
                  </a:lnTo>
                  <a:lnTo>
                    <a:pt x="832887" y="82091"/>
                  </a:lnTo>
                  <a:lnTo>
                    <a:pt x="830659" y="72342"/>
                  </a:lnTo>
                  <a:lnTo>
                    <a:pt x="826930" y="63855"/>
                  </a:lnTo>
                  <a:lnTo>
                    <a:pt x="821690" y="56641"/>
                  </a:lnTo>
                  <a:lnTo>
                    <a:pt x="821396" y="56387"/>
                  </a:lnTo>
                  <a:close/>
                </a:path>
                <a:path w="1023620" h="185419">
                  <a:moveTo>
                    <a:pt x="872871" y="45847"/>
                  </a:moveTo>
                  <a:lnTo>
                    <a:pt x="857630" y="45847"/>
                  </a:lnTo>
                  <a:lnTo>
                    <a:pt x="857630" y="141097"/>
                  </a:lnTo>
                  <a:lnTo>
                    <a:pt x="872871" y="141097"/>
                  </a:lnTo>
                  <a:lnTo>
                    <a:pt x="872871" y="77977"/>
                  </a:lnTo>
                  <a:lnTo>
                    <a:pt x="875411" y="70738"/>
                  </a:lnTo>
                  <a:lnTo>
                    <a:pt x="880364" y="65024"/>
                  </a:lnTo>
                  <a:lnTo>
                    <a:pt x="883412" y="61594"/>
                  </a:lnTo>
                  <a:lnTo>
                    <a:pt x="872871" y="61594"/>
                  </a:lnTo>
                  <a:lnTo>
                    <a:pt x="872871" y="45847"/>
                  </a:lnTo>
                  <a:close/>
                </a:path>
                <a:path w="1023620" h="185419">
                  <a:moveTo>
                    <a:pt x="930209" y="56387"/>
                  </a:moveTo>
                  <a:lnTo>
                    <a:pt x="899287" y="56387"/>
                  </a:lnTo>
                  <a:lnTo>
                    <a:pt x="909028" y="58291"/>
                  </a:lnTo>
                  <a:lnTo>
                    <a:pt x="915971" y="63992"/>
                  </a:lnTo>
                  <a:lnTo>
                    <a:pt x="920128" y="73479"/>
                  </a:lnTo>
                  <a:lnTo>
                    <a:pt x="921512" y="86740"/>
                  </a:lnTo>
                  <a:lnTo>
                    <a:pt x="921512" y="141097"/>
                  </a:lnTo>
                  <a:lnTo>
                    <a:pt x="936751" y="141097"/>
                  </a:lnTo>
                  <a:lnTo>
                    <a:pt x="936751" y="82803"/>
                  </a:lnTo>
                  <a:lnTo>
                    <a:pt x="936230" y="73848"/>
                  </a:lnTo>
                  <a:lnTo>
                    <a:pt x="934672" y="66024"/>
                  </a:lnTo>
                  <a:lnTo>
                    <a:pt x="932084" y="59309"/>
                  </a:lnTo>
                  <a:lnTo>
                    <a:pt x="930209" y="56387"/>
                  </a:lnTo>
                  <a:close/>
                </a:path>
                <a:path w="1023620" h="185419">
                  <a:moveTo>
                    <a:pt x="904494" y="43561"/>
                  </a:moveTo>
                  <a:lnTo>
                    <a:pt x="894897" y="44700"/>
                  </a:lnTo>
                  <a:lnTo>
                    <a:pt x="886491" y="48101"/>
                  </a:lnTo>
                  <a:lnTo>
                    <a:pt x="879276" y="53740"/>
                  </a:lnTo>
                  <a:lnTo>
                    <a:pt x="873251" y="61594"/>
                  </a:lnTo>
                  <a:lnTo>
                    <a:pt x="883412" y="61594"/>
                  </a:lnTo>
                  <a:lnTo>
                    <a:pt x="885444" y="59309"/>
                  </a:lnTo>
                  <a:lnTo>
                    <a:pt x="891667" y="56387"/>
                  </a:lnTo>
                  <a:lnTo>
                    <a:pt x="930209" y="56387"/>
                  </a:lnTo>
                  <a:lnTo>
                    <a:pt x="928497" y="53721"/>
                  </a:lnTo>
                  <a:lnTo>
                    <a:pt x="923853" y="49293"/>
                  </a:lnTo>
                  <a:lnTo>
                    <a:pt x="918305" y="46116"/>
                  </a:lnTo>
                  <a:lnTo>
                    <a:pt x="911852" y="44201"/>
                  </a:lnTo>
                  <a:lnTo>
                    <a:pt x="904494" y="43561"/>
                  </a:lnTo>
                  <a:close/>
                </a:path>
                <a:path w="1023620" h="185419">
                  <a:moveTo>
                    <a:pt x="960120" y="121285"/>
                  </a:moveTo>
                  <a:lnTo>
                    <a:pt x="960120" y="137667"/>
                  </a:lnTo>
                  <a:lnTo>
                    <a:pt x="965769" y="140094"/>
                  </a:lnTo>
                  <a:lnTo>
                    <a:pt x="971883" y="141843"/>
                  </a:lnTo>
                  <a:lnTo>
                    <a:pt x="978497" y="142900"/>
                  </a:lnTo>
                  <a:lnTo>
                    <a:pt x="985647" y="143255"/>
                  </a:lnTo>
                  <a:lnTo>
                    <a:pt x="990600" y="143255"/>
                  </a:lnTo>
                  <a:lnTo>
                    <a:pt x="1018591" y="130428"/>
                  </a:lnTo>
                  <a:lnTo>
                    <a:pt x="987551" y="130428"/>
                  </a:lnTo>
                  <a:lnTo>
                    <a:pt x="980193" y="129857"/>
                  </a:lnTo>
                  <a:lnTo>
                    <a:pt x="973169" y="128142"/>
                  </a:lnTo>
                  <a:lnTo>
                    <a:pt x="966477" y="125285"/>
                  </a:lnTo>
                  <a:lnTo>
                    <a:pt x="960120" y="121285"/>
                  </a:lnTo>
                  <a:close/>
                </a:path>
                <a:path w="1023620" h="185419">
                  <a:moveTo>
                    <a:pt x="1004951" y="43561"/>
                  </a:moveTo>
                  <a:lnTo>
                    <a:pt x="992124" y="43561"/>
                  </a:lnTo>
                  <a:lnTo>
                    <a:pt x="987551" y="44196"/>
                  </a:lnTo>
                  <a:lnTo>
                    <a:pt x="963422" y="59309"/>
                  </a:lnTo>
                  <a:lnTo>
                    <a:pt x="961263" y="62737"/>
                  </a:lnTo>
                  <a:lnTo>
                    <a:pt x="960247" y="66675"/>
                  </a:lnTo>
                  <a:lnTo>
                    <a:pt x="960247" y="74802"/>
                  </a:lnTo>
                  <a:lnTo>
                    <a:pt x="974725" y="93725"/>
                  </a:lnTo>
                  <a:lnTo>
                    <a:pt x="977900" y="95503"/>
                  </a:lnTo>
                  <a:lnTo>
                    <a:pt x="981710" y="97154"/>
                  </a:lnTo>
                  <a:lnTo>
                    <a:pt x="985901" y="98805"/>
                  </a:lnTo>
                  <a:lnTo>
                    <a:pt x="988949" y="100075"/>
                  </a:lnTo>
                  <a:lnTo>
                    <a:pt x="1007618" y="114553"/>
                  </a:lnTo>
                  <a:lnTo>
                    <a:pt x="1007618" y="125984"/>
                  </a:lnTo>
                  <a:lnTo>
                    <a:pt x="1000887" y="130428"/>
                  </a:lnTo>
                  <a:lnTo>
                    <a:pt x="1018591" y="130428"/>
                  </a:lnTo>
                  <a:lnTo>
                    <a:pt x="1020191" y="127888"/>
                  </a:lnTo>
                  <a:lnTo>
                    <a:pt x="1022223" y="124332"/>
                  </a:lnTo>
                  <a:lnTo>
                    <a:pt x="1023239" y="120268"/>
                  </a:lnTo>
                  <a:lnTo>
                    <a:pt x="1023239" y="111760"/>
                  </a:lnTo>
                  <a:lnTo>
                    <a:pt x="989965" y="85089"/>
                  </a:lnTo>
                  <a:lnTo>
                    <a:pt x="987551" y="84074"/>
                  </a:lnTo>
                  <a:lnTo>
                    <a:pt x="975868" y="72262"/>
                  </a:lnTo>
                  <a:lnTo>
                    <a:pt x="975868" y="67817"/>
                  </a:lnTo>
                  <a:lnTo>
                    <a:pt x="976376" y="66039"/>
                  </a:lnTo>
                  <a:lnTo>
                    <a:pt x="978153" y="62737"/>
                  </a:lnTo>
                  <a:lnTo>
                    <a:pt x="979424" y="61340"/>
                  </a:lnTo>
                  <a:lnTo>
                    <a:pt x="981075" y="60198"/>
                  </a:lnTo>
                  <a:lnTo>
                    <a:pt x="982726" y="58927"/>
                  </a:lnTo>
                  <a:lnTo>
                    <a:pt x="984630" y="58038"/>
                  </a:lnTo>
                  <a:lnTo>
                    <a:pt x="987044" y="57403"/>
                  </a:lnTo>
                  <a:lnTo>
                    <a:pt x="989329" y="56768"/>
                  </a:lnTo>
                  <a:lnTo>
                    <a:pt x="991870" y="56387"/>
                  </a:lnTo>
                  <a:lnTo>
                    <a:pt x="1018921" y="56387"/>
                  </a:lnTo>
                  <a:lnTo>
                    <a:pt x="1018921" y="47878"/>
                  </a:lnTo>
                  <a:lnTo>
                    <a:pt x="1012444" y="44957"/>
                  </a:lnTo>
                  <a:lnTo>
                    <a:pt x="1004951" y="43561"/>
                  </a:lnTo>
                  <a:close/>
                </a:path>
                <a:path w="1023620" h="185419">
                  <a:moveTo>
                    <a:pt x="1018921" y="56387"/>
                  </a:moveTo>
                  <a:lnTo>
                    <a:pt x="1003807" y="56387"/>
                  </a:lnTo>
                  <a:lnTo>
                    <a:pt x="1011936" y="58674"/>
                  </a:lnTo>
                  <a:lnTo>
                    <a:pt x="1018921" y="63246"/>
                  </a:lnTo>
                  <a:lnTo>
                    <a:pt x="1018921" y="56387"/>
                  </a:lnTo>
                  <a:close/>
                </a:path>
              </a:pathLst>
            </a:custGeom>
            <a:solidFill>
              <a:srgbClr val="FFFFFF">
                <a:alpha val="98823"/>
              </a:srgbClr>
            </a:solidFill>
          </p:spPr>
          <p:txBody>
            <a:bodyPr wrap="square" lIns="0" tIns="0" rIns="0" bIns="0" rtlCol="0"/>
            <a:lstStyle/>
            <a:p>
              <a:pPr defTabSz="685800"/>
              <a:endParaRPr sz="135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6" name="object 66"/>
            <p:cNvSpPr/>
            <p:nvPr/>
          </p:nvSpPr>
          <p:spPr>
            <a:xfrm>
              <a:off x="7117080" y="4975860"/>
              <a:ext cx="1557655" cy="355600"/>
            </a:xfrm>
            <a:custGeom>
              <a:avLst/>
              <a:gdLst/>
              <a:ahLst/>
              <a:cxnLst/>
              <a:rect l="l" t="t" r="r" b="b"/>
              <a:pathLst>
                <a:path w="1557654" h="355600">
                  <a:moveTo>
                    <a:pt x="1557527" y="0"/>
                  </a:moveTo>
                  <a:lnTo>
                    <a:pt x="0" y="0"/>
                  </a:lnTo>
                  <a:lnTo>
                    <a:pt x="0" y="355091"/>
                  </a:lnTo>
                  <a:lnTo>
                    <a:pt x="1557527" y="355091"/>
                  </a:lnTo>
                  <a:lnTo>
                    <a:pt x="1557527" y="0"/>
                  </a:lnTo>
                  <a:close/>
                </a:path>
              </a:pathLst>
            </a:custGeom>
            <a:solidFill>
              <a:srgbClr val="0078D3"/>
            </a:solidFill>
          </p:spPr>
          <p:txBody>
            <a:bodyPr wrap="square" lIns="0" tIns="0" rIns="0" bIns="0" rtlCol="0"/>
            <a:lstStyle/>
            <a:p>
              <a:pPr defTabSz="685800"/>
              <a:endParaRPr sz="135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7" name="object 67"/>
            <p:cNvSpPr/>
            <p:nvPr/>
          </p:nvSpPr>
          <p:spPr>
            <a:xfrm>
              <a:off x="7581645" y="5071872"/>
              <a:ext cx="632460" cy="180975"/>
            </a:xfrm>
            <a:custGeom>
              <a:avLst/>
              <a:gdLst/>
              <a:ahLst/>
              <a:cxnLst/>
              <a:rect l="l" t="t" r="r" b="b"/>
              <a:pathLst>
                <a:path w="632459" h="180975">
                  <a:moveTo>
                    <a:pt x="0" y="111759"/>
                  </a:moveTo>
                  <a:lnTo>
                    <a:pt x="0" y="130175"/>
                  </a:lnTo>
                  <a:lnTo>
                    <a:pt x="1777" y="131444"/>
                  </a:lnTo>
                  <a:lnTo>
                    <a:pt x="25653" y="137286"/>
                  </a:lnTo>
                  <a:lnTo>
                    <a:pt x="28701" y="137667"/>
                  </a:lnTo>
                  <a:lnTo>
                    <a:pt x="31369" y="137794"/>
                  </a:lnTo>
                  <a:lnTo>
                    <a:pt x="39750" y="137794"/>
                  </a:lnTo>
                  <a:lnTo>
                    <a:pt x="73830" y="123825"/>
                  </a:lnTo>
                  <a:lnTo>
                    <a:pt x="33020" y="123825"/>
                  </a:lnTo>
                  <a:lnTo>
                    <a:pt x="29972" y="123570"/>
                  </a:lnTo>
                  <a:lnTo>
                    <a:pt x="26797" y="122935"/>
                  </a:lnTo>
                  <a:lnTo>
                    <a:pt x="23495" y="122427"/>
                  </a:lnTo>
                  <a:lnTo>
                    <a:pt x="20193" y="121665"/>
                  </a:lnTo>
                  <a:lnTo>
                    <a:pt x="2158" y="113664"/>
                  </a:lnTo>
                  <a:lnTo>
                    <a:pt x="0" y="111759"/>
                  </a:lnTo>
                  <a:close/>
                </a:path>
                <a:path w="632459" h="180975">
                  <a:moveTo>
                    <a:pt x="46608" y="0"/>
                  </a:moveTo>
                  <a:lnTo>
                    <a:pt x="40767" y="0"/>
                  </a:lnTo>
                  <a:lnTo>
                    <a:pt x="35178" y="761"/>
                  </a:lnTo>
                  <a:lnTo>
                    <a:pt x="4190" y="19811"/>
                  </a:lnTo>
                  <a:lnTo>
                    <a:pt x="1524" y="24256"/>
                  </a:lnTo>
                  <a:lnTo>
                    <a:pt x="253" y="29590"/>
                  </a:lnTo>
                  <a:lnTo>
                    <a:pt x="253" y="40639"/>
                  </a:lnTo>
                  <a:lnTo>
                    <a:pt x="28701" y="71373"/>
                  </a:lnTo>
                  <a:lnTo>
                    <a:pt x="33400" y="73659"/>
                  </a:lnTo>
                  <a:lnTo>
                    <a:pt x="37719" y="75945"/>
                  </a:lnTo>
                  <a:lnTo>
                    <a:pt x="62102" y="93725"/>
                  </a:lnTo>
                  <a:lnTo>
                    <a:pt x="63753" y="96392"/>
                  </a:lnTo>
                  <a:lnTo>
                    <a:pt x="64515" y="99440"/>
                  </a:lnTo>
                  <a:lnTo>
                    <a:pt x="64515" y="109727"/>
                  </a:lnTo>
                  <a:lnTo>
                    <a:pt x="62102" y="114934"/>
                  </a:lnTo>
                  <a:lnTo>
                    <a:pt x="52704" y="122046"/>
                  </a:lnTo>
                  <a:lnTo>
                    <a:pt x="45465" y="123825"/>
                  </a:lnTo>
                  <a:lnTo>
                    <a:pt x="73830" y="123825"/>
                  </a:lnTo>
                  <a:lnTo>
                    <a:pt x="74422" y="123189"/>
                  </a:lnTo>
                  <a:lnTo>
                    <a:pt x="76961" y="118617"/>
                  </a:lnTo>
                  <a:lnTo>
                    <a:pt x="79628" y="114045"/>
                  </a:lnTo>
                  <a:lnTo>
                    <a:pt x="80899" y="108584"/>
                  </a:lnTo>
                  <a:lnTo>
                    <a:pt x="80899" y="97027"/>
                  </a:lnTo>
                  <a:lnTo>
                    <a:pt x="79882" y="92582"/>
                  </a:lnTo>
                  <a:lnTo>
                    <a:pt x="77859" y="88518"/>
                  </a:lnTo>
                  <a:lnTo>
                    <a:pt x="76200" y="84962"/>
                  </a:lnTo>
                  <a:lnTo>
                    <a:pt x="73532" y="81406"/>
                  </a:lnTo>
                  <a:lnTo>
                    <a:pt x="67182" y="75056"/>
                  </a:lnTo>
                  <a:lnTo>
                    <a:pt x="63373" y="72135"/>
                  </a:lnTo>
                  <a:lnTo>
                    <a:pt x="59054" y="69595"/>
                  </a:lnTo>
                  <a:lnTo>
                    <a:pt x="54863" y="66928"/>
                  </a:lnTo>
                  <a:lnTo>
                    <a:pt x="50292" y="64515"/>
                  </a:lnTo>
                  <a:lnTo>
                    <a:pt x="36829" y="57784"/>
                  </a:lnTo>
                  <a:lnTo>
                    <a:pt x="33147" y="55752"/>
                  </a:lnTo>
                  <a:lnTo>
                    <a:pt x="18542" y="43052"/>
                  </a:lnTo>
                  <a:lnTo>
                    <a:pt x="17272" y="40639"/>
                  </a:lnTo>
                  <a:lnTo>
                    <a:pt x="16636" y="37591"/>
                  </a:lnTo>
                  <a:lnTo>
                    <a:pt x="16636" y="30606"/>
                  </a:lnTo>
                  <a:lnTo>
                    <a:pt x="34798" y="15239"/>
                  </a:lnTo>
                  <a:lnTo>
                    <a:pt x="38100" y="14477"/>
                  </a:lnTo>
                  <a:lnTo>
                    <a:pt x="41528" y="14096"/>
                  </a:lnTo>
                  <a:lnTo>
                    <a:pt x="75310" y="14096"/>
                  </a:lnTo>
                  <a:lnTo>
                    <a:pt x="75310" y="4698"/>
                  </a:lnTo>
                  <a:lnTo>
                    <a:pt x="70147" y="2625"/>
                  </a:lnTo>
                  <a:lnTo>
                    <a:pt x="63626" y="1158"/>
                  </a:lnTo>
                  <a:lnTo>
                    <a:pt x="55772" y="287"/>
                  </a:lnTo>
                  <a:lnTo>
                    <a:pt x="46608" y="0"/>
                  </a:lnTo>
                  <a:close/>
                </a:path>
                <a:path w="632459" h="180975">
                  <a:moveTo>
                    <a:pt x="75310" y="14096"/>
                  </a:moveTo>
                  <a:lnTo>
                    <a:pt x="44957" y="14096"/>
                  </a:lnTo>
                  <a:lnTo>
                    <a:pt x="53790" y="14618"/>
                  </a:lnTo>
                  <a:lnTo>
                    <a:pt x="61801" y="16176"/>
                  </a:lnTo>
                  <a:lnTo>
                    <a:pt x="68978" y="18758"/>
                  </a:lnTo>
                  <a:lnTo>
                    <a:pt x="75310" y="22351"/>
                  </a:lnTo>
                  <a:lnTo>
                    <a:pt x="75310" y="14096"/>
                  </a:lnTo>
                  <a:close/>
                </a:path>
                <a:path w="632459" h="180975">
                  <a:moveTo>
                    <a:pt x="124968" y="53339"/>
                  </a:moveTo>
                  <a:lnTo>
                    <a:pt x="109727" y="53339"/>
                  </a:lnTo>
                  <a:lnTo>
                    <a:pt x="109727" y="109727"/>
                  </a:lnTo>
                  <a:lnTo>
                    <a:pt x="111297" y="121969"/>
                  </a:lnTo>
                  <a:lnTo>
                    <a:pt x="115998" y="130698"/>
                  </a:lnTo>
                  <a:lnTo>
                    <a:pt x="123819" y="135927"/>
                  </a:lnTo>
                  <a:lnTo>
                    <a:pt x="134747" y="137667"/>
                  </a:lnTo>
                  <a:lnTo>
                    <a:pt x="140715" y="137667"/>
                  </a:lnTo>
                  <a:lnTo>
                    <a:pt x="145414" y="136651"/>
                  </a:lnTo>
                  <a:lnTo>
                    <a:pt x="148971" y="134746"/>
                  </a:lnTo>
                  <a:lnTo>
                    <a:pt x="148971" y="124840"/>
                  </a:lnTo>
                  <a:lnTo>
                    <a:pt x="133984" y="124840"/>
                  </a:lnTo>
                  <a:lnTo>
                    <a:pt x="130428" y="123443"/>
                  </a:lnTo>
                  <a:lnTo>
                    <a:pt x="128270" y="120776"/>
                  </a:lnTo>
                  <a:lnTo>
                    <a:pt x="126110" y="117982"/>
                  </a:lnTo>
                  <a:lnTo>
                    <a:pt x="124968" y="113410"/>
                  </a:lnTo>
                  <a:lnTo>
                    <a:pt x="124968" y="53339"/>
                  </a:lnTo>
                  <a:close/>
                </a:path>
                <a:path w="632459" h="180975">
                  <a:moveTo>
                    <a:pt x="148971" y="121665"/>
                  </a:moveTo>
                  <a:lnTo>
                    <a:pt x="146176" y="123825"/>
                  </a:lnTo>
                  <a:lnTo>
                    <a:pt x="142875" y="124840"/>
                  </a:lnTo>
                  <a:lnTo>
                    <a:pt x="148971" y="124840"/>
                  </a:lnTo>
                  <a:lnTo>
                    <a:pt x="148971" y="121665"/>
                  </a:lnTo>
                  <a:close/>
                </a:path>
                <a:path w="632459" h="180975">
                  <a:moveTo>
                    <a:pt x="148971" y="40385"/>
                  </a:moveTo>
                  <a:lnTo>
                    <a:pt x="93345" y="40385"/>
                  </a:lnTo>
                  <a:lnTo>
                    <a:pt x="93345" y="53339"/>
                  </a:lnTo>
                  <a:lnTo>
                    <a:pt x="148971" y="53339"/>
                  </a:lnTo>
                  <a:lnTo>
                    <a:pt x="148971" y="40385"/>
                  </a:lnTo>
                  <a:close/>
                </a:path>
                <a:path w="632459" h="180975">
                  <a:moveTo>
                    <a:pt x="124968" y="12191"/>
                  </a:moveTo>
                  <a:lnTo>
                    <a:pt x="109727" y="17144"/>
                  </a:lnTo>
                  <a:lnTo>
                    <a:pt x="109727" y="40385"/>
                  </a:lnTo>
                  <a:lnTo>
                    <a:pt x="124968" y="40385"/>
                  </a:lnTo>
                  <a:lnTo>
                    <a:pt x="124968" y="12191"/>
                  </a:lnTo>
                  <a:close/>
                </a:path>
                <a:path w="632459" h="180975">
                  <a:moveTo>
                    <a:pt x="210820" y="38100"/>
                  </a:moveTo>
                  <a:lnTo>
                    <a:pt x="169646" y="59043"/>
                  </a:lnTo>
                  <a:lnTo>
                    <a:pt x="162305" y="89153"/>
                  </a:lnTo>
                  <a:lnTo>
                    <a:pt x="163091" y="99581"/>
                  </a:lnTo>
                  <a:lnTo>
                    <a:pt x="189626" y="134461"/>
                  </a:lnTo>
                  <a:lnTo>
                    <a:pt x="208660" y="137794"/>
                  </a:lnTo>
                  <a:lnTo>
                    <a:pt x="218951" y="136937"/>
                  </a:lnTo>
                  <a:lnTo>
                    <a:pt x="228123" y="134365"/>
                  </a:lnTo>
                  <a:lnTo>
                    <a:pt x="236200" y="130079"/>
                  </a:lnTo>
                  <a:lnTo>
                    <a:pt x="242167" y="124967"/>
                  </a:lnTo>
                  <a:lnTo>
                    <a:pt x="200025" y="124967"/>
                  </a:lnTo>
                  <a:lnTo>
                    <a:pt x="192404" y="121792"/>
                  </a:lnTo>
                  <a:lnTo>
                    <a:pt x="177970" y="89153"/>
                  </a:lnTo>
                  <a:lnTo>
                    <a:pt x="177985" y="87629"/>
                  </a:lnTo>
                  <a:lnTo>
                    <a:pt x="196548" y="53466"/>
                  </a:lnTo>
                  <a:lnTo>
                    <a:pt x="209803" y="50926"/>
                  </a:lnTo>
                  <a:lnTo>
                    <a:pt x="243659" y="50926"/>
                  </a:lnTo>
                  <a:lnTo>
                    <a:pt x="237519" y="45547"/>
                  </a:lnTo>
                  <a:lnTo>
                    <a:pt x="229790" y="41417"/>
                  </a:lnTo>
                  <a:lnTo>
                    <a:pt x="220894" y="38931"/>
                  </a:lnTo>
                  <a:lnTo>
                    <a:pt x="210820" y="38100"/>
                  </a:lnTo>
                  <a:close/>
                </a:path>
                <a:path w="632459" h="180975">
                  <a:moveTo>
                    <a:pt x="243659" y="50926"/>
                  </a:moveTo>
                  <a:lnTo>
                    <a:pt x="219582" y="50926"/>
                  </a:lnTo>
                  <a:lnTo>
                    <a:pt x="227202" y="54228"/>
                  </a:lnTo>
                  <a:lnTo>
                    <a:pt x="232536" y="60705"/>
                  </a:lnTo>
                  <a:lnTo>
                    <a:pt x="235964" y="66010"/>
                  </a:lnTo>
                  <a:lnTo>
                    <a:pt x="238426" y="72374"/>
                  </a:lnTo>
                  <a:lnTo>
                    <a:pt x="239912" y="79761"/>
                  </a:lnTo>
                  <a:lnTo>
                    <a:pt x="240380" y="87629"/>
                  </a:lnTo>
                  <a:lnTo>
                    <a:pt x="240350" y="89153"/>
                  </a:lnTo>
                  <a:lnTo>
                    <a:pt x="219582" y="124967"/>
                  </a:lnTo>
                  <a:lnTo>
                    <a:pt x="242167" y="124967"/>
                  </a:lnTo>
                  <a:lnTo>
                    <a:pt x="256031" y="87629"/>
                  </a:lnTo>
                  <a:lnTo>
                    <a:pt x="255291" y="76632"/>
                  </a:lnTo>
                  <a:lnTo>
                    <a:pt x="253063" y="66897"/>
                  </a:lnTo>
                  <a:lnTo>
                    <a:pt x="249334" y="58447"/>
                  </a:lnTo>
                  <a:lnTo>
                    <a:pt x="244094" y="51307"/>
                  </a:lnTo>
                  <a:lnTo>
                    <a:pt x="243659" y="50926"/>
                  </a:lnTo>
                  <a:close/>
                </a:path>
                <a:path w="632459" h="180975">
                  <a:moveTo>
                    <a:pt x="295275" y="40385"/>
                  </a:moveTo>
                  <a:lnTo>
                    <a:pt x="280034" y="40385"/>
                  </a:lnTo>
                  <a:lnTo>
                    <a:pt x="280034" y="135635"/>
                  </a:lnTo>
                  <a:lnTo>
                    <a:pt x="295275" y="135635"/>
                  </a:lnTo>
                  <a:lnTo>
                    <a:pt x="295275" y="87121"/>
                  </a:lnTo>
                  <a:lnTo>
                    <a:pt x="295699" y="79549"/>
                  </a:lnTo>
                  <a:lnTo>
                    <a:pt x="296957" y="72834"/>
                  </a:lnTo>
                  <a:lnTo>
                    <a:pt x="299025" y="66976"/>
                  </a:lnTo>
                  <a:lnTo>
                    <a:pt x="301878" y="61975"/>
                  </a:lnTo>
                  <a:lnTo>
                    <a:pt x="303288" y="59943"/>
                  </a:lnTo>
                  <a:lnTo>
                    <a:pt x="295275" y="59943"/>
                  </a:lnTo>
                  <a:lnTo>
                    <a:pt x="295275" y="40385"/>
                  </a:lnTo>
                  <a:close/>
                </a:path>
                <a:path w="632459" h="180975">
                  <a:moveTo>
                    <a:pt x="324611" y="38734"/>
                  </a:moveTo>
                  <a:lnTo>
                    <a:pt x="315086" y="38734"/>
                  </a:lnTo>
                  <a:lnTo>
                    <a:pt x="310133" y="40639"/>
                  </a:lnTo>
                  <a:lnTo>
                    <a:pt x="305688" y="44322"/>
                  </a:lnTo>
                  <a:lnTo>
                    <a:pt x="301244" y="48132"/>
                  </a:lnTo>
                  <a:lnTo>
                    <a:pt x="297814" y="53339"/>
                  </a:lnTo>
                  <a:lnTo>
                    <a:pt x="295655" y="59943"/>
                  </a:lnTo>
                  <a:lnTo>
                    <a:pt x="303288" y="59943"/>
                  </a:lnTo>
                  <a:lnTo>
                    <a:pt x="306197" y="55752"/>
                  </a:lnTo>
                  <a:lnTo>
                    <a:pt x="311657" y="52704"/>
                  </a:lnTo>
                  <a:lnTo>
                    <a:pt x="329692" y="52704"/>
                  </a:lnTo>
                  <a:lnTo>
                    <a:pt x="329692" y="40004"/>
                  </a:lnTo>
                  <a:lnTo>
                    <a:pt x="327659" y="39115"/>
                  </a:lnTo>
                  <a:lnTo>
                    <a:pt x="324611" y="38734"/>
                  </a:lnTo>
                  <a:close/>
                </a:path>
                <a:path w="632459" h="180975">
                  <a:moveTo>
                    <a:pt x="329692" y="52704"/>
                  </a:moveTo>
                  <a:lnTo>
                    <a:pt x="323214" y="52704"/>
                  </a:lnTo>
                  <a:lnTo>
                    <a:pt x="327025" y="53720"/>
                  </a:lnTo>
                  <a:lnTo>
                    <a:pt x="329692" y="55752"/>
                  </a:lnTo>
                  <a:lnTo>
                    <a:pt x="329692" y="52704"/>
                  </a:lnTo>
                  <a:close/>
                </a:path>
                <a:path w="632459" h="180975">
                  <a:moveTo>
                    <a:pt x="407592" y="50926"/>
                  </a:moveTo>
                  <a:lnTo>
                    <a:pt x="378968" y="50926"/>
                  </a:lnTo>
                  <a:lnTo>
                    <a:pt x="387542" y="52450"/>
                  </a:lnTo>
                  <a:lnTo>
                    <a:pt x="393652" y="57022"/>
                  </a:lnTo>
                  <a:lnTo>
                    <a:pt x="397309" y="64642"/>
                  </a:lnTo>
                  <a:lnTo>
                    <a:pt x="398525" y="75310"/>
                  </a:lnTo>
                  <a:lnTo>
                    <a:pt x="369950" y="79247"/>
                  </a:lnTo>
                  <a:lnTo>
                    <a:pt x="356209" y="82841"/>
                  </a:lnTo>
                  <a:lnTo>
                    <a:pt x="346408" y="89233"/>
                  </a:lnTo>
                  <a:lnTo>
                    <a:pt x="340534" y="98425"/>
                  </a:lnTo>
                  <a:lnTo>
                    <a:pt x="338581" y="110362"/>
                  </a:lnTo>
                  <a:lnTo>
                    <a:pt x="338581" y="118617"/>
                  </a:lnTo>
                  <a:lnTo>
                    <a:pt x="341249" y="125348"/>
                  </a:lnTo>
                  <a:lnTo>
                    <a:pt x="346582" y="130301"/>
                  </a:lnTo>
                  <a:lnTo>
                    <a:pt x="351917" y="135381"/>
                  </a:lnTo>
                  <a:lnTo>
                    <a:pt x="359409" y="137794"/>
                  </a:lnTo>
                  <a:lnTo>
                    <a:pt x="368807" y="137794"/>
                  </a:lnTo>
                  <a:lnTo>
                    <a:pt x="377928" y="136743"/>
                  </a:lnTo>
                  <a:lnTo>
                    <a:pt x="385857" y="133572"/>
                  </a:lnTo>
                  <a:lnTo>
                    <a:pt x="392596" y="128258"/>
                  </a:lnTo>
                  <a:lnTo>
                    <a:pt x="395036" y="124967"/>
                  </a:lnTo>
                  <a:lnTo>
                    <a:pt x="366902" y="124967"/>
                  </a:lnTo>
                  <a:lnTo>
                    <a:pt x="362457" y="123570"/>
                  </a:lnTo>
                  <a:lnTo>
                    <a:pt x="359155" y="120650"/>
                  </a:lnTo>
                  <a:lnTo>
                    <a:pt x="355853" y="117601"/>
                  </a:lnTo>
                  <a:lnTo>
                    <a:pt x="354202" y="113918"/>
                  </a:lnTo>
                  <a:lnTo>
                    <a:pt x="354202" y="102869"/>
                  </a:lnTo>
                  <a:lnTo>
                    <a:pt x="398525" y="87502"/>
                  </a:lnTo>
                  <a:lnTo>
                    <a:pt x="413765" y="87502"/>
                  </a:lnTo>
                  <a:lnTo>
                    <a:pt x="413765" y="73659"/>
                  </a:lnTo>
                  <a:lnTo>
                    <a:pt x="411670" y="58138"/>
                  </a:lnTo>
                  <a:lnTo>
                    <a:pt x="407592" y="50926"/>
                  </a:lnTo>
                  <a:close/>
                </a:path>
                <a:path w="632459" h="180975">
                  <a:moveTo>
                    <a:pt x="413765" y="120776"/>
                  </a:moveTo>
                  <a:lnTo>
                    <a:pt x="398525" y="120776"/>
                  </a:lnTo>
                  <a:lnTo>
                    <a:pt x="398525" y="135635"/>
                  </a:lnTo>
                  <a:lnTo>
                    <a:pt x="413765" y="135635"/>
                  </a:lnTo>
                  <a:lnTo>
                    <a:pt x="413765" y="120776"/>
                  </a:lnTo>
                  <a:close/>
                </a:path>
                <a:path w="632459" h="180975">
                  <a:moveTo>
                    <a:pt x="413765" y="87502"/>
                  </a:moveTo>
                  <a:lnTo>
                    <a:pt x="398525" y="87502"/>
                  </a:lnTo>
                  <a:lnTo>
                    <a:pt x="398525" y="105028"/>
                  </a:lnTo>
                  <a:lnTo>
                    <a:pt x="396112" y="111759"/>
                  </a:lnTo>
                  <a:lnTo>
                    <a:pt x="386206" y="122427"/>
                  </a:lnTo>
                  <a:lnTo>
                    <a:pt x="379983" y="124967"/>
                  </a:lnTo>
                  <a:lnTo>
                    <a:pt x="395036" y="124967"/>
                  </a:lnTo>
                  <a:lnTo>
                    <a:pt x="398145" y="120776"/>
                  </a:lnTo>
                  <a:lnTo>
                    <a:pt x="413765" y="120776"/>
                  </a:lnTo>
                  <a:lnTo>
                    <a:pt x="413765" y="87502"/>
                  </a:lnTo>
                  <a:close/>
                </a:path>
                <a:path w="632459" h="180975">
                  <a:moveTo>
                    <a:pt x="380237" y="38100"/>
                  </a:moveTo>
                  <a:lnTo>
                    <a:pt x="371355" y="38669"/>
                  </a:lnTo>
                  <a:lnTo>
                    <a:pt x="362997" y="40370"/>
                  </a:lnTo>
                  <a:lnTo>
                    <a:pt x="355163" y="43189"/>
                  </a:lnTo>
                  <a:lnTo>
                    <a:pt x="347852" y="47116"/>
                  </a:lnTo>
                  <a:lnTo>
                    <a:pt x="347852" y="62737"/>
                  </a:lnTo>
                  <a:lnTo>
                    <a:pt x="355000" y="57570"/>
                  </a:lnTo>
                  <a:lnTo>
                    <a:pt x="362553" y="53879"/>
                  </a:lnTo>
                  <a:lnTo>
                    <a:pt x="370534" y="51665"/>
                  </a:lnTo>
                  <a:lnTo>
                    <a:pt x="378968" y="50926"/>
                  </a:lnTo>
                  <a:lnTo>
                    <a:pt x="407592" y="50926"/>
                  </a:lnTo>
                  <a:lnTo>
                    <a:pt x="405383" y="47021"/>
                  </a:lnTo>
                  <a:lnTo>
                    <a:pt x="394906" y="40334"/>
                  </a:lnTo>
                  <a:lnTo>
                    <a:pt x="380237" y="38100"/>
                  </a:lnTo>
                  <a:close/>
                </a:path>
                <a:path w="632459" h="180975">
                  <a:moveTo>
                    <a:pt x="443356" y="158495"/>
                  </a:moveTo>
                  <a:lnTo>
                    <a:pt x="443356" y="173735"/>
                  </a:lnTo>
                  <a:lnTo>
                    <a:pt x="450214" y="176662"/>
                  </a:lnTo>
                  <a:lnTo>
                    <a:pt x="457644" y="178768"/>
                  </a:lnTo>
                  <a:lnTo>
                    <a:pt x="465645" y="180040"/>
                  </a:lnTo>
                  <a:lnTo>
                    <a:pt x="474218" y="180466"/>
                  </a:lnTo>
                  <a:lnTo>
                    <a:pt x="496200" y="177182"/>
                  </a:lnTo>
                  <a:lnTo>
                    <a:pt x="511797" y="167385"/>
                  </a:lnTo>
                  <a:lnTo>
                    <a:pt x="473963" y="167385"/>
                  </a:lnTo>
                  <a:lnTo>
                    <a:pt x="466609" y="166836"/>
                  </a:lnTo>
                  <a:lnTo>
                    <a:pt x="459041" y="165179"/>
                  </a:lnTo>
                  <a:lnTo>
                    <a:pt x="451282" y="162403"/>
                  </a:lnTo>
                  <a:lnTo>
                    <a:pt x="443356" y="158495"/>
                  </a:lnTo>
                  <a:close/>
                </a:path>
                <a:path w="632459" h="180975">
                  <a:moveTo>
                    <a:pt x="524382" y="119633"/>
                  </a:moveTo>
                  <a:lnTo>
                    <a:pt x="509143" y="119633"/>
                  </a:lnTo>
                  <a:lnTo>
                    <a:pt x="509052" y="130722"/>
                  </a:lnTo>
                  <a:lnTo>
                    <a:pt x="506950" y="146383"/>
                  </a:lnTo>
                  <a:lnTo>
                    <a:pt x="500364" y="158051"/>
                  </a:lnTo>
                  <a:lnTo>
                    <a:pt x="489372" y="165052"/>
                  </a:lnTo>
                  <a:lnTo>
                    <a:pt x="473963" y="167385"/>
                  </a:lnTo>
                  <a:lnTo>
                    <a:pt x="511797" y="167385"/>
                  </a:lnTo>
                  <a:lnTo>
                    <a:pt x="521259" y="150945"/>
                  </a:lnTo>
                  <a:lnTo>
                    <a:pt x="524382" y="128015"/>
                  </a:lnTo>
                  <a:lnTo>
                    <a:pt x="524382" y="119633"/>
                  </a:lnTo>
                  <a:close/>
                </a:path>
                <a:path w="632459" h="180975">
                  <a:moveTo>
                    <a:pt x="480313" y="38100"/>
                  </a:moveTo>
                  <a:lnTo>
                    <a:pt x="443216" y="60233"/>
                  </a:lnTo>
                  <a:lnTo>
                    <a:pt x="436691" y="90042"/>
                  </a:lnTo>
                  <a:lnTo>
                    <a:pt x="436726" y="92582"/>
                  </a:lnTo>
                  <a:lnTo>
                    <a:pt x="453280" y="130722"/>
                  </a:lnTo>
                  <a:lnTo>
                    <a:pt x="476123" y="137794"/>
                  </a:lnTo>
                  <a:lnTo>
                    <a:pt x="486312" y="136671"/>
                  </a:lnTo>
                  <a:lnTo>
                    <a:pt x="495157" y="133286"/>
                  </a:lnTo>
                  <a:lnTo>
                    <a:pt x="502644" y="127615"/>
                  </a:lnTo>
                  <a:lnTo>
                    <a:pt x="504673" y="124967"/>
                  </a:lnTo>
                  <a:lnTo>
                    <a:pt x="471804" y="124967"/>
                  </a:lnTo>
                  <a:lnTo>
                    <a:pt x="465074" y="121792"/>
                  </a:lnTo>
                  <a:lnTo>
                    <a:pt x="452247" y="90042"/>
                  </a:lnTo>
                  <a:lnTo>
                    <a:pt x="452747" y="81305"/>
                  </a:lnTo>
                  <a:lnTo>
                    <a:pt x="472948" y="50926"/>
                  </a:lnTo>
                  <a:lnTo>
                    <a:pt x="506705" y="50926"/>
                  </a:lnTo>
                  <a:lnTo>
                    <a:pt x="503549" y="46833"/>
                  </a:lnTo>
                  <a:lnTo>
                    <a:pt x="497062" y="41989"/>
                  </a:lnTo>
                  <a:lnTo>
                    <a:pt x="489313" y="39074"/>
                  </a:lnTo>
                  <a:lnTo>
                    <a:pt x="480313" y="38100"/>
                  </a:lnTo>
                  <a:close/>
                </a:path>
                <a:path w="632459" h="180975">
                  <a:moveTo>
                    <a:pt x="506705" y="50926"/>
                  </a:moveTo>
                  <a:lnTo>
                    <a:pt x="489965" y="50926"/>
                  </a:lnTo>
                  <a:lnTo>
                    <a:pt x="496443" y="53720"/>
                  </a:lnTo>
                  <a:lnTo>
                    <a:pt x="501523" y="59054"/>
                  </a:lnTo>
                  <a:lnTo>
                    <a:pt x="506602" y="64515"/>
                  </a:lnTo>
                  <a:lnTo>
                    <a:pt x="509143" y="70992"/>
                  </a:lnTo>
                  <a:lnTo>
                    <a:pt x="509143" y="102107"/>
                  </a:lnTo>
                  <a:lnTo>
                    <a:pt x="506475" y="109854"/>
                  </a:lnTo>
                  <a:lnTo>
                    <a:pt x="501142" y="115950"/>
                  </a:lnTo>
                  <a:lnTo>
                    <a:pt x="495807" y="121919"/>
                  </a:lnTo>
                  <a:lnTo>
                    <a:pt x="488823" y="124967"/>
                  </a:lnTo>
                  <a:lnTo>
                    <a:pt x="504673" y="124967"/>
                  </a:lnTo>
                  <a:lnTo>
                    <a:pt x="508761" y="119633"/>
                  </a:lnTo>
                  <a:lnTo>
                    <a:pt x="524382" y="119633"/>
                  </a:lnTo>
                  <a:lnTo>
                    <a:pt x="524382" y="53593"/>
                  </a:lnTo>
                  <a:lnTo>
                    <a:pt x="508761" y="53593"/>
                  </a:lnTo>
                  <a:lnTo>
                    <a:pt x="506705" y="50926"/>
                  </a:lnTo>
                  <a:close/>
                </a:path>
                <a:path w="632459" h="180975">
                  <a:moveTo>
                    <a:pt x="524382" y="40385"/>
                  </a:moveTo>
                  <a:lnTo>
                    <a:pt x="509143" y="40385"/>
                  </a:lnTo>
                  <a:lnTo>
                    <a:pt x="509143" y="53593"/>
                  </a:lnTo>
                  <a:lnTo>
                    <a:pt x="524382" y="53593"/>
                  </a:lnTo>
                  <a:lnTo>
                    <a:pt x="524382" y="40385"/>
                  </a:lnTo>
                  <a:close/>
                </a:path>
                <a:path w="632459" h="180975">
                  <a:moveTo>
                    <a:pt x="593344" y="38100"/>
                  </a:moveTo>
                  <a:lnTo>
                    <a:pt x="556474" y="59674"/>
                  </a:lnTo>
                  <a:lnTo>
                    <a:pt x="549401" y="88391"/>
                  </a:lnTo>
                  <a:lnTo>
                    <a:pt x="550118" y="99462"/>
                  </a:lnTo>
                  <a:lnTo>
                    <a:pt x="574643" y="134556"/>
                  </a:lnTo>
                  <a:lnTo>
                    <a:pt x="592708" y="137794"/>
                  </a:lnTo>
                  <a:lnTo>
                    <a:pt x="602495" y="137243"/>
                  </a:lnTo>
                  <a:lnTo>
                    <a:pt x="611282" y="135572"/>
                  </a:lnTo>
                  <a:lnTo>
                    <a:pt x="619069" y="132758"/>
                  </a:lnTo>
                  <a:lnTo>
                    <a:pt x="625855" y="128777"/>
                  </a:lnTo>
                  <a:lnTo>
                    <a:pt x="625855" y="124967"/>
                  </a:lnTo>
                  <a:lnTo>
                    <a:pt x="586739" y="124967"/>
                  </a:lnTo>
                  <a:lnTo>
                    <a:pt x="579247" y="122173"/>
                  </a:lnTo>
                  <a:lnTo>
                    <a:pt x="565276" y="91820"/>
                  </a:lnTo>
                  <a:lnTo>
                    <a:pt x="632459" y="91820"/>
                  </a:lnTo>
                  <a:lnTo>
                    <a:pt x="632459" y="83819"/>
                  </a:lnTo>
                  <a:lnTo>
                    <a:pt x="632147" y="78866"/>
                  </a:lnTo>
                  <a:lnTo>
                    <a:pt x="565403" y="78866"/>
                  </a:lnTo>
                  <a:lnTo>
                    <a:pt x="566547" y="70611"/>
                  </a:lnTo>
                  <a:lnTo>
                    <a:pt x="569722" y="63880"/>
                  </a:lnTo>
                  <a:lnTo>
                    <a:pt x="574675" y="58673"/>
                  </a:lnTo>
                  <a:lnTo>
                    <a:pt x="579754" y="53593"/>
                  </a:lnTo>
                  <a:lnTo>
                    <a:pt x="585851" y="50926"/>
                  </a:lnTo>
                  <a:lnTo>
                    <a:pt x="622726" y="50926"/>
                  </a:lnTo>
                  <a:lnTo>
                    <a:pt x="622300" y="50291"/>
                  </a:lnTo>
                  <a:lnTo>
                    <a:pt x="616632" y="44957"/>
                  </a:lnTo>
                  <a:lnTo>
                    <a:pt x="609917" y="41148"/>
                  </a:lnTo>
                  <a:lnTo>
                    <a:pt x="602154" y="38862"/>
                  </a:lnTo>
                  <a:lnTo>
                    <a:pt x="593344" y="38100"/>
                  </a:lnTo>
                  <a:close/>
                </a:path>
                <a:path w="632459" h="180975">
                  <a:moveTo>
                    <a:pt x="625855" y="114426"/>
                  </a:moveTo>
                  <a:lnTo>
                    <a:pt x="618946" y="119074"/>
                  </a:lnTo>
                  <a:lnTo>
                    <a:pt x="611727" y="122364"/>
                  </a:lnTo>
                  <a:lnTo>
                    <a:pt x="604174" y="124321"/>
                  </a:lnTo>
                  <a:lnTo>
                    <a:pt x="596264" y="124967"/>
                  </a:lnTo>
                  <a:lnTo>
                    <a:pt x="625855" y="124967"/>
                  </a:lnTo>
                  <a:lnTo>
                    <a:pt x="625855" y="114426"/>
                  </a:lnTo>
                  <a:close/>
                </a:path>
                <a:path w="632459" h="180975">
                  <a:moveTo>
                    <a:pt x="622726" y="50926"/>
                  </a:moveTo>
                  <a:lnTo>
                    <a:pt x="600455" y="50926"/>
                  </a:lnTo>
                  <a:lnTo>
                    <a:pt x="606298" y="53466"/>
                  </a:lnTo>
                  <a:lnTo>
                    <a:pt x="610488" y="58292"/>
                  </a:lnTo>
                  <a:lnTo>
                    <a:pt x="614679" y="63245"/>
                  </a:lnTo>
                  <a:lnTo>
                    <a:pt x="616838" y="70103"/>
                  </a:lnTo>
                  <a:lnTo>
                    <a:pt x="616838" y="78866"/>
                  </a:lnTo>
                  <a:lnTo>
                    <a:pt x="632147" y="78866"/>
                  </a:lnTo>
                  <a:lnTo>
                    <a:pt x="631819" y="73652"/>
                  </a:lnTo>
                  <a:lnTo>
                    <a:pt x="629904" y="64674"/>
                  </a:lnTo>
                  <a:lnTo>
                    <a:pt x="626727" y="56888"/>
                  </a:lnTo>
                  <a:lnTo>
                    <a:pt x="622726" y="50926"/>
                  </a:lnTo>
                  <a:close/>
                </a:path>
              </a:pathLst>
            </a:custGeom>
            <a:solidFill>
              <a:srgbClr val="FFFFFF">
                <a:alpha val="98823"/>
              </a:srgbClr>
            </a:solidFill>
          </p:spPr>
          <p:txBody>
            <a:bodyPr wrap="square" lIns="0" tIns="0" rIns="0" bIns="0" rtlCol="0"/>
            <a:lstStyle/>
            <a:p>
              <a:pPr defTabSz="685800"/>
              <a:endParaRPr sz="135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8" name="object 68"/>
            <p:cNvSpPr/>
            <p:nvPr/>
          </p:nvSpPr>
          <p:spPr>
            <a:xfrm>
              <a:off x="1272413" y="1360169"/>
              <a:ext cx="411480" cy="184150"/>
            </a:xfrm>
            <a:custGeom>
              <a:avLst/>
              <a:gdLst/>
              <a:ahLst/>
              <a:cxnLst/>
              <a:rect l="l" t="t" r="r" b="b"/>
              <a:pathLst>
                <a:path w="411480" h="184150">
                  <a:moveTo>
                    <a:pt x="168529" y="89789"/>
                  </a:moveTo>
                  <a:lnTo>
                    <a:pt x="167119" y="70726"/>
                  </a:lnTo>
                  <a:lnTo>
                    <a:pt x="162890" y="53530"/>
                  </a:lnTo>
                  <a:lnTo>
                    <a:pt x="155829" y="38252"/>
                  </a:lnTo>
                  <a:lnTo>
                    <a:pt x="146583" y="25793"/>
                  </a:lnTo>
                  <a:lnTo>
                    <a:pt x="146583" y="94234"/>
                  </a:lnTo>
                  <a:lnTo>
                    <a:pt x="145605" y="108978"/>
                  </a:lnTo>
                  <a:lnTo>
                    <a:pt x="129794" y="146304"/>
                  </a:lnTo>
                  <a:lnTo>
                    <a:pt x="83566" y="165354"/>
                  </a:lnTo>
                  <a:lnTo>
                    <a:pt x="70421" y="164122"/>
                  </a:lnTo>
                  <a:lnTo>
                    <a:pt x="31483" y="134480"/>
                  </a:lnTo>
                  <a:lnTo>
                    <a:pt x="21844" y="92329"/>
                  </a:lnTo>
                  <a:lnTo>
                    <a:pt x="22936" y="76657"/>
                  </a:lnTo>
                  <a:lnTo>
                    <a:pt x="39370" y="39116"/>
                  </a:lnTo>
                  <a:lnTo>
                    <a:pt x="84963" y="18923"/>
                  </a:lnTo>
                  <a:lnTo>
                    <a:pt x="98628" y="20116"/>
                  </a:lnTo>
                  <a:lnTo>
                    <a:pt x="137414" y="48806"/>
                  </a:lnTo>
                  <a:lnTo>
                    <a:pt x="146494" y="89789"/>
                  </a:lnTo>
                  <a:lnTo>
                    <a:pt x="146583" y="94234"/>
                  </a:lnTo>
                  <a:lnTo>
                    <a:pt x="146583" y="25793"/>
                  </a:lnTo>
                  <a:lnTo>
                    <a:pt x="104051" y="1562"/>
                  </a:lnTo>
                  <a:lnTo>
                    <a:pt x="86487" y="0"/>
                  </a:lnTo>
                  <a:lnTo>
                    <a:pt x="67525" y="1600"/>
                  </a:lnTo>
                  <a:lnTo>
                    <a:pt x="23241" y="25654"/>
                  </a:lnTo>
                  <a:lnTo>
                    <a:pt x="1447" y="73812"/>
                  </a:lnTo>
                  <a:lnTo>
                    <a:pt x="0" y="94234"/>
                  </a:lnTo>
                  <a:lnTo>
                    <a:pt x="1422" y="113296"/>
                  </a:lnTo>
                  <a:lnTo>
                    <a:pt x="22860" y="159131"/>
                  </a:lnTo>
                  <a:lnTo>
                    <a:pt x="65532" y="182600"/>
                  </a:lnTo>
                  <a:lnTo>
                    <a:pt x="83566" y="184150"/>
                  </a:lnTo>
                  <a:lnTo>
                    <a:pt x="101942" y="182587"/>
                  </a:lnTo>
                  <a:lnTo>
                    <a:pt x="118389" y="177850"/>
                  </a:lnTo>
                  <a:lnTo>
                    <a:pt x="132892" y="169964"/>
                  </a:lnTo>
                  <a:lnTo>
                    <a:pt x="138087" y="165354"/>
                  </a:lnTo>
                  <a:lnTo>
                    <a:pt x="145415" y="158877"/>
                  </a:lnTo>
                  <a:lnTo>
                    <a:pt x="155498" y="144995"/>
                  </a:lnTo>
                  <a:lnTo>
                    <a:pt x="162725" y="128866"/>
                  </a:lnTo>
                  <a:lnTo>
                    <a:pt x="167068" y="110464"/>
                  </a:lnTo>
                  <a:lnTo>
                    <a:pt x="168529" y="89789"/>
                  </a:lnTo>
                  <a:close/>
                </a:path>
                <a:path w="411480" h="184150">
                  <a:moveTo>
                    <a:pt x="306578" y="103378"/>
                  </a:moveTo>
                  <a:lnTo>
                    <a:pt x="305879" y="91376"/>
                  </a:lnTo>
                  <a:lnTo>
                    <a:pt x="303809" y="80886"/>
                  </a:lnTo>
                  <a:lnTo>
                    <a:pt x="300355" y="71894"/>
                  </a:lnTo>
                  <a:lnTo>
                    <a:pt x="297891" y="68072"/>
                  </a:lnTo>
                  <a:lnTo>
                    <a:pt x="295529" y="64389"/>
                  </a:lnTo>
                  <a:lnTo>
                    <a:pt x="289382" y="58547"/>
                  </a:lnTo>
                  <a:lnTo>
                    <a:pt x="282016" y="54330"/>
                  </a:lnTo>
                  <a:lnTo>
                    <a:pt x="273431" y="51790"/>
                  </a:lnTo>
                  <a:lnTo>
                    <a:pt x="263652" y="50927"/>
                  </a:lnTo>
                  <a:lnTo>
                    <a:pt x="250761" y="52438"/>
                  </a:lnTo>
                  <a:lnTo>
                    <a:pt x="239522" y="56946"/>
                  </a:lnTo>
                  <a:lnTo>
                    <a:pt x="229895" y="64490"/>
                  </a:lnTo>
                  <a:lnTo>
                    <a:pt x="221869" y="75057"/>
                  </a:lnTo>
                  <a:lnTo>
                    <a:pt x="221361" y="75057"/>
                  </a:lnTo>
                  <a:lnTo>
                    <a:pt x="221361" y="53975"/>
                  </a:lnTo>
                  <a:lnTo>
                    <a:pt x="200914" y="53975"/>
                  </a:lnTo>
                  <a:lnTo>
                    <a:pt x="200914" y="181229"/>
                  </a:lnTo>
                  <a:lnTo>
                    <a:pt x="221361" y="181229"/>
                  </a:lnTo>
                  <a:lnTo>
                    <a:pt x="221361" y="108585"/>
                  </a:lnTo>
                  <a:lnTo>
                    <a:pt x="221970" y="100203"/>
                  </a:lnTo>
                  <a:lnTo>
                    <a:pt x="249351" y="68795"/>
                  </a:lnTo>
                  <a:lnTo>
                    <a:pt x="256667" y="68072"/>
                  </a:lnTo>
                  <a:lnTo>
                    <a:pt x="269582" y="70624"/>
                  </a:lnTo>
                  <a:lnTo>
                    <a:pt x="278841" y="78232"/>
                  </a:lnTo>
                  <a:lnTo>
                    <a:pt x="284391" y="90906"/>
                  </a:lnTo>
                  <a:lnTo>
                    <a:pt x="286258" y="108585"/>
                  </a:lnTo>
                  <a:lnTo>
                    <a:pt x="286258" y="181229"/>
                  </a:lnTo>
                  <a:lnTo>
                    <a:pt x="306578" y="181229"/>
                  </a:lnTo>
                  <a:lnTo>
                    <a:pt x="306578" y="103378"/>
                  </a:lnTo>
                  <a:close/>
                </a:path>
                <a:path w="411480" h="184150">
                  <a:moveTo>
                    <a:pt x="410870" y="102336"/>
                  </a:moveTo>
                  <a:lnTo>
                    <a:pt x="343027" y="102336"/>
                  </a:lnTo>
                  <a:lnTo>
                    <a:pt x="343027" y="118364"/>
                  </a:lnTo>
                  <a:lnTo>
                    <a:pt x="410870" y="118364"/>
                  </a:lnTo>
                  <a:lnTo>
                    <a:pt x="410870" y="102336"/>
                  </a:lnTo>
                  <a:close/>
                </a:path>
              </a:pathLst>
            </a:custGeom>
            <a:solidFill>
              <a:srgbClr val="585858">
                <a:alpha val="98823"/>
              </a:srgbClr>
            </a:solidFill>
          </p:spPr>
          <p:txBody>
            <a:bodyPr wrap="square" lIns="0" tIns="0" rIns="0" bIns="0" rtlCol="0"/>
            <a:lstStyle/>
            <a:p>
              <a:pPr defTabSz="685800"/>
              <a:endParaRPr sz="1350" kern="0">
                <a:solidFill>
                  <a:sysClr val="windowText" lastClr="000000"/>
                </a:solidFill>
              </a:endParaRPr>
            </a:p>
          </p:txBody>
        </p:sp>
        <p:pic>
          <p:nvPicPr>
            <p:cNvPr id="69" name="object 6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23008" y="1355343"/>
              <a:ext cx="956310" cy="188975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79144" y="1647316"/>
              <a:ext cx="1393317" cy="182372"/>
            </a:xfrm>
            <a:prstGeom prst="rect">
              <a:avLst/>
            </a:prstGeom>
          </p:spPr>
        </p:pic>
        <p:sp>
          <p:nvSpPr>
            <p:cNvPr id="71" name="object 71"/>
            <p:cNvSpPr/>
            <p:nvPr/>
          </p:nvSpPr>
          <p:spPr>
            <a:xfrm>
              <a:off x="1173480" y="4599431"/>
              <a:ext cx="1556385" cy="355600"/>
            </a:xfrm>
            <a:custGeom>
              <a:avLst/>
              <a:gdLst/>
              <a:ahLst/>
              <a:cxnLst/>
              <a:rect l="l" t="t" r="r" b="b"/>
              <a:pathLst>
                <a:path w="1556385" h="355600">
                  <a:moveTo>
                    <a:pt x="1556004" y="0"/>
                  </a:moveTo>
                  <a:lnTo>
                    <a:pt x="0" y="0"/>
                  </a:lnTo>
                  <a:lnTo>
                    <a:pt x="0" y="355092"/>
                  </a:lnTo>
                  <a:lnTo>
                    <a:pt x="1556004" y="355092"/>
                  </a:lnTo>
                  <a:lnTo>
                    <a:pt x="1556004" y="0"/>
                  </a:lnTo>
                  <a:close/>
                </a:path>
              </a:pathLst>
            </a:custGeom>
            <a:solidFill>
              <a:srgbClr val="008575"/>
            </a:solidFill>
          </p:spPr>
          <p:txBody>
            <a:bodyPr wrap="square" lIns="0" tIns="0" rIns="0" bIns="0" rtlCol="0"/>
            <a:lstStyle/>
            <a:p>
              <a:pPr defTabSz="685800"/>
              <a:endParaRPr sz="135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2" name="object 72"/>
            <p:cNvSpPr/>
            <p:nvPr/>
          </p:nvSpPr>
          <p:spPr>
            <a:xfrm>
              <a:off x="1173480" y="4599431"/>
              <a:ext cx="1556385" cy="355600"/>
            </a:xfrm>
            <a:custGeom>
              <a:avLst/>
              <a:gdLst/>
              <a:ahLst/>
              <a:cxnLst/>
              <a:rect l="l" t="t" r="r" b="b"/>
              <a:pathLst>
                <a:path w="1556385" h="355600">
                  <a:moveTo>
                    <a:pt x="0" y="355092"/>
                  </a:moveTo>
                  <a:lnTo>
                    <a:pt x="1556004" y="355092"/>
                  </a:lnTo>
                  <a:lnTo>
                    <a:pt x="1556004" y="0"/>
                  </a:lnTo>
                  <a:lnTo>
                    <a:pt x="0" y="0"/>
                  </a:lnTo>
                  <a:lnTo>
                    <a:pt x="0" y="355092"/>
                  </a:lnTo>
                  <a:close/>
                </a:path>
              </a:pathLst>
            </a:custGeom>
            <a:ln w="9525">
              <a:solidFill>
                <a:srgbClr val="FFBE00"/>
              </a:solidFill>
            </a:ln>
          </p:spPr>
          <p:txBody>
            <a:bodyPr wrap="square" lIns="0" tIns="0" rIns="0" bIns="0" rtlCol="0"/>
            <a:lstStyle/>
            <a:p>
              <a:pPr defTabSz="685800"/>
              <a:endParaRPr sz="135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3" name="object 73"/>
            <p:cNvSpPr/>
            <p:nvPr/>
          </p:nvSpPr>
          <p:spPr>
            <a:xfrm>
              <a:off x="1477772" y="4690618"/>
              <a:ext cx="948055" cy="186055"/>
            </a:xfrm>
            <a:custGeom>
              <a:avLst/>
              <a:gdLst/>
              <a:ahLst/>
              <a:cxnLst/>
              <a:rect l="l" t="t" r="r" b="b"/>
              <a:pathLst>
                <a:path w="948055" h="186054">
                  <a:moveTo>
                    <a:pt x="20319" y="7619"/>
                  </a:moveTo>
                  <a:lnTo>
                    <a:pt x="0" y="7619"/>
                  </a:lnTo>
                  <a:lnTo>
                    <a:pt x="0" y="141096"/>
                  </a:lnTo>
                  <a:lnTo>
                    <a:pt x="15621" y="141096"/>
                  </a:lnTo>
                  <a:lnTo>
                    <a:pt x="15594" y="34670"/>
                  </a:lnTo>
                  <a:lnTo>
                    <a:pt x="15366" y="29209"/>
                  </a:lnTo>
                  <a:lnTo>
                    <a:pt x="14859" y="26415"/>
                  </a:lnTo>
                  <a:lnTo>
                    <a:pt x="32318" y="26415"/>
                  </a:lnTo>
                  <a:lnTo>
                    <a:pt x="20319" y="7619"/>
                  </a:lnTo>
                  <a:close/>
                </a:path>
                <a:path w="948055" h="186054">
                  <a:moveTo>
                    <a:pt x="32318" y="26415"/>
                  </a:moveTo>
                  <a:lnTo>
                    <a:pt x="15493" y="26415"/>
                  </a:lnTo>
                  <a:lnTo>
                    <a:pt x="16509" y="29336"/>
                  </a:lnTo>
                  <a:lnTo>
                    <a:pt x="18034" y="32003"/>
                  </a:lnTo>
                  <a:lnTo>
                    <a:pt x="19684" y="34670"/>
                  </a:lnTo>
                  <a:lnTo>
                    <a:pt x="88391" y="141096"/>
                  </a:lnTo>
                  <a:lnTo>
                    <a:pt x="107568" y="141096"/>
                  </a:lnTo>
                  <a:lnTo>
                    <a:pt x="107568" y="121284"/>
                  </a:lnTo>
                  <a:lnTo>
                    <a:pt x="92456" y="121284"/>
                  </a:lnTo>
                  <a:lnTo>
                    <a:pt x="91693" y="119633"/>
                  </a:lnTo>
                  <a:lnTo>
                    <a:pt x="89915" y="116712"/>
                  </a:lnTo>
                  <a:lnTo>
                    <a:pt x="87122" y="112267"/>
                  </a:lnTo>
                  <a:lnTo>
                    <a:pt x="32318" y="26415"/>
                  </a:lnTo>
                  <a:close/>
                </a:path>
                <a:path w="948055" h="186054">
                  <a:moveTo>
                    <a:pt x="107568" y="7619"/>
                  </a:moveTo>
                  <a:lnTo>
                    <a:pt x="91947" y="7619"/>
                  </a:lnTo>
                  <a:lnTo>
                    <a:pt x="92002" y="112267"/>
                  </a:lnTo>
                  <a:lnTo>
                    <a:pt x="92202" y="117347"/>
                  </a:lnTo>
                  <a:lnTo>
                    <a:pt x="92837" y="121284"/>
                  </a:lnTo>
                  <a:lnTo>
                    <a:pt x="107568" y="121284"/>
                  </a:lnTo>
                  <a:lnTo>
                    <a:pt x="107568" y="7619"/>
                  </a:lnTo>
                  <a:close/>
                </a:path>
                <a:path w="948055" h="186054">
                  <a:moveTo>
                    <a:pt x="178561" y="43560"/>
                  </a:moveTo>
                  <a:lnTo>
                    <a:pt x="141819" y="65081"/>
                  </a:lnTo>
                  <a:lnTo>
                    <a:pt x="134747" y="93852"/>
                  </a:lnTo>
                  <a:lnTo>
                    <a:pt x="135463" y="104923"/>
                  </a:lnTo>
                  <a:lnTo>
                    <a:pt x="159924" y="140017"/>
                  </a:lnTo>
                  <a:lnTo>
                    <a:pt x="177927" y="143255"/>
                  </a:lnTo>
                  <a:lnTo>
                    <a:pt x="187787" y="142684"/>
                  </a:lnTo>
                  <a:lnTo>
                    <a:pt x="196611" y="140969"/>
                  </a:lnTo>
                  <a:lnTo>
                    <a:pt x="204412" y="138112"/>
                  </a:lnTo>
                  <a:lnTo>
                    <a:pt x="211201" y="134111"/>
                  </a:lnTo>
                  <a:lnTo>
                    <a:pt x="211201" y="130428"/>
                  </a:lnTo>
                  <a:lnTo>
                    <a:pt x="172084" y="130428"/>
                  </a:lnTo>
                  <a:lnTo>
                    <a:pt x="164591" y="127507"/>
                  </a:lnTo>
                  <a:lnTo>
                    <a:pt x="150495" y="97281"/>
                  </a:lnTo>
                  <a:lnTo>
                    <a:pt x="217804" y="97281"/>
                  </a:lnTo>
                  <a:lnTo>
                    <a:pt x="217804" y="89280"/>
                  </a:lnTo>
                  <a:lnTo>
                    <a:pt x="217491" y="84327"/>
                  </a:lnTo>
                  <a:lnTo>
                    <a:pt x="150748" y="84327"/>
                  </a:lnTo>
                  <a:lnTo>
                    <a:pt x="151891" y="75945"/>
                  </a:lnTo>
                  <a:lnTo>
                    <a:pt x="154940" y="69214"/>
                  </a:lnTo>
                  <a:lnTo>
                    <a:pt x="160020" y="64134"/>
                  </a:lnTo>
                  <a:lnTo>
                    <a:pt x="164972" y="58927"/>
                  </a:lnTo>
                  <a:lnTo>
                    <a:pt x="171196" y="56387"/>
                  </a:lnTo>
                  <a:lnTo>
                    <a:pt x="208032" y="56387"/>
                  </a:lnTo>
                  <a:lnTo>
                    <a:pt x="207517" y="55625"/>
                  </a:lnTo>
                  <a:lnTo>
                    <a:pt x="201868" y="50365"/>
                  </a:lnTo>
                  <a:lnTo>
                    <a:pt x="195183" y="46593"/>
                  </a:lnTo>
                  <a:lnTo>
                    <a:pt x="187426" y="44321"/>
                  </a:lnTo>
                  <a:lnTo>
                    <a:pt x="178561" y="43560"/>
                  </a:lnTo>
                  <a:close/>
                </a:path>
                <a:path w="948055" h="186054">
                  <a:moveTo>
                    <a:pt x="211201" y="119887"/>
                  </a:moveTo>
                  <a:lnTo>
                    <a:pt x="204273" y="124481"/>
                  </a:lnTo>
                  <a:lnTo>
                    <a:pt x="197024" y="127777"/>
                  </a:lnTo>
                  <a:lnTo>
                    <a:pt x="189466" y="129764"/>
                  </a:lnTo>
                  <a:lnTo>
                    <a:pt x="181609" y="130428"/>
                  </a:lnTo>
                  <a:lnTo>
                    <a:pt x="211201" y="130428"/>
                  </a:lnTo>
                  <a:lnTo>
                    <a:pt x="211201" y="119887"/>
                  </a:lnTo>
                  <a:close/>
                </a:path>
                <a:path w="948055" h="186054">
                  <a:moveTo>
                    <a:pt x="208032" y="56387"/>
                  </a:moveTo>
                  <a:lnTo>
                    <a:pt x="185801" y="56387"/>
                  </a:lnTo>
                  <a:lnTo>
                    <a:pt x="191642" y="58800"/>
                  </a:lnTo>
                  <a:lnTo>
                    <a:pt x="200025" y="68706"/>
                  </a:lnTo>
                  <a:lnTo>
                    <a:pt x="202057" y="75564"/>
                  </a:lnTo>
                  <a:lnTo>
                    <a:pt x="202184" y="84327"/>
                  </a:lnTo>
                  <a:lnTo>
                    <a:pt x="217491" y="84327"/>
                  </a:lnTo>
                  <a:lnTo>
                    <a:pt x="217162" y="79111"/>
                  </a:lnTo>
                  <a:lnTo>
                    <a:pt x="215233" y="70119"/>
                  </a:lnTo>
                  <a:lnTo>
                    <a:pt x="212018" y="62295"/>
                  </a:lnTo>
                  <a:lnTo>
                    <a:pt x="208032" y="56387"/>
                  </a:lnTo>
                  <a:close/>
                </a:path>
                <a:path w="948055" h="186054">
                  <a:moveTo>
                    <a:pt x="260477" y="58800"/>
                  </a:moveTo>
                  <a:lnTo>
                    <a:pt x="245236" y="58800"/>
                  </a:lnTo>
                  <a:lnTo>
                    <a:pt x="245236" y="115188"/>
                  </a:lnTo>
                  <a:lnTo>
                    <a:pt x="246788" y="127430"/>
                  </a:lnTo>
                  <a:lnTo>
                    <a:pt x="251459" y="136159"/>
                  </a:lnTo>
                  <a:lnTo>
                    <a:pt x="259274" y="141388"/>
                  </a:lnTo>
                  <a:lnTo>
                    <a:pt x="270255" y="143128"/>
                  </a:lnTo>
                  <a:lnTo>
                    <a:pt x="276097" y="143128"/>
                  </a:lnTo>
                  <a:lnTo>
                    <a:pt x="280923" y="142112"/>
                  </a:lnTo>
                  <a:lnTo>
                    <a:pt x="284479" y="140080"/>
                  </a:lnTo>
                  <a:lnTo>
                    <a:pt x="284479" y="130301"/>
                  </a:lnTo>
                  <a:lnTo>
                    <a:pt x="269494" y="130301"/>
                  </a:lnTo>
                  <a:lnTo>
                    <a:pt x="265938" y="128904"/>
                  </a:lnTo>
                  <a:lnTo>
                    <a:pt x="263778" y="126110"/>
                  </a:lnTo>
                  <a:lnTo>
                    <a:pt x="261492" y="123443"/>
                  </a:lnTo>
                  <a:lnTo>
                    <a:pt x="260477" y="118871"/>
                  </a:lnTo>
                  <a:lnTo>
                    <a:pt x="260477" y="58800"/>
                  </a:lnTo>
                  <a:close/>
                </a:path>
                <a:path w="948055" h="186054">
                  <a:moveTo>
                    <a:pt x="284479" y="127126"/>
                  </a:moveTo>
                  <a:lnTo>
                    <a:pt x="281685" y="129158"/>
                  </a:lnTo>
                  <a:lnTo>
                    <a:pt x="278384" y="130301"/>
                  </a:lnTo>
                  <a:lnTo>
                    <a:pt x="284479" y="130301"/>
                  </a:lnTo>
                  <a:lnTo>
                    <a:pt x="284479" y="127126"/>
                  </a:lnTo>
                  <a:close/>
                </a:path>
                <a:path w="948055" h="186054">
                  <a:moveTo>
                    <a:pt x="284479" y="45846"/>
                  </a:moveTo>
                  <a:lnTo>
                    <a:pt x="228853" y="45846"/>
                  </a:lnTo>
                  <a:lnTo>
                    <a:pt x="228853" y="58800"/>
                  </a:lnTo>
                  <a:lnTo>
                    <a:pt x="284479" y="58800"/>
                  </a:lnTo>
                  <a:lnTo>
                    <a:pt x="284479" y="45846"/>
                  </a:lnTo>
                  <a:close/>
                </a:path>
                <a:path w="948055" h="186054">
                  <a:moveTo>
                    <a:pt x="260477" y="17652"/>
                  </a:moveTo>
                  <a:lnTo>
                    <a:pt x="245236" y="22605"/>
                  </a:lnTo>
                  <a:lnTo>
                    <a:pt x="245236" y="45846"/>
                  </a:lnTo>
                  <a:lnTo>
                    <a:pt x="260477" y="45846"/>
                  </a:lnTo>
                  <a:lnTo>
                    <a:pt x="260477" y="17652"/>
                  </a:lnTo>
                  <a:close/>
                </a:path>
                <a:path w="948055" h="186054">
                  <a:moveTo>
                    <a:pt x="307085" y="45846"/>
                  </a:moveTo>
                  <a:lnTo>
                    <a:pt x="291084" y="45846"/>
                  </a:lnTo>
                  <a:lnTo>
                    <a:pt x="319913" y="141096"/>
                  </a:lnTo>
                  <a:lnTo>
                    <a:pt x="335153" y="141096"/>
                  </a:lnTo>
                  <a:lnTo>
                    <a:pt x="339863" y="125983"/>
                  </a:lnTo>
                  <a:lnTo>
                    <a:pt x="328041" y="125983"/>
                  </a:lnTo>
                  <a:lnTo>
                    <a:pt x="327914" y="122427"/>
                  </a:lnTo>
                  <a:lnTo>
                    <a:pt x="327405" y="119633"/>
                  </a:lnTo>
                  <a:lnTo>
                    <a:pt x="326701" y="117220"/>
                  </a:lnTo>
                  <a:lnTo>
                    <a:pt x="307085" y="45846"/>
                  </a:lnTo>
                  <a:close/>
                </a:path>
                <a:path w="948055" h="186054">
                  <a:moveTo>
                    <a:pt x="371409" y="64007"/>
                  </a:moveTo>
                  <a:lnTo>
                    <a:pt x="358775" y="64007"/>
                  </a:lnTo>
                  <a:lnTo>
                    <a:pt x="359028" y="67309"/>
                  </a:lnTo>
                  <a:lnTo>
                    <a:pt x="359536" y="70230"/>
                  </a:lnTo>
                  <a:lnTo>
                    <a:pt x="379857" y="141096"/>
                  </a:lnTo>
                  <a:lnTo>
                    <a:pt x="395732" y="141096"/>
                  </a:lnTo>
                  <a:lnTo>
                    <a:pt x="400227" y="126110"/>
                  </a:lnTo>
                  <a:lnTo>
                    <a:pt x="387603" y="126110"/>
                  </a:lnTo>
                  <a:lnTo>
                    <a:pt x="387222" y="122808"/>
                  </a:lnTo>
                  <a:lnTo>
                    <a:pt x="386658" y="119633"/>
                  </a:lnTo>
                  <a:lnTo>
                    <a:pt x="386207" y="117601"/>
                  </a:lnTo>
                  <a:lnTo>
                    <a:pt x="371409" y="64007"/>
                  </a:lnTo>
                  <a:close/>
                </a:path>
                <a:path w="948055" h="186054">
                  <a:moveTo>
                    <a:pt x="424307" y="45846"/>
                  </a:moveTo>
                  <a:lnTo>
                    <a:pt x="409194" y="45846"/>
                  </a:lnTo>
                  <a:lnTo>
                    <a:pt x="389890" y="117601"/>
                  </a:lnTo>
                  <a:lnTo>
                    <a:pt x="388873" y="120903"/>
                  </a:lnTo>
                  <a:lnTo>
                    <a:pt x="388366" y="123697"/>
                  </a:lnTo>
                  <a:lnTo>
                    <a:pt x="388239" y="126110"/>
                  </a:lnTo>
                  <a:lnTo>
                    <a:pt x="400227" y="126110"/>
                  </a:lnTo>
                  <a:lnTo>
                    <a:pt x="424307" y="45846"/>
                  </a:lnTo>
                  <a:close/>
                </a:path>
                <a:path w="948055" h="186054">
                  <a:moveTo>
                    <a:pt x="366395" y="45846"/>
                  </a:moveTo>
                  <a:lnTo>
                    <a:pt x="352425" y="45846"/>
                  </a:lnTo>
                  <a:lnTo>
                    <a:pt x="330459" y="117601"/>
                  </a:lnTo>
                  <a:lnTo>
                    <a:pt x="329565" y="120395"/>
                  </a:lnTo>
                  <a:lnTo>
                    <a:pt x="329145" y="122808"/>
                  </a:lnTo>
                  <a:lnTo>
                    <a:pt x="329020" y="123697"/>
                  </a:lnTo>
                  <a:lnTo>
                    <a:pt x="328803" y="125983"/>
                  </a:lnTo>
                  <a:lnTo>
                    <a:pt x="339863" y="125983"/>
                  </a:lnTo>
                  <a:lnTo>
                    <a:pt x="356489" y="72643"/>
                  </a:lnTo>
                  <a:lnTo>
                    <a:pt x="357632" y="69087"/>
                  </a:lnTo>
                  <a:lnTo>
                    <a:pt x="358266" y="66293"/>
                  </a:lnTo>
                  <a:lnTo>
                    <a:pt x="358394" y="64007"/>
                  </a:lnTo>
                  <a:lnTo>
                    <a:pt x="371409" y="64007"/>
                  </a:lnTo>
                  <a:lnTo>
                    <a:pt x="366395" y="45846"/>
                  </a:lnTo>
                  <a:close/>
                </a:path>
                <a:path w="948055" h="186054">
                  <a:moveTo>
                    <a:pt x="483489" y="43560"/>
                  </a:moveTo>
                  <a:lnTo>
                    <a:pt x="442315" y="64430"/>
                  </a:lnTo>
                  <a:lnTo>
                    <a:pt x="434975" y="94487"/>
                  </a:lnTo>
                  <a:lnTo>
                    <a:pt x="435760" y="104989"/>
                  </a:lnTo>
                  <a:lnTo>
                    <a:pt x="462279" y="139922"/>
                  </a:lnTo>
                  <a:lnTo>
                    <a:pt x="481203" y="143255"/>
                  </a:lnTo>
                  <a:lnTo>
                    <a:pt x="491513" y="142398"/>
                  </a:lnTo>
                  <a:lnTo>
                    <a:pt x="500729" y="139826"/>
                  </a:lnTo>
                  <a:lnTo>
                    <a:pt x="508849" y="135540"/>
                  </a:lnTo>
                  <a:lnTo>
                    <a:pt x="514833" y="130428"/>
                  </a:lnTo>
                  <a:lnTo>
                    <a:pt x="472694" y="130428"/>
                  </a:lnTo>
                  <a:lnTo>
                    <a:pt x="464947" y="127253"/>
                  </a:lnTo>
                  <a:lnTo>
                    <a:pt x="450629" y="94487"/>
                  </a:lnTo>
                  <a:lnTo>
                    <a:pt x="450652" y="93090"/>
                  </a:lnTo>
                  <a:lnTo>
                    <a:pt x="472566" y="56387"/>
                  </a:lnTo>
                  <a:lnTo>
                    <a:pt x="516472" y="56387"/>
                  </a:lnTo>
                  <a:lnTo>
                    <a:pt x="510188" y="50901"/>
                  </a:lnTo>
                  <a:lnTo>
                    <a:pt x="502459" y="46815"/>
                  </a:lnTo>
                  <a:lnTo>
                    <a:pt x="493563" y="44372"/>
                  </a:lnTo>
                  <a:lnTo>
                    <a:pt x="483489" y="43560"/>
                  </a:lnTo>
                  <a:close/>
                </a:path>
                <a:path w="948055" h="186054">
                  <a:moveTo>
                    <a:pt x="516472" y="56387"/>
                  </a:moveTo>
                  <a:lnTo>
                    <a:pt x="492252" y="56387"/>
                  </a:lnTo>
                  <a:lnTo>
                    <a:pt x="499872" y="59689"/>
                  </a:lnTo>
                  <a:lnTo>
                    <a:pt x="505078" y="66039"/>
                  </a:lnTo>
                  <a:lnTo>
                    <a:pt x="508579" y="71399"/>
                  </a:lnTo>
                  <a:lnTo>
                    <a:pt x="511079" y="77771"/>
                  </a:lnTo>
                  <a:lnTo>
                    <a:pt x="512579" y="85167"/>
                  </a:lnTo>
                  <a:lnTo>
                    <a:pt x="513049" y="93090"/>
                  </a:lnTo>
                  <a:lnTo>
                    <a:pt x="513026" y="94487"/>
                  </a:lnTo>
                  <a:lnTo>
                    <a:pt x="492252" y="130428"/>
                  </a:lnTo>
                  <a:lnTo>
                    <a:pt x="514833" y="130428"/>
                  </a:lnTo>
                  <a:lnTo>
                    <a:pt x="528701" y="93090"/>
                  </a:lnTo>
                  <a:lnTo>
                    <a:pt x="527960" y="82091"/>
                  </a:lnTo>
                  <a:lnTo>
                    <a:pt x="525732" y="72342"/>
                  </a:lnTo>
                  <a:lnTo>
                    <a:pt x="522003" y="63855"/>
                  </a:lnTo>
                  <a:lnTo>
                    <a:pt x="516763" y="56641"/>
                  </a:lnTo>
                  <a:lnTo>
                    <a:pt x="516472" y="56387"/>
                  </a:lnTo>
                  <a:close/>
                </a:path>
                <a:path w="948055" h="186054">
                  <a:moveTo>
                    <a:pt x="567944" y="45846"/>
                  </a:moveTo>
                  <a:lnTo>
                    <a:pt x="552704" y="45846"/>
                  </a:lnTo>
                  <a:lnTo>
                    <a:pt x="552704" y="141096"/>
                  </a:lnTo>
                  <a:lnTo>
                    <a:pt x="567944" y="141096"/>
                  </a:lnTo>
                  <a:lnTo>
                    <a:pt x="567944" y="92455"/>
                  </a:lnTo>
                  <a:lnTo>
                    <a:pt x="568350" y="84957"/>
                  </a:lnTo>
                  <a:lnTo>
                    <a:pt x="569579" y="78279"/>
                  </a:lnTo>
                  <a:lnTo>
                    <a:pt x="571640" y="72435"/>
                  </a:lnTo>
                  <a:lnTo>
                    <a:pt x="574547" y="67436"/>
                  </a:lnTo>
                  <a:lnTo>
                    <a:pt x="575957" y="65404"/>
                  </a:lnTo>
                  <a:lnTo>
                    <a:pt x="567944" y="65404"/>
                  </a:lnTo>
                  <a:lnTo>
                    <a:pt x="567944" y="45846"/>
                  </a:lnTo>
                  <a:close/>
                </a:path>
                <a:path w="948055" h="186054">
                  <a:moveTo>
                    <a:pt x="597280" y="44068"/>
                  </a:moveTo>
                  <a:lnTo>
                    <a:pt x="587755" y="44068"/>
                  </a:lnTo>
                  <a:lnTo>
                    <a:pt x="582803" y="45973"/>
                  </a:lnTo>
                  <a:lnTo>
                    <a:pt x="573785" y="53466"/>
                  </a:lnTo>
                  <a:lnTo>
                    <a:pt x="570484" y="58673"/>
                  </a:lnTo>
                  <a:lnTo>
                    <a:pt x="568325" y="65404"/>
                  </a:lnTo>
                  <a:lnTo>
                    <a:pt x="575957" y="65404"/>
                  </a:lnTo>
                  <a:lnTo>
                    <a:pt x="578866" y="61213"/>
                  </a:lnTo>
                  <a:lnTo>
                    <a:pt x="584327" y="58165"/>
                  </a:lnTo>
                  <a:lnTo>
                    <a:pt x="602360" y="58165"/>
                  </a:lnTo>
                  <a:lnTo>
                    <a:pt x="602360" y="45465"/>
                  </a:lnTo>
                  <a:lnTo>
                    <a:pt x="600202" y="44576"/>
                  </a:lnTo>
                  <a:lnTo>
                    <a:pt x="597280" y="44068"/>
                  </a:lnTo>
                  <a:close/>
                </a:path>
                <a:path w="948055" h="186054">
                  <a:moveTo>
                    <a:pt x="602360" y="58165"/>
                  </a:moveTo>
                  <a:lnTo>
                    <a:pt x="595884" y="58165"/>
                  </a:lnTo>
                  <a:lnTo>
                    <a:pt x="599694" y="59181"/>
                  </a:lnTo>
                  <a:lnTo>
                    <a:pt x="602360" y="61213"/>
                  </a:lnTo>
                  <a:lnTo>
                    <a:pt x="602360" y="58165"/>
                  </a:lnTo>
                  <a:close/>
                </a:path>
                <a:path w="948055" h="186054">
                  <a:moveTo>
                    <a:pt x="633476" y="0"/>
                  </a:moveTo>
                  <a:lnTo>
                    <a:pt x="618235" y="0"/>
                  </a:lnTo>
                  <a:lnTo>
                    <a:pt x="618235" y="141096"/>
                  </a:lnTo>
                  <a:lnTo>
                    <a:pt x="633476" y="141096"/>
                  </a:lnTo>
                  <a:lnTo>
                    <a:pt x="633476" y="95249"/>
                  </a:lnTo>
                  <a:lnTo>
                    <a:pt x="653160" y="95249"/>
                  </a:lnTo>
                  <a:lnTo>
                    <a:pt x="649732" y="91693"/>
                  </a:lnTo>
                  <a:lnTo>
                    <a:pt x="651929" y="89407"/>
                  </a:lnTo>
                  <a:lnTo>
                    <a:pt x="633476" y="89407"/>
                  </a:lnTo>
                  <a:lnTo>
                    <a:pt x="633476" y="0"/>
                  </a:lnTo>
                  <a:close/>
                </a:path>
                <a:path w="948055" h="186054">
                  <a:moveTo>
                    <a:pt x="653160" y="95249"/>
                  </a:moveTo>
                  <a:lnTo>
                    <a:pt x="633857" y="95249"/>
                  </a:lnTo>
                  <a:lnTo>
                    <a:pt x="675894" y="141096"/>
                  </a:lnTo>
                  <a:lnTo>
                    <a:pt x="697357" y="141096"/>
                  </a:lnTo>
                  <a:lnTo>
                    <a:pt x="653160" y="95249"/>
                  </a:lnTo>
                  <a:close/>
                </a:path>
                <a:path w="948055" h="186054">
                  <a:moveTo>
                    <a:pt x="693801" y="45846"/>
                  </a:moveTo>
                  <a:lnTo>
                    <a:pt x="673861" y="45846"/>
                  </a:lnTo>
                  <a:lnTo>
                    <a:pt x="633857" y="89407"/>
                  </a:lnTo>
                  <a:lnTo>
                    <a:pt x="651929" y="89407"/>
                  </a:lnTo>
                  <a:lnTo>
                    <a:pt x="693801" y="45846"/>
                  </a:lnTo>
                  <a:close/>
                </a:path>
                <a:path w="948055" h="186054">
                  <a:moveTo>
                    <a:pt x="723265" y="1777"/>
                  </a:moveTo>
                  <a:lnTo>
                    <a:pt x="717804" y="1777"/>
                  </a:lnTo>
                  <a:lnTo>
                    <a:pt x="715517" y="2793"/>
                  </a:lnTo>
                  <a:lnTo>
                    <a:pt x="713613" y="4698"/>
                  </a:lnTo>
                  <a:lnTo>
                    <a:pt x="711580" y="6476"/>
                  </a:lnTo>
                  <a:lnTo>
                    <a:pt x="710691" y="8889"/>
                  </a:lnTo>
                  <a:lnTo>
                    <a:pt x="710691" y="14604"/>
                  </a:lnTo>
                  <a:lnTo>
                    <a:pt x="711580" y="17017"/>
                  </a:lnTo>
                  <a:lnTo>
                    <a:pt x="713613" y="18795"/>
                  </a:lnTo>
                  <a:lnTo>
                    <a:pt x="715517" y="20700"/>
                  </a:lnTo>
                  <a:lnTo>
                    <a:pt x="717804" y="21589"/>
                  </a:lnTo>
                  <a:lnTo>
                    <a:pt x="723265" y="21589"/>
                  </a:lnTo>
                  <a:lnTo>
                    <a:pt x="730630" y="8889"/>
                  </a:lnTo>
                  <a:lnTo>
                    <a:pt x="729615" y="6476"/>
                  </a:lnTo>
                  <a:lnTo>
                    <a:pt x="725678" y="2793"/>
                  </a:lnTo>
                  <a:lnTo>
                    <a:pt x="723265" y="1777"/>
                  </a:lnTo>
                  <a:close/>
                </a:path>
                <a:path w="948055" h="186054">
                  <a:moveTo>
                    <a:pt x="727964" y="45846"/>
                  </a:moveTo>
                  <a:lnTo>
                    <a:pt x="712723" y="45846"/>
                  </a:lnTo>
                  <a:lnTo>
                    <a:pt x="712723" y="141096"/>
                  </a:lnTo>
                  <a:lnTo>
                    <a:pt x="727964" y="141096"/>
                  </a:lnTo>
                  <a:lnTo>
                    <a:pt x="727964" y="45846"/>
                  </a:lnTo>
                  <a:close/>
                </a:path>
                <a:path w="948055" h="186054">
                  <a:moveTo>
                    <a:pt x="773684" y="45846"/>
                  </a:moveTo>
                  <a:lnTo>
                    <a:pt x="758444" y="45846"/>
                  </a:lnTo>
                  <a:lnTo>
                    <a:pt x="758444" y="141096"/>
                  </a:lnTo>
                  <a:lnTo>
                    <a:pt x="773684" y="141096"/>
                  </a:lnTo>
                  <a:lnTo>
                    <a:pt x="773684" y="77977"/>
                  </a:lnTo>
                  <a:lnTo>
                    <a:pt x="776223" y="70738"/>
                  </a:lnTo>
                  <a:lnTo>
                    <a:pt x="784148" y="61594"/>
                  </a:lnTo>
                  <a:lnTo>
                    <a:pt x="773684" y="61594"/>
                  </a:lnTo>
                  <a:lnTo>
                    <a:pt x="773684" y="45846"/>
                  </a:lnTo>
                  <a:close/>
                </a:path>
                <a:path w="948055" h="186054">
                  <a:moveTo>
                    <a:pt x="830930" y="56387"/>
                  </a:moveTo>
                  <a:lnTo>
                    <a:pt x="800100" y="56387"/>
                  </a:lnTo>
                  <a:lnTo>
                    <a:pt x="809767" y="58291"/>
                  </a:lnTo>
                  <a:lnTo>
                    <a:pt x="816673" y="63992"/>
                  </a:lnTo>
                  <a:lnTo>
                    <a:pt x="820816" y="73479"/>
                  </a:lnTo>
                  <a:lnTo>
                    <a:pt x="822197" y="86740"/>
                  </a:lnTo>
                  <a:lnTo>
                    <a:pt x="822197" y="141096"/>
                  </a:lnTo>
                  <a:lnTo>
                    <a:pt x="837565" y="141096"/>
                  </a:lnTo>
                  <a:lnTo>
                    <a:pt x="837565" y="82803"/>
                  </a:lnTo>
                  <a:lnTo>
                    <a:pt x="837041" y="73848"/>
                  </a:lnTo>
                  <a:lnTo>
                    <a:pt x="835469" y="66024"/>
                  </a:lnTo>
                  <a:lnTo>
                    <a:pt x="832843" y="59308"/>
                  </a:lnTo>
                  <a:lnTo>
                    <a:pt x="830930" y="56387"/>
                  </a:lnTo>
                  <a:close/>
                </a:path>
                <a:path w="948055" h="186054">
                  <a:moveTo>
                    <a:pt x="805307" y="43560"/>
                  </a:moveTo>
                  <a:lnTo>
                    <a:pt x="795710" y="44682"/>
                  </a:lnTo>
                  <a:lnTo>
                    <a:pt x="787304" y="48053"/>
                  </a:lnTo>
                  <a:lnTo>
                    <a:pt x="780063" y="53720"/>
                  </a:lnTo>
                  <a:lnTo>
                    <a:pt x="774065" y="61594"/>
                  </a:lnTo>
                  <a:lnTo>
                    <a:pt x="784148" y="61594"/>
                  </a:lnTo>
                  <a:lnTo>
                    <a:pt x="786129" y="59308"/>
                  </a:lnTo>
                  <a:lnTo>
                    <a:pt x="792479" y="56387"/>
                  </a:lnTo>
                  <a:lnTo>
                    <a:pt x="830930" y="56387"/>
                  </a:lnTo>
                  <a:lnTo>
                    <a:pt x="829148" y="53687"/>
                  </a:lnTo>
                  <a:lnTo>
                    <a:pt x="824612" y="49293"/>
                  </a:lnTo>
                  <a:lnTo>
                    <a:pt x="819102" y="46116"/>
                  </a:lnTo>
                  <a:lnTo>
                    <a:pt x="812663" y="44201"/>
                  </a:lnTo>
                  <a:lnTo>
                    <a:pt x="805307" y="43560"/>
                  </a:lnTo>
                  <a:close/>
                </a:path>
                <a:path w="948055" h="186054">
                  <a:moveTo>
                    <a:pt x="866775" y="163956"/>
                  </a:moveTo>
                  <a:lnTo>
                    <a:pt x="866775" y="179196"/>
                  </a:lnTo>
                  <a:lnTo>
                    <a:pt x="873706" y="182123"/>
                  </a:lnTo>
                  <a:lnTo>
                    <a:pt x="881173" y="184229"/>
                  </a:lnTo>
                  <a:lnTo>
                    <a:pt x="889188" y="185501"/>
                  </a:lnTo>
                  <a:lnTo>
                    <a:pt x="897763" y="185927"/>
                  </a:lnTo>
                  <a:lnTo>
                    <a:pt x="919692" y="182643"/>
                  </a:lnTo>
                  <a:lnTo>
                    <a:pt x="935295" y="172846"/>
                  </a:lnTo>
                  <a:lnTo>
                    <a:pt x="897509" y="172846"/>
                  </a:lnTo>
                  <a:lnTo>
                    <a:pt x="890099" y="172297"/>
                  </a:lnTo>
                  <a:lnTo>
                    <a:pt x="882522" y="170640"/>
                  </a:lnTo>
                  <a:lnTo>
                    <a:pt x="874756" y="167864"/>
                  </a:lnTo>
                  <a:lnTo>
                    <a:pt x="866775" y="163956"/>
                  </a:lnTo>
                  <a:close/>
                </a:path>
                <a:path w="948055" h="186054">
                  <a:moveTo>
                    <a:pt x="947928" y="125094"/>
                  </a:moveTo>
                  <a:lnTo>
                    <a:pt x="932688" y="125094"/>
                  </a:lnTo>
                  <a:lnTo>
                    <a:pt x="932604" y="136130"/>
                  </a:lnTo>
                  <a:lnTo>
                    <a:pt x="930495" y="151844"/>
                  </a:lnTo>
                  <a:lnTo>
                    <a:pt x="923909" y="163512"/>
                  </a:lnTo>
                  <a:lnTo>
                    <a:pt x="912917" y="170513"/>
                  </a:lnTo>
                  <a:lnTo>
                    <a:pt x="897509" y="172846"/>
                  </a:lnTo>
                  <a:lnTo>
                    <a:pt x="935295" y="172846"/>
                  </a:lnTo>
                  <a:lnTo>
                    <a:pt x="944786" y="156406"/>
                  </a:lnTo>
                  <a:lnTo>
                    <a:pt x="947928" y="133476"/>
                  </a:lnTo>
                  <a:lnTo>
                    <a:pt x="947928" y="125094"/>
                  </a:lnTo>
                  <a:close/>
                </a:path>
                <a:path w="948055" h="186054">
                  <a:moveTo>
                    <a:pt x="903732" y="43560"/>
                  </a:moveTo>
                  <a:lnTo>
                    <a:pt x="866707" y="65676"/>
                  </a:lnTo>
                  <a:lnTo>
                    <a:pt x="860234" y="95503"/>
                  </a:lnTo>
                  <a:lnTo>
                    <a:pt x="860271" y="98043"/>
                  </a:lnTo>
                  <a:lnTo>
                    <a:pt x="876823" y="136130"/>
                  </a:lnTo>
                  <a:lnTo>
                    <a:pt x="899541" y="143255"/>
                  </a:lnTo>
                  <a:lnTo>
                    <a:pt x="909804" y="142114"/>
                  </a:lnTo>
                  <a:lnTo>
                    <a:pt x="918686" y="138699"/>
                  </a:lnTo>
                  <a:lnTo>
                    <a:pt x="926187" y="133022"/>
                  </a:lnTo>
                  <a:lnTo>
                    <a:pt x="928189" y="130428"/>
                  </a:lnTo>
                  <a:lnTo>
                    <a:pt x="895350" y="130428"/>
                  </a:lnTo>
                  <a:lnTo>
                    <a:pt x="888491" y="127253"/>
                  </a:lnTo>
                  <a:lnTo>
                    <a:pt x="875791" y="95503"/>
                  </a:lnTo>
                  <a:lnTo>
                    <a:pt x="876292" y="86766"/>
                  </a:lnTo>
                  <a:lnTo>
                    <a:pt x="896492" y="56387"/>
                  </a:lnTo>
                  <a:lnTo>
                    <a:pt x="930221" y="56387"/>
                  </a:lnTo>
                  <a:lnTo>
                    <a:pt x="927020" y="52294"/>
                  </a:lnTo>
                  <a:lnTo>
                    <a:pt x="920495" y="47450"/>
                  </a:lnTo>
                  <a:lnTo>
                    <a:pt x="912733" y="44535"/>
                  </a:lnTo>
                  <a:lnTo>
                    <a:pt x="903732" y="43560"/>
                  </a:lnTo>
                  <a:close/>
                </a:path>
                <a:path w="948055" h="186054">
                  <a:moveTo>
                    <a:pt x="930221" y="56387"/>
                  </a:moveTo>
                  <a:lnTo>
                    <a:pt x="913510" y="56387"/>
                  </a:lnTo>
                  <a:lnTo>
                    <a:pt x="919860" y="59054"/>
                  </a:lnTo>
                  <a:lnTo>
                    <a:pt x="930147" y="69849"/>
                  </a:lnTo>
                  <a:lnTo>
                    <a:pt x="932688" y="76326"/>
                  </a:lnTo>
                  <a:lnTo>
                    <a:pt x="932688" y="107441"/>
                  </a:lnTo>
                  <a:lnTo>
                    <a:pt x="930021" y="115315"/>
                  </a:lnTo>
                  <a:lnTo>
                    <a:pt x="919226" y="127380"/>
                  </a:lnTo>
                  <a:lnTo>
                    <a:pt x="912367" y="130428"/>
                  </a:lnTo>
                  <a:lnTo>
                    <a:pt x="928189" y="130428"/>
                  </a:lnTo>
                  <a:lnTo>
                    <a:pt x="932307" y="125094"/>
                  </a:lnTo>
                  <a:lnTo>
                    <a:pt x="947928" y="125094"/>
                  </a:lnTo>
                  <a:lnTo>
                    <a:pt x="947928" y="59054"/>
                  </a:lnTo>
                  <a:lnTo>
                    <a:pt x="932307" y="59054"/>
                  </a:lnTo>
                  <a:lnTo>
                    <a:pt x="930221" y="56387"/>
                  </a:lnTo>
                  <a:close/>
                </a:path>
                <a:path w="948055" h="186054">
                  <a:moveTo>
                    <a:pt x="947928" y="45846"/>
                  </a:moveTo>
                  <a:lnTo>
                    <a:pt x="932688" y="45846"/>
                  </a:lnTo>
                  <a:lnTo>
                    <a:pt x="932688" y="59054"/>
                  </a:lnTo>
                  <a:lnTo>
                    <a:pt x="947928" y="59054"/>
                  </a:lnTo>
                  <a:lnTo>
                    <a:pt x="947928" y="45846"/>
                  </a:lnTo>
                  <a:close/>
                </a:path>
              </a:pathLst>
            </a:custGeom>
            <a:solidFill>
              <a:srgbClr val="FFFFFF">
                <a:alpha val="98823"/>
              </a:srgbClr>
            </a:solidFill>
          </p:spPr>
          <p:txBody>
            <a:bodyPr wrap="square" lIns="0" tIns="0" rIns="0" bIns="0" rtlCol="0"/>
            <a:lstStyle/>
            <a:p>
              <a:pPr defTabSz="685800"/>
              <a:endParaRPr sz="135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4" name="object 74"/>
            <p:cNvSpPr/>
            <p:nvPr/>
          </p:nvSpPr>
          <p:spPr>
            <a:xfrm>
              <a:off x="1173480" y="4177283"/>
              <a:ext cx="1556385" cy="353695"/>
            </a:xfrm>
            <a:custGeom>
              <a:avLst/>
              <a:gdLst/>
              <a:ahLst/>
              <a:cxnLst/>
              <a:rect l="l" t="t" r="r" b="b"/>
              <a:pathLst>
                <a:path w="1556385" h="353695">
                  <a:moveTo>
                    <a:pt x="1556004" y="0"/>
                  </a:moveTo>
                  <a:lnTo>
                    <a:pt x="0" y="0"/>
                  </a:lnTo>
                  <a:lnTo>
                    <a:pt x="0" y="353568"/>
                  </a:lnTo>
                  <a:lnTo>
                    <a:pt x="1556004" y="353568"/>
                  </a:lnTo>
                  <a:lnTo>
                    <a:pt x="1556004" y="0"/>
                  </a:lnTo>
                  <a:close/>
                </a:path>
              </a:pathLst>
            </a:custGeom>
            <a:solidFill>
              <a:srgbClr val="008575"/>
            </a:solidFill>
          </p:spPr>
          <p:txBody>
            <a:bodyPr wrap="square" lIns="0" tIns="0" rIns="0" bIns="0" rtlCol="0"/>
            <a:lstStyle/>
            <a:p>
              <a:pPr defTabSz="685800"/>
              <a:endParaRPr sz="135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5" name="object 75"/>
            <p:cNvSpPr/>
            <p:nvPr/>
          </p:nvSpPr>
          <p:spPr>
            <a:xfrm>
              <a:off x="1173480" y="4177283"/>
              <a:ext cx="1556385" cy="353695"/>
            </a:xfrm>
            <a:custGeom>
              <a:avLst/>
              <a:gdLst/>
              <a:ahLst/>
              <a:cxnLst/>
              <a:rect l="l" t="t" r="r" b="b"/>
              <a:pathLst>
                <a:path w="1556385" h="353695">
                  <a:moveTo>
                    <a:pt x="0" y="353568"/>
                  </a:moveTo>
                  <a:lnTo>
                    <a:pt x="1556004" y="353568"/>
                  </a:lnTo>
                  <a:lnTo>
                    <a:pt x="1556004" y="0"/>
                  </a:lnTo>
                  <a:lnTo>
                    <a:pt x="0" y="0"/>
                  </a:lnTo>
                  <a:lnTo>
                    <a:pt x="0" y="353568"/>
                  </a:lnTo>
                  <a:close/>
                </a:path>
              </a:pathLst>
            </a:custGeom>
            <a:ln w="9525">
              <a:solidFill>
                <a:srgbClr val="FFBE00"/>
              </a:solidFill>
            </a:ln>
          </p:spPr>
          <p:txBody>
            <a:bodyPr wrap="square" lIns="0" tIns="0" rIns="0" bIns="0" rtlCol="0"/>
            <a:lstStyle/>
            <a:p>
              <a:pPr defTabSz="685800"/>
              <a:endParaRPr sz="135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6" name="object 76"/>
            <p:cNvSpPr/>
            <p:nvPr/>
          </p:nvSpPr>
          <p:spPr>
            <a:xfrm>
              <a:off x="1572641" y="4272914"/>
              <a:ext cx="758825" cy="179705"/>
            </a:xfrm>
            <a:custGeom>
              <a:avLst/>
              <a:gdLst/>
              <a:ahLst/>
              <a:cxnLst/>
              <a:rect l="l" t="t" r="r" b="b"/>
              <a:pathLst>
                <a:path w="758825" h="179704">
                  <a:moveTo>
                    <a:pt x="68072" y="0"/>
                  </a:moveTo>
                  <a:lnTo>
                    <a:pt x="29567" y="11144"/>
                  </a:lnTo>
                  <a:lnTo>
                    <a:pt x="4841" y="42560"/>
                  </a:lnTo>
                  <a:lnTo>
                    <a:pt x="0" y="71501"/>
                  </a:lnTo>
                  <a:lnTo>
                    <a:pt x="1071" y="85647"/>
                  </a:lnTo>
                  <a:lnTo>
                    <a:pt x="26412" y="127635"/>
                  </a:lnTo>
                  <a:lnTo>
                    <a:pt x="62738" y="137922"/>
                  </a:lnTo>
                  <a:lnTo>
                    <a:pt x="73261" y="137423"/>
                  </a:lnTo>
                  <a:lnTo>
                    <a:pt x="82915" y="135937"/>
                  </a:lnTo>
                  <a:lnTo>
                    <a:pt x="91688" y="133475"/>
                  </a:lnTo>
                  <a:lnTo>
                    <a:pt x="99567" y="130048"/>
                  </a:lnTo>
                  <a:lnTo>
                    <a:pt x="99567" y="123825"/>
                  </a:lnTo>
                  <a:lnTo>
                    <a:pt x="64770" y="123825"/>
                  </a:lnTo>
                  <a:lnTo>
                    <a:pt x="54435" y="122920"/>
                  </a:lnTo>
                  <a:lnTo>
                    <a:pt x="19716" y="92456"/>
                  </a:lnTo>
                  <a:lnTo>
                    <a:pt x="16383" y="70612"/>
                  </a:lnTo>
                  <a:lnTo>
                    <a:pt x="17266" y="58398"/>
                  </a:lnTo>
                  <a:lnTo>
                    <a:pt x="38298" y="22850"/>
                  </a:lnTo>
                  <a:lnTo>
                    <a:pt x="67945" y="14224"/>
                  </a:lnTo>
                  <a:lnTo>
                    <a:pt x="99567" y="14224"/>
                  </a:lnTo>
                  <a:lnTo>
                    <a:pt x="99567" y="5587"/>
                  </a:lnTo>
                  <a:lnTo>
                    <a:pt x="92896" y="3161"/>
                  </a:lnTo>
                  <a:lnTo>
                    <a:pt x="85439" y="1412"/>
                  </a:lnTo>
                  <a:lnTo>
                    <a:pt x="77172" y="355"/>
                  </a:lnTo>
                  <a:lnTo>
                    <a:pt x="68072" y="0"/>
                  </a:lnTo>
                  <a:close/>
                </a:path>
                <a:path w="758825" h="179704">
                  <a:moveTo>
                    <a:pt x="99567" y="114935"/>
                  </a:moveTo>
                  <a:lnTo>
                    <a:pt x="91880" y="118842"/>
                  </a:lnTo>
                  <a:lnTo>
                    <a:pt x="83502" y="121618"/>
                  </a:lnTo>
                  <a:lnTo>
                    <a:pt x="74457" y="123275"/>
                  </a:lnTo>
                  <a:lnTo>
                    <a:pt x="64770" y="123825"/>
                  </a:lnTo>
                  <a:lnTo>
                    <a:pt x="99567" y="123825"/>
                  </a:lnTo>
                  <a:lnTo>
                    <a:pt x="99567" y="114935"/>
                  </a:lnTo>
                  <a:close/>
                </a:path>
                <a:path w="758825" h="179704">
                  <a:moveTo>
                    <a:pt x="99567" y="14224"/>
                  </a:moveTo>
                  <a:lnTo>
                    <a:pt x="67945" y="14224"/>
                  </a:lnTo>
                  <a:lnTo>
                    <a:pt x="76350" y="14724"/>
                  </a:lnTo>
                  <a:lnTo>
                    <a:pt x="84423" y="16224"/>
                  </a:lnTo>
                  <a:lnTo>
                    <a:pt x="92162" y="18724"/>
                  </a:lnTo>
                  <a:lnTo>
                    <a:pt x="99567" y="22225"/>
                  </a:lnTo>
                  <a:lnTo>
                    <a:pt x="99567" y="14224"/>
                  </a:lnTo>
                  <a:close/>
                </a:path>
                <a:path w="758825" h="179704">
                  <a:moveTo>
                    <a:pt x="166115" y="38227"/>
                  </a:moveTo>
                  <a:lnTo>
                    <a:pt x="124922" y="59096"/>
                  </a:lnTo>
                  <a:lnTo>
                    <a:pt x="117475" y="89154"/>
                  </a:lnTo>
                  <a:lnTo>
                    <a:pt x="118280" y="99655"/>
                  </a:lnTo>
                  <a:lnTo>
                    <a:pt x="144859" y="134588"/>
                  </a:lnTo>
                  <a:lnTo>
                    <a:pt x="163829" y="137922"/>
                  </a:lnTo>
                  <a:lnTo>
                    <a:pt x="174138" y="137064"/>
                  </a:lnTo>
                  <a:lnTo>
                    <a:pt x="183340" y="134493"/>
                  </a:lnTo>
                  <a:lnTo>
                    <a:pt x="191422" y="130206"/>
                  </a:lnTo>
                  <a:lnTo>
                    <a:pt x="197344" y="125095"/>
                  </a:lnTo>
                  <a:lnTo>
                    <a:pt x="155321" y="125095"/>
                  </a:lnTo>
                  <a:lnTo>
                    <a:pt x="147573" y="121793"/>
                  </a:lnTo>
                  <a:lnTo>
                    <a:pt x="133256" y="89154"/>
                  </a:lnTo>
                  <a:lnTo>
                    <a:pt x="133286" y="87630"/>
                  </a:lnTo>
                  <a:lnTo>
                    <a:pt x="155194" y="51054"/>
                  </a:lnTo>
                  <a:lnTo>
                    <a:pt x="199099" y="51054"/>
                  </a:lnTo>
                  <a:lnTo>
                    <a:pt x="192815" y="45567"/>
                  </a:lnTo>
                  <a:lnTo>
                    <a:pt x="185086" y="41481"/>
                  </a:lnTo>
                  <a:lnTo>
                    <a:pt x="176190" y="39038"/>
                  </a:lnTo>
                  <a:lnTo>
                    <a:pt x="166115" y="38227"/>
                  </a:lnTo>
                  <a:close/>
                </a:path>
                <a:path w="758825" h="179704">
                  <a:moveTo>
                    <a:pt x="199099" y="51054"/>
                  </a:moveTo>
                  <a:lnTo>
                    <a:pt x="174878" y="51054"/>
                  </a:lnTo>
                  <a:lnTo>
                    <a:pt x="182372" y="54229"/>
                  </a:lnTo>
                  <a:lnTo>
                    <a:pt x="187706" y="60706"/>
                  </a:lnTo>
                  <a:lnTo>
                    <a:pt x="191206" y="66065"/>
                  </a:lnTo>
                  <a:lnTo>
                    <a:pt x="193706" y="72437"/>
                  </a:lnTo>
                  <a:lnTo>
                    <a:pt x="195206" y="79833"/>
                  </a:lnTo>
                  <a:lnTo>
                    <a:pt x="195669" y="87630"/>
                  </a:lnTo>
                  <a:lnTo>
                    <a:pt x="195653" y="89154"/>
                  </a:lnTo>
                  <a:lnTo>
                    <a:pt x="174878" y="125095"/>
                  </a:lnTo>
                  <a:lnTo>
                    <a:pt x="197344" y="125095"/>
                  </a:lnTo>
                  <a:lnTo>
                    <a:pt x="211328" y="87630"/>
                  </a:lnTo>
                  <a:lnTo>
                    <a:pt x="210569" y="76650"/>
                  </a:lnTo>
                  <a:lnTo>
                    <a:pt x="208311" y="66944"/>
                  </a:lnTo>
                  <a:lnTo>
                    <a:pt x="204577" y="58501"/>
                  </a:lnTo>
                  <a:lnTo>
                    <a:pt x="199390" y="51308"/>
                  </a:lnTo>
                  <a:lnTo>
                    <a:pt x="199099" y="51054"/>
                  </a:lnTo>
                  <a:close/>
                </a:path>
                <a:path w="758825" h="179704">
                  <a:moveTo>
                    <a:pt x="250571" y="40386"/>
                  </a:moveTo>
                  <a:lnTo>
                    <a:pt x="235331" y="40386"/>
                  </a:lnTo>
                  <a:lnTo>
                    <a:pt x="235331" y="135636"/>
                  </a:lnTo>
                  <a:lnTo>
                    <a:pt x="250571" y="135636"/>
                  </a:lnTo>
                  <a:lnTo>
                    <a:pt x="250571" y="72390"/>
                  </a:lnTo>
                  <a:lnTo>
                    <a:pt x="252729" y="65024"/>
                  </a:lnTo>
                  <a:lnTo>
                    <a:pt x="260090" y="55499"/>
                  </a:lnTo>
                  <a:lnTo>
                    <a:pt x="250571" y="55499"/>
                  </a:lnTo>
                  <a:lnTo>
                    <a:pt x="250571" y="40386"/>
                  </a:lnTo>
                  <a:close/>
                </a:path>
                <a:path w="758825" h="179704">
                  <a:moveTo>
                    <a:pt x="304993" y="51054"/>
                  </a:moveTo>
                  <a:lnTo>
                    <a:pt x="273558" y="51054"/>
                  </a:lnTo>
                  <a:lnTo>
                    <a:pt x="283059" y="52814"/>
                  </a:lnTo>
                  <a:lnTo>
                    <a:pt x="289845" y="58086"/>
                  </a:lnTo>
                  <a:lnTo>
                    <a:pt x="293917" y="66859"/>
                  </a:lnTo>
                  <a:lnTo>
                    <a:pt x="295275" y="79121"/>
                  </a:lnTo>
                  <a:lnTo>
                    <a:pt x="295275" y="135636"/>
                  </a:lnTo>
                  <a:lnTo>
                    <a:pt x="310515" y="135636"/>
                  </a:lnTo>
                  <a:lnTo>
                    <a:pt x="310515" y="73025"/>
                  </a:lnTo>
                  <a:lnTo>
                    <a:pt x="312801" y="65912"/>
                  </a:lnTo>
                  <a:lnTo>
                    <a:pt x="318929" y="57912"/>
                  </a:lnTo>
                  <a:lnTo>
                    <a:pt x="307466" y="57912"/>
                  </a:lnTo>
                  <a:lnTo>
                    <a:pt x="305689" y="52070"/>
                  </a:lnTo>
                  <a:lnTo>
                    <a:pt x="304993" y="51054"/>
                  </a:lnTo>
                  <a:close/>
                </a:path>
                <a:path w="758825" h="179704">
                  <a:moveTo>
                    <a:pt x="364224" y="51054"/>
                  </a:moveTo>
                  <a:lnTo>
                    <a:pt x="341629" y="51054"/>
                  </a:lnTo>
                  <a:lnTo>
                    <a:pt x="347091" y="53340"/>
                  </a:lnTo>
                  <a:lnTo>
                    <a:pt x="350425" y="58086"/>
                  </a:lnTo>
                  <a:lnTo>
                    <a:pt x="353695" y="62865"/>
                  </a:lnTo>
                  <a:lnTo>
                    <a:pt x="355346" y="70485"/>
                  </a:lnTo>
                  <a:lnTo>
                    <a:pt x="355346" y="135636"/>
                  </a:lnTo>
                  <a:lnTo>
                    <a:pt x="370585" y="135636"/>
                  </a:lnTo>
                  <a:lnTo>
                    <a:pt x="370585" y="76962"/>
                  </a:lnTo>
                  <a:lnTo>
                    <a:pt x="368611" y="60033"/>
                  </a:lnTo>
                  <a:lnTo>
                    <a:pt x="364224" y="51054"/>
                  </a:lnTo>
                  <a:close/>
                </a:path>
                <a:path w="758825" h="179704">
                  <a:moveTo>
                    <a:pt x="339090" y="38227"/>
                  </a:moveTo>
                  <a:lnTo>
                    <a:pt x="329255" y="39445"/>
                  </a:lnTo>
                  <a:lnTo>
                    <a:pt x="320706" y="43116"/>
                  </a:lnTo>
                  <a:lnTo>
                    <a:pt x="313443" y="49264"/>
                  </a:lnTo>
                  <a:lnTo>
                    <a:pt x="307466" y="57912"/>
                  </a:lnTo>
                  <a:lnTo>
                    <a:pt x="318929" y="57912"/>
                  </a:lnTo>
                  <a:lnTo>
                    <a:pt x="321945" y="53975"/>
                  </a:lnTo>
                  <a:lnTo>
                    <a:pt x="327533" y="51054"/>
                  </a:lnTo>
                  <a:lnTo>
                    <a:pt x="364224" y="51054"/>
                  </a:lnTo>
                  <a:lnTo>
                    <a:pt x="362693" y="47924"/>
                  </a:lnTo>
                  <a:lnTo>
                    <a:pt x="352851" y="40653"/>
                  </a:lnTo>
                  <a:lnTo>
                    <a:pt x="339090" y="38227"/>
                  </a:lnTo>
                  <a:close/>
                </a:path>
                <a:path w="758825" h="179704">
                  <a:moveTo>
                    <a:pt x="287020" y="38227"/>
                  </a:moveTo>
                  <a:lnTo>
                    <a:pt x="280542" y="38227"/>
                  </a:lnTo>
                  <a:lnTo>
                    <a:pt x="271400" y="39300"/>
                  </a:lnTo>
                  <a:lnTo>
                    <a:pt x="263413" y="42529"/>
                  </a:lnTo>
                  <a:lnTo>
                    <a:pt x="256592" y="47926"/>
                  </a:lnTo>
                  <a:lnTo>
                    <a:pt x="250952" y="55499"/>
                  </a:lnTo>
                  <a:lnTo>
                    <a:pt x="260090" y="55499"/>
                  </a:lnTo>
                  <a:lnTo>
                    <a:pt x="261365" y="53848"/>
                  </a:lnTo>
                  <a:lnTo>
                    <a:pt x="266953" y="51054"/>
                  </a:lnTo>
                  <a:lnTo>
                    <a:pt x="304993" y="51054"/>
                  </a:lnTo>
                  <a:lnTo>
                    <a:pt x="302386" y="47243"/>
                  </a:lnTo>
                  <a:lnTo>
                    <a:pt x="297560" y="43687"/>
                  </a:lnTo>
                  <a:lnTo>
                    <a:pt x="292734" y="40005"/>
                  </a:lnTo>
                  <a:lnTo>
                    <a:pt x="287020" y="38227"/>
                  </a:lnTo>
                  <a:close/>
                </a:path>
                <a:path w="758825" h="179704">
                  <a:moveTo>
                    <a:pt x="415163" y="40386"/>
                  </a:moveTo>
                  <a:lnTo>
                    <a:pt x="399922" y="40386"/>
                  </a:lnTo>
                  <a:lnTo>
                    <a:pt x="399922" y="179451"/>
                  </a:lnTo>
                  <a:lnTo>
                    <a:pt x="415163" y="179451"/>
                  </a:lnTo>
                  <a:lnTo>
                    <a:pt x="415163" y="121920"/>
                  </a:lnTo>
                  <a:lnTo>
                    <a:pt x="427626" y="121920"/>
                  </a:lnTo>
                  <a:lnTo>
                    <a:pt x="422783" y="116840"/>
                  </a:lnTo>
                  <a:lnTo>
                    <a:pt x="417703" y="111379"/>
                  </a:lnTo>
                  <a:lnTo>
                    <a:pt x="415163" y="104648"/>
                  </a:lnTo>
                  <a:lnTo>
                    <a:pt x="415163" y="74168"/>
                  </a:lnTo>
                  <a:lnTo>
                    <a:pt x="417829" y="66421"/>
                  </a:lnTo>
                  <a:lnTo>
                    <a:pt x="423291" y="60325"/>
                  </a:lnTo>
                  <a:lnTo>
                    <a:pt x="426012" y="57150"/>
                  </a:lnTo>
                  <a:lnTo>
                    <a:pt x="415163" y="57150"/>
                  </a:lnTo>
                  <a:lnTo>
                    <a:pt x="415163" y="40386"/>
                  </a:lnTo>
                  <a:close/>
                </a:path>
                <a:path w="758825" h="179704">
                  <a:moveTo>
                    <a:pt x="427626" y="121920"/>
                  </a:moveTo>
                  <a:lnTo>
                    <a:pt x="415544" y="121920"/>
                  </a:lnTo>
                  <a:lnTo>
                    <a:pt x="421098" y="128920"/>
                  </a:lnTo>
                  <a:lnTo>
                    <a:pt x="427688" y="133921"/>
                  </a:lnTo>
                  <a:lnTo>
                    <a:pt x="435350" y="136921"/>
                  </a:lnTo>
                  <a:lnTo>
                    <a:pt x="444119" y="137922"/>
                  </a:lnTo>
                  <a:lnTo>
                    <a:pt x="453669" y="137019"/>
                  </a:lnTo>
                  <a:lnTo>
                    <a:pt x="462137" y="134318"/>
                  </a:lnTo>
                  <a:lnTo>
                    <a:pt x="469532" y="129831"/>
                  </a:lnTo>
                  <a:lnTo>
                    <a:pt x="474326" y="125095"/>
                  </a:lnTo>
                  <a:lnTo>
                    <a:pt x="434466" y="125095"/>
                  </a:lnTo>
                  <a:lnTo>
                    <a:pt x="427990" y="122301"/>
                  </a:lnTo>
                  <a:lnTo>
                    <a:pt x="427626" y="121920"/>
                  </a:lnTo>
                  <a:close/>
                </a:path>
                <a:path w="758825" h="179704">
                  <a:moveTo>
                    <a:pt x="477221" y="51054"/>
                  </a:moveTo>
                  <a:lnTo>
                    <a:pt x="453009" y="51054"/>
                  </a:lnTo>
                  <a:lnTo>
                    <a:pt x="459613" y="53975"/>
                  </a:lnTo>
                  <a:lnTo>
                    <a:pt x="464566" y="60071"/>
                  </a:lnTo>
                  <a:lnTo>
                    <a:pt x="471917" y="85217"/>
                  </a:lnTo>
                  <a:lnTo>
                    <a:pt x="471433" y="93888"/>
                  </a:lnTo>
                  <a:lnTo>
                    <a:pt x="451484" y="125095"/>
                  </a:lnTo>
                  <a:lnTo>
                    <a:pt x="474326" y="125095"/>
                  </a:lnTo>
                  <a:lnTo>
                    <a:pt x="487553" y="85217"/>
                  </a:lnTo>
                  <a:lnTo>
                    <a:pt x="486908" y="75072"/>
                  </a:lnTo>
                  <a:lnTo>
                    <a:pt x="484965" y="65976"/>
                  </a:lnTo>
                  <a:lnTo>
                    <a:pt x="481712" y="57927"/>
                  </a:lnTo>
                  <a:lnTo>
                    <a:pt x="477221" y="51054"/>
                  </a:lnTo>
                  <a:close/>
                </a:path>
                <a:path w="758825" h="179704">
                  <a:moveTo>
                    <a:pt x="448436" y="38227"/>
                  </a:moveTo>
                  <a:lnTo>
                    <a:pt x="438243" y="39415"/>
                  </a:lnTo>
                  <a:lnTo>
                    <a:pt x="429371" y="42973"/>
                  </a:lnTo>
                  <a:lnTo>
                    <a:pt x="421808" y="48889"/>
                  </a:lnTo>
                  <a:lnTo>
                    <a:pt x="415544" y="57150"/>
                  </a:lnTo>
                  <a:lnTo>
                    <a:pt x="426012" y="57150"/>
                  </a:lnTo>
                  <a:lnTo>
                    <a:pt x="428625" y="54102"/>
                  </a:lnTo>
                  <a:lnTo>
                    <a:pt x="435736" y="51054"/>
                  </a:lnTo>
                  <a:lnTo>
                    <a:pt x="477221" y="51054"/>
                  </a:lnTo>
                  <a:lnTo>
                    <a:pt x="471493" y="45352"/>
                  </a:lnTo>
                  <a:lnTo>
                    <a:pt x="464835" y="41386"/>
                  </a:lnTo>
                  <a:lnTo>
                    <a:pt x="457154" y="39014"/>
                  </a:lnTo>
                  <a:lnTo>
                    <a:pt x="448436" y="38227"/>
                  </a:lnTo>
                  <a:close/>
                </a:path>
                <a:path w="758825" h="179704">
                  <a:moveTo>
                    <a:pt x="524256" y="40386"/>
                  </a:moveTo>
                  <a:lnTo>
                    <a:pt x="509142" y="40386"/>
                  </a:lnTo>
                  <a:lnTo>
                    <a:pt x="509142" y="97409"/>
                  </a:lnTo>
                  <a:lnTo>
                    <a:pt x="511264" y="115097"/>
                  </a:lnTo>
                  <a:lnTo>
                    <a:pt x="517636" y="127762"/>
                  </a:lnTo>
                  <a:lnTo>
                    <a:pt x="528270" y="135378"/>
                  </a:lnTo>
                  <a:lnTo>
                    <a:pt x="543179" y="137922"/>
                  </a:lnTo>
                  <a:lnTo>
                    <a:pt x="552442" y="136830"/>
                  </a:lnTo>
                  <a:lnTo>
                    <a:pt x="560419" y="133572"/>
                  </a:lnTo>
                  <a:lnTo>
                    <a:pt x="567110" y="128170"/>
                  </a:lnTo>
                  <a:lnTo>
                    <a:pt x="569321" y="125095"/>
                  </a:lnTo>
                  <a:lnTo>
                    <a:pt x="547370" y="125095"/>
                  </a:lnTo>
                  <a:lnTo>
                    <a:pt x="537275" y="123211"/>
                  </a:lnTo>
                  <a:lnTo>
                    <a:pt x="530050" y="117554"/>
                  </a:lnTo>
                  <a:lnTo>
                    <a:pt x="525706" y="108110"/>
                  </a:lnTo>
                  <a:lnTo>
                    <a:pt x="524256" y="94868"/>
                  </a:lnTo>
                  <a:lnTo>
                    <a:pt x="524256" y="40386"/>
                  </a:lnTo>
                  <a:close/>
                </a:path>
                <a:path w="758825" h="179704">
                  <a:moveTo>
                    <a:pt x="588136" y="120650"/>
                  </a:moveTo>
                  <a:lnTo>
                    <a:pt x="572897" y="120650"/>
                  </a:lnTo>
                  <a:lnTo>
                    <a:pt x="572897" y="135636"/>
                  </a:lnTo>
                  <a:lnTo>
                    <a:pt x="588136" y="135636"/>
                  </a:lnTo>
                  <a:lnTo>
                    <a:pt x="588136" y="120650"/>
                  </a:lnTo>
                  <a:close/>
                </a:path>
                <a:path w="758825" h="179704">
                  <a:moveTo>
                    <a:pt x="588136" y="40386"/>
                  </a:moveTo>
                  <a:lnTo>
                    <a:pt x="572897" y="40386"/>
                  </a:lnTo>
                  <a:lnTo>
                    <a:pt x="572897" y="104140"/>
                  </a:lnTo>
                  <a:lnTo>
                    <a:pt x="570484" y="111379"/>
                  </a:lnTo>
                  <a:lnTo>
                    <a:pt x="560832" y="122301"/>
                  </a:lnTo>
                  <a:lnTo>
                    <a:pt x="554735" y="125095"/>
                  </a:lnTo>
                  <a:lnTo>
                    <a:pt x="569321" y="125095"/>
                  </a:lnTo>
                  <a:lnTo>
                    <a:pt x="572516" y="120650"/>
                  </a:lnTo>
                  <a:lnTo>
                    <a:pt x="588136" y="120650"/>
                  </a:lnTo>
                  <a:lnTo>
                    <a:pt x="588136" y="40386"/>
                  </a:lnTo>
                  <a:close/>
                </a:path>
                <a:path w="758825" h="179704">
                  <a:moveTo>
                    <a:pt x="639572" y="53467"/>
                  </a:moveTo>
                  <a:lnTo>
                    <a:pt x="624332" y="53467"/>
                  </a:lnTo>
                  <a:lnTo>
                    <a:pt x="624332" y="109855"/>
                  </a:lnTo>
                  <a:lnTo>
                    <a:pt x="625883" y="122023"/>
                  </a:lnTo>
                  <a:lnTo>
                    <a:pt x="630555" y="130714"/>
                  </a:lnTo>
                  <a:lnTo>
                    <a:pt x="638369" y="135929"/>
                  </a:lnTo>
                  <a:lnTo>
                    <a:pt x="649351" y="137668"/>
                  </a:lnTo>
                  <a:lnTo>
                    <a:pt x="655192" y="137668"/>
                  </a:lnTo>
                  <a:lnTo>
                    <a:pt x="659891" y="136779"/>
                  </a:lnTo>
                  <a:lnTo>
                    <a:pt x="663575" y="134747"/>
                  </a:lnTo>
                  <a:lnTo>
                    <a:pt x="663575" y="124841"/>
                  </a:lnTo>
                  <a:lnTo>
                    <a:pt x="648589" y="124841"/>
                  </a:lnTo>
                  <a:lnTo>
                    <a:pt x="644906" y="123571"/>
                  </a:lnTo>
                  <a:lnTo>
                    <a:pt x="642747" y="120777"/>
                  </a:lnTo>
                  <a:lnTo>
                    <a:pt x="640588" y="118110"/>
                  </a:lnTo>
                  <a:lnTo>
                    <a:pt x="639572" y="113537"/>
                  </a:lnTo>
                  <a:lnTo>
                    <a:pt x="639572" y="53467"/>
                  </a:lnTo>
                  <a:close/>
                </a:path>
                <a:path w="758825" h="179704">
                  <a:moveTo>
                    <a:pt x="663575" y="121666"/>
                  </a:moveTo>
                  <a:lnTo>
                    <a:pt x="660781" y="123825"/>
                  </a:lnTo>
                  <a:lnTo>
                    <a:pt x="657479" y="124841"/>
                  </a:lnTo>
                  <a:lnTo>
                    <a:pt x="663575" y="124841"/>
                  </a:lnTo>
                  <a:lnTo>
                    <a:pt x="663575" y="121666"/>
                  </a:lnTo>
                  <a:close/>
                </a:path>
                <a:path w="758825" h="179704">
                  <a:moveTo>
                    <a:pt x="663575" y="40386"/>
                  </a:moveTo>
                  <a:lnTo>
                    <a:pt x="607948" y="40386"/>
                  </a:lnTo>
                  <a:lnTo>
                    <a:pt x="607948" y="53467"/>
                  </a:lnTo>
                  <a:lnTo>
                    <a:pt x="663575" y="53467"/>
                  </a:lnTo>
                  <a:lnTo>
                    <a:pt x="663575" y="40386"/>
                  </a:lnTo>
                  <a:close/>
                </a:path>
                <a:path w="758825" h="179704">
                  <a:moveTo>
                    <a:pt x="639572" y="12192"/>
                  </a:moveTo>
                  <a:lnTo>
                    <a:pt x="624332" y="17145"/>
                  </a:lnTo>
                  <a:lnTo>
                    <a:pt x="624332" y="40386"/>
                  </a:lnTo>
                  <a:lnTo>
                    <a:pt x="639572" y="40386"/>
                  </a:lnTo>
                  <a:lnTo>
                    <a:pt x="639572" y="12192"/>
                  </a:lnTo>
                  <a:close/>
                </a:path>
                <a:path w="758825" h="179704">
                  <a:moveTo>
                    <a:pt x="719201" y="38227"/>
                  </a:moveTo>
                  <a:lnTo>
                    <a:pt x="682438" y="59691"/>
                  </a:lnTo>
                  <a:lnTo>
                    <a:pt x="675259" y="88392"/>
                  </a:lnTo>
                  <a:lnTo>
                    <a:pt x="675993" y="99536"/>
                  </a:lnTo>
                  <a:lnTo>
                    <a:pt x="700547" y="134683"/>
                  </a:lnTo>
                  <a:lnTo>
                    <a:pt x="718566" y="137922"/>
                  </a:lnTo>
                  <a:lnTo>
                    <a:pt x="728372" y="137350"/>
                  </a:lnTo>
                  <a:lnTo>
                    <a:pt x="737203" y="135636"/>
                  </a:lnTo>
                  <a:lnTo>
                    <a:pt x="745033" y="132778"/>
                  </a:lnTo>
                  <a:lnTo>
                    <a:pt x="751840" y="128778"/>
                  </a:lnTo>
                  <a:lnTo>
                    <a:pt x="751840" y="125095"/>
                  </a:lnTo>
                  <a:lnTo>
                    <a:pt x="712597" y="125095"/>
                  </a:lnTo>
                  <a:lnTo>
                    <a:pt x="705104" y="122174"/>
                  </a:lnTo>
                  <a:lnTo>
                    <a:pt x="691134" y="91821"/>
                  </a:lnTo>
                  <a:lnTo>
                    <a:pt x="758444" y="91821"/>
                  </a:lnTo>
                  <a:lnTo>
                    <a:pt x="758444" y="83820"/>
                  </a:lnTo>
                  <a:lnTo>
                    <a:pt x="758137" y="78993"/>
                  </a:lnTo>
                  <a:lnTo>
                    <a:pt x="691260" y="78993"/>
                  </a:lnTo>
                  <a:lnTo>
                    <a:pt x="692531" y="70612"/>
                  </a:lnTo>
                  <a:lnTo>
                    <a:pt x="695579" y="63881"/>
                  </a:lnTo>
                  <a:lnTo>
                    <a:pt x="700659" y="58801"/>
                  </a:lnTo>
                  <a:lnTo>
                    <a:pt x="705611" y="53593"/>
                  </a:lnTo>
                  <a:lnTo>
                    <a:pt x="711708" y="51054"/>
                  </a:lnTo>
                  <a:lnTo>
                    <a:pt x="748675" y="51054"/>
                  </a:lnTo>
                  <a:lnTo>
                    <a:pt x="748157" y="50292"/>
                  </a:lnTo>
                  <a:lnTo>
                    <a:pt x="742489" y="44977"/>
                  </a:lnTo>
                  <a:lnTo>
                    <a:pt x="735774" y="41211"/>
                  </a:lnTo>
                  <a:lnTo>
                    <a:pt x="728011" y="38969"/>
                  </a:lnTo>
                  <a:lnTo>
                    <a:pt x="719201" y="38227"/>
                  </a:lnTo>
                  <a:close/>
                </a:path>
                <a:path w="758825" h="179704">
                  <a:moveTo>
                    <a:pt x="751840" y="114427"/>
                  </a:moveTo>
                  <a:lnTo>
                    <a:pt x="744912" y="119094"/>
                  </a:lnTo>
                  <a:lnTo>
                    <a:pt x="737663" y="122428"/>
                  </a:lnTo>
                  <a:lnTo>
                    <a:pt x="730105" y="124428"/>
                  </a:lnTo>
                  <a:lnTo>
                    <a:pt x="722248" y="125095"/>
                  </a:lnTo>
                  <a:lnTo>
                    <a:pt x="751840" y="125095"/>
                  </a:lnTo>
                  <a:lnTo>
                    <a:pt x="751840" y="114427"/>
                  </a:lnTo>
                  <a:close/>
                </a:path>
                <a:path w="758825" h="179704">
                  <a:moveTo>
                    <a:pt x="748675" y="51054"/>
                  </a:moveTo>
                  <a:lnTo>
                    <a:pt x="726440" y="51054"/>
                  </a:lnTo>
                  <a:lnTo>
                    <a:pt x="732154" y="53467"/>
                  </a:lnTo>
                  <a:lnTo>
                    <a:pt x="736346" y="58420"/>
                  </a:lnTo>
                  <a:lnTo>
                    <a:pt x="740536" y="63246"/>
                  </a:lnTo>
                  <a:lnTo>
                    <a:pt x="742696" y="70104"/>
                  </a:lnTo>
                  <a:lnTo>
                    <a:pt x="742696" y="78993"/>
                  </a:lnTo>
                  <a:lnTo>
                    <a:pt x="758137" y="78993"/>
                  </a:lnTo>
                  <a:lnTo>
                    <a:pt x="757801" y="73705"/>
                  </a:lnTo>
                  <a:lnTo>
                    <a:pt x="755872" y="64722"/>
                  </a:lnTo>
                  <a:lnTo>
                    <a:pt x="752657" y="56905"/>
                  </a:lnTo>
                  <a:lnTo>
                    <a:pt x="748675" y="51054"/>
                  </a:lnTo>
                  <a:close/>
                </a:path>
              </a:pathLst>
            </a:custGeom>
            <a:solidFill>
              <a:srgbClr val="FFFFFF">
                <a:alpha val="98823"/>
              </a:srgbClr>
            </a:solidFill>
          </p:spPr>
          <p:txBody>
            <a:bodyPr wrap="square" lIns="0" tIns="0" rIns="0" bIns="0" rtlCol="0"/>
            <a:lstStyle/>
            <a:p>
              <a:pPr defTabSz="685800"/>
              <a:endParaRPr sz="135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7" name="object 77"/>
            <p:cNvSpPr/>
            <p:nvPr/>
          </p:nvSpPr>
          <p:spPr>
            <a:xfrm>
              <a:off x="1173480" y="5023104"/>
              <a:ext cx="1556385" cy="355600"/>
            </a:xfrm>
            <a:custGeom>
              <a:avLst/>
              <a:gdLst/>
              <a:ahLst/>
              <a:cxnLst/>
              <a:rect l="l" t="t" r="r" b="b"/>
              <a:pathLst>
                <a:path w="1556385" h="355600">
                  <a:moveTo>
                    <a:pt x="1556004" y="0"/>
                  </a:moveTo>
                  <a:lnTo>
                    <a:pt x="0" y="0"/>
                  </a:lnTo>
                  <a:lnTo>
                    <a:pt x="0" y="355092"/>
                  </a:lnTo>
                  <a:lnTo>
                    <a:pt x="1556004" y="355092"/>
                  </a:lnTo>
                  <a:lnTo>
                    <a:pt x="1556004" y="0"/>
                  </a:lnTo>
                  <a:close/>
                </a:path>
              </a:pathLst>
            </a:custGeom>
            <a:solidFill>
              <a:srgbClr val="008575"/>
            </a:solidFill>
          </p:spPr>
          <p:txBody>
            <a:bodyPr wrap="square" lIns="0" tIns="0" rIns="0" bIns="0" rtlCol="0"/>
            <a:lstStyle/>
            <a:p>
              <a:pPr defTabSz="685800"/>
              <a:endParaRPr sz="135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8" name="object 78"/>
            <p:cNvSpPr/>
            <p:nvPr/>
          </p:nvSpPr>
          <p:spPr>
            <a:xfrm>
              <a:off x="1173480" y="5023104"/>
              <a:ext cx="1556385" cy="355600"/>
            </a:xfrm>
            <a:custGeom>
              <a:avLst/>
              <a:gdLst/>
              <a:ahLst/>
              <a:cxnLst/>
              <a:rect l="l" t="t" r="r" b="b"/>
              <a:pathLst>
                <a:path w="1556385" h="355600">
                  <a:moveTo>
                    <a:pt x="0" y="355092"/>
                  </a:moveTo>
                  <a:lnTo>
                    <a:pt x="1556004" y="355092"/>
                  </a:lnTo>
                  <a:lnTo>
                    <a:pt x="1556004" y="0"/>
                  </a:lnTo>
                  <a:lnTo>
                    <a:pt x="0" y="0"/>
                  </a:lnTo>
                  <a:lnTo>
                    <a:pt x="0" y="355092"/>
                  </a:lnTo>
                  <a:close/>
                </a:path>
              </a:pathLst>
            </a:custGeom>
            <a:ln w="9525">
              <a:solidFill>
                <a:srgbClr val="FFBE00"/>
              </a:solidFill>
            </a:ln>
          </p:spPr>
          <p:txBody>
            <a:bodyPr wrap="square" lIns="0" tIns="0" rIns="0" bIns="0" rtlCol="0"/>
            <a:lstStyle/>
            <a:p>
              <a:pPr defTabSz="685800"/>
              <a:endParaRPr sz="135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9" name="object 79"/>
            <p:cNvSpPr/>
            <p:nvPr/>
          </p:nvSpPr>
          <p:spPr>
            <a:xfrm>
              <a:off x="1640713" y="5119116"/>
              <a:ext cx="624840" cy="180975"/>
            </a:xfrm>
            <a:custGeom>
              <a:avLst/>
              <a:gdLst/>
              <a:ahLst/>
              <a:cxnLst/>
              <a:rect l="l" t="t" r="r" b="b"/>
              <a:pathLst>
                <a:path w="624839" h="180975">
                  <a:moveTo>
                    <a:pt x="0" y="111759"/>
                  </a:moveTo>
                  <a:lnTo>
                    <a:pt x="0" y="130301"/>
                  </a:lnTo>
                  <a:lnTo>
                    <a:pt x="1778" y="131444"/>
                  </a:lnTo>
                  <a:lnTo>
                    <a:pt x="28701" y="137667"/>
                  </a:lnTo>
                  <a:lnTo>
                    <a:pt x="31242" y="137921"/>
                  </a:lnTo>
                  <a:lnTo>
                    <a:pt x="39750" y="137921"/>
                  </a:lnTo>
                  <a:lnTo>
                    <a:pt x="45719" y="137286"/>
                  </a:lnTo>
                  <a:lnTo>
                    <a:pt x="73808" y="123824"/>
                  </a:lnTo>
                  <a:lnTo>
                    <a:pt x="33019" y="123824"/>
                  </a:lnTo>
                  <a:lnTo>
                    <a:pt x="29972" y="123570"/>
                  </a:lnTo>
                  <a:lnTo>
                    <a:pt x="26669" y="122935"/>
                  </a:lnTo>
                  <a:lnTo>
                    <a:pt x="23368" y="122427"/>
                  </a:lnTo>
                  <a:lnTo>
                    <a:pt x="20193" y="121665"/>
                  </a:lnTo>
                  <a:lnTo>
                    <a:pt x="13588" y="119633"/>
                  </a:lnTo>
                  <a:lnTo>
                    <a:pt x="10541" y="118363"/>
                  </a:lnTo>
                  <a:lnTo>
                    <a:pt x="4699" y="115315"/>
                  </a:lnTo>
                  <a:lnTo>
                    <a:pt x="2159" y="113664"/>
                  </a:lnTo>
                  <a:lnTo>
                    <a:pt x="0" y="111759"/>
                  </a:lnTo>
                  <a:close/>
                </a:path>
                <a:path w="624839" h="180975">
                  <a:moveTo>
                    <a:pt x="46481" y="0"/>
                  </a:moveTo>
                  <a:lnTo>
                    <a:pt x="40767" y="0"/>
                  </a:lnTo>
                  <a:lnTo>
                    <a:pt x="35051" y="761"/>
                  </a:lnTo>
                  <a:lnTo>
                    <a:pt x="4191" y="19811"/>
                  </a:lnTo>
                  <a:lnTo>
                    <a:pt x="1524" y="24256"/>
                  </a:lnTo>
                  <a:lnTo>
                    <a:pt x="126" y="29590"/>
                  </a:lnTo>
                  <a:lnTo>
                    <a:pt x="126" y="40639"/>
                  </a:lnTo>
                  <a:lnTo>
                    <a:pt x="1016" y="44957"/>
                  </a:lnTo>
                  <a:lnTo>
                    <a:pt x="2793" y="48640"/>
                  </a:lnTo>
                  <a:lnTo>
                    <a:pt x="4444" y="52323"/>
                  </a:lnTo>
                  <a:lnTo>
                    <a:pt x="6731" y="55625"/>
                  </a:lnTo>
                  <a:lnTo>
                    <a:pt x="9779" y="58546"/>
                  </a:lnTo>
                  <a:lnTo>
                    <a:pt x="12700" y="61467"/>
                  </a:lnTo>
                  <a:lnTo>
                    <a:pt x="16256" y="64134"/>
                  </a:lnTo>
                  <a:lnTo>
                    <a:pt x="20319" y="66547"/>
                  </a:lnTo>
                  <a:lnTo>
                    <a:pt x="24256" y="68960"/>
                  </a:lnTo>
                  <a:lnTo>
                    <a:pt x="28701" y="71373"/>
                  </a:lnTo>
                  <a:lnTo>
                    <a:pt x="33274" y="73659"/>
                  </a:lnTo>
                  <a:lnTo>
                    <a:pt x="37718" y="75945"/>
                  </a:lnTo>
                  <a:lnTo>
                    <a:pt x="64516" y="99440"/>
                  </a:lnTo>
                  <a:lnTo>
                    <a:pt x="64516" y="109727"/>
                  </a:lnTo>
                  <a:lnTo>
                    <a:pt x="62103" y="114934"/>
                  </a:lnTo>
                  <a:lnTo>
                    <a:pt x="57404" y="118490"/>
                  </a:lnTo>
                  <a:lnTo>
                    <a:pt x="52578" y="122046"/>
                  </a:lnTo>
                  <a:lnTo>
                    <a:pt x="45466" y="123824"/>
                  </a:lnTo>
                  <a:lnTo>
                    <a:pt x="73808" y="123824"/>
                  </a:lnTo>
                  <a:lnTo>
                    <a:pt x="74422" y="123189"/>
                  </a:lnTo>
                  <a:lnTo>
                    <a:pt x="79501" y="114045"/>
                  </a:lnTo>
                  <a:lnTo>
                    <a:pt x="80772" y="108584"/>
                  </a:lnTo>
                  <a:lnTo>
                    <a:pt x="80772" y="97027"/>
                  </a:lnTo>
                  <a:lnTo>
                    <a:pt x="59055" y="69595"/>
                  </a:lnTo>
                  <a:lnTo>
                    <a:pt x="54737" y="66928"/>
                  </a:lnTo>
                  <a:lnTo>
                    <a:pt x="50292" y="64515"/>
                  </a:lnTo>
                  <a:lnTo>
                    <a:pt x="40893" y="59816"/>
                  </a:lnTo>
                  <a:lnTo>
                    <a:pt x="36703" y="57784"/>
                  </a:lnTo>
                  <a:lnTo>
                    <a:pt x="33147" y="55879"/>
                  </a:lnTo>
                  <a:lnTo>
                    <a:pt x="29591" y="53847"/>
                  </a:lnTo>
                  <a:lnTo>
                    <a:pt x="26543" y="51942"/>
                  </a:lnTo>
                  <a:lnTo>
                    <a:pt x="24130" y="49910"/>
                  </a:lnTo>
                  <a:lnTo>
                    <a:pt x="21589" y="47878"/>
                  </a:lnTo>
                  <a:lnTo>
                    <a:pt x="19685" y="45592"/>
                  </a:lnTo>
                  <a:lnTo>
                    <a:pt x="18414" y="43052"/>
                  </a:lnTo>
                  <a:lnTo>
                    <a:pt x="17144" y="40639"/>
                  </a:lnTo>
                  <a:lnTo>
                    <a:pt x="16510" y="37591"/>
                  </a:lnTo>
                  <a:lnTo>
                    <a:pt x="16510" y="30606"/>
                  </a:lnTo>
                  <a:lnTo>
                    <a:pt x="34670" y="15239"/>
                  </a:lnTo>
                  <a:lnTo>
                    <a:pt x="38100" y="14477"/>
                  </a:lnTo>
                  <a:lnTo>
                    <a:pt x="41529" y="14096"/>
                  </a:lnTo>
                  <a:lnTo>
                    <a:pt x="75311" y="14096"/>
                  </a:lnTo>
                  <a:lnTo>
                    <a:pt x="75311" y="4698"/>
                  </a:lnTo>
                  <a:lnTo>
                    <a:pt x="70092" y="2678"/>
                  </a:lnTo>
                  <a:lnTo>
                    <a:pt x="63563" y="1206"/>
                  </a:lnTo>
                  <a:lnTo>
                    <a:pt x="55701" y="305"/>
                  </a:lnTo>
                  <a:lnTo>
                    <a:pt x="46481" y="0"/>
                  </a:lnTo>
                  <a:close/>
                </a:path>
                <a:path w="624839" h="180975">
                  <a:moveTo>
                    <a:pt x="75311" y="14096"/>
                  </a:moveTo>
                  <a:lnTo>
                    <a:pt x="44957" y="14096"/>
                  </a:lnTo>
                  <a:lnTo>
                    <a:pt x="53790" y="14618"/>
                  </a:lnTo>
                  <a:lnTo>
                    <a:pt x="61801" y="16176"/>
                  </a:lnTo>
                  <a:lnTo>
                    <a:pt x="68978" y="18758"/>
                  </a:lnTo>
                  <a:lnTo>
                    <a:pt x="75311" y="22351"/>
                  </a:lnTo>
                  <a:lnTo>
                    <a:pt x="75311" y="14096"/>
                  </a:lnTo>
                  <a:close/>
                </a:path>
                <a:path w="624839" h="180975">
                  <a:moveTo>
                    <a:pt x="118872" y="53466"/>
                  </a:moveTo>
                  <a:lnTo>
                    <a:pt x="103631" y="53466"/>
                  </a:lnTo>
                  <a:lnTo>
                    <a:pt x="103631" y="109727"/>
                  </a:lnTo>
                  <a:lnTo>
                    <a:pt x="105183" y="121969"/>
                  </a:lnTo>
                  <a:lnTo>
                    <a:pt x="109855" y="130698"/>
                  </a:lnTo>
                  <a:lnTo>
                    <a:pt x="117669" y="135927"/>
                  </a:lnTo>
                  <a:lnTo>
                    <a:pt x="128650" y="137667"/>
                  </a:lnTo>
                  <a:lnTo>
                    <a:pt x="134493" y="137667"/>
                  </a:lnTo>
                  <a:lnTo>
                    <a:pt x="139319" y="136651"/>
                  </a:lnTo>
                  <a:lnTo>
                    <a:pt x="142875" y="134746"/>
                  </a:lnTo>
                  <a:lnTo>
                    <a:pt x="142875" y="124840"/>
                  </a:lnTo>
                  <a:lnTo>
                    <a:pt x="127888" y="124840"/>
                  </a:lnTo>
                  <a:lnTo>
                    <a:pt x="124332" y="123443"/>
                  </a:lnTo>
                  <a:lnTo>
                    <a:pt x="119887" y="117982"/>
                  </a:lnTo>
                  <a:lnTo>
                    <a:pt x="118872" y="113410"/>
                  </a:lnTo>
                  <a:lnTo>
                    <a:pt x="118872" y="53466"/>
                  </a:lnTo>
                  <a:close/>
                </a:path>
                <a:path w="624839" h="180975">
                  <a:moveTo>
                    <a:pt x="142875" y="121665"/>
                  </a:moveTo>
                  <a:lnTo>
                    <a:pt x="140081" y="123824"/>
                  </a:lnTo>
                  <a:lnTo>
                    <a:pt x="136779" y="124840"/>
                  </a:lnTo>
                  <a:lnTo>
                    <a:pt x="142875" y="124840"/>
                  </a:lnTo>
                  <a:lnTo>
                    <a:pt x="142875" y="121665"/>
                  </a:lnTo>
                  <a:close/>
                </a:path>
                <a:path w="624839" h="180975">
                  <a:moveTo>
                    <a:pt x="142875" y="40385"/>
                  </a:moveTo>
                  <a:lnTo>
                    <a:pt x="87249" y="40385"/>
                  </a:lnTo>
                  <a:lnTo>
                    <a:pt x="87249" y="53466"/>
                  </a:lnTo>
                  <a:lnTo>
                    <a:pt x="142875" y="53466"/>
                  </a:lnTo>
                  <a:lnTo>
                    <a:pt x="142875" y="40385"/>
                  </a:lnTo>
                  <a:close/>
                </a:path>
                <a:path w="624839" h="180975">
                  <a:moveTo>
                    <a:pt x="118872" y="12191"/>
                  </a:moveTo>
                  <a:lnTo>
                    <a:pt x="103631" y="17144"/>
                  </a:lnTo>
                  <a:lnTo>
                    <a:pt x="103631" y="40385"/>
                  </a:lnTo>
                  <a:lnTo>
                    <a:pt x="118872" y="40385"/>
                  </a:lnTo>
                  <a:lnTo>
                    <a:pt x="118872" y="12191"/>
                  </a:lnTo>
                  <a:close/>
                </a:path>
                <a:path w="624839" h="180975">
                  <a:moveTo>
                    <a:pt x="203200" y="38099"/>
                  </a:moveTo>
                  <a:lnTo>
                    <a:pt x="162026" y="59043"/>
                  </a:lnTo>
                  <a:lnTo>
                    <a:pt x="154686" y="89153"/>
                  </a:lnTo>
                  <a:lnTo>
                    <a:pt x="155471" y="99581"/>
                  </a:lnTo>
                  <a:lnTo>
                    <a:pt x="181990" y="134572"/>
                  </a:lnTo>
                  <a:lnTo>
                    <a:pt x="200913" y="137921"/>
                  </a:lnTo>
                  <a:lnTo>
                    <a:pt x="211224" y="137064"/>
                  </a:lnTo>
                  <a:lnTo>
                    <a:pt x="220440" y="134492"/>
                  </a:lnTo>
                  <a:lnTo>
                    <a:pt x="228560" y="130206"/>
                  </a:lnTo>
                  <a:lnTo>
                    <a:pt x="234692" y="124967"/>
                  </a:lnTo>
                  <a:lnTo>
                    <a:pt x="192405" y="124967"/>
                  </a:lnTo>
                  <a:lnTo>
                    <a:pt x="184657" y="121792"/>
                  </a:lnTo>
                  <a:lnTo>
                    <a:pt x="170348" y="89153"/>
                  </a:lnTo>
                  <a:lnTo>
                    <a:pt x="170363" y="87629"/>
                  </a:lnTo>
                  <a:lnTo>
                    <a:pt x="192278" y="50926"/>
                  </a:lnTo>
                  <a:lnTo>
                    <a:pt x="236039" y="50926"/>
                  </a:lnTo>
                  <a:lnTo>
                    <a:pt x="229899" y="45547"/>
                  </a:lnTo>
                  <a:lnTo>
                    <a:pt x="222170" y="41417"/>
                  </a:lnTo>
                  <a:lnTo>
                    <a:pt x="213274" y="38931"/>
                  </a:lnTo>
                  <a:lnTo>
                    <a:pt x="203200" y="38099"/>
                  </a:lnTo>
                  <a:close/>
                </a:path>
                <a:path w="624839" h="180975">
                  <a:moveTo>
                    <a:pt x="236039" y="50926"/>
                  </a:moveTo>
                  <a:lnTo>
                    <a:pt x="211962" y="50926"/>
                  </a:lnTo>
                  <a:lnTo>
                    <a:pt x="219582" y="54228"/>
                  </a:lnTo>
                  <a:lnTo>
                    <a:pt x="224789" y="60705"/>
                  </a:lnTo>
                  <a:lnTo>
                    <a:pt x="228290" y="66010"/>
                  </a:lnTo>
                  <a:lnTo>
                    <a:pt x="230790" y="72374"/>
                  </a:lnTo>
                  <a:lnTo>
                    <a:pt x="232290" y="79761"/>
                  </a:lnTo>
                  <a:lnTo>
                    <a:pt x="232760" y="87629"/>
                  </a:lnTo>
                  <a:lnTo>
                    <a:pt x="232730" y="89153"/>
                  </a:lnTo>
                  <a:lnTo>
                    <a:pt x="211962" y="124967"/>
                  </a:lnTo>
                  <a:lnTo>
                    <a:pt x="234692" y="124967"/>
                  </a:lnTo>
                  <a:lnTo>
                    <a:pt x="248412" y="87629"/>
                  </a:lnTo>
                  <a:lnTo>
                    <a:pt x="247671" y="76650"/>
                  </a:lnTo>
                  <a:lnTo>
                    <a:pt x="245443" y="66944"/>
                  </a:lnTo>
                  <a:lnTo>
                    <a:pt x="241714" y="58501"/>
                  </a:lnTo>
                  <a:lnTo>
                    <a:pt x="236474" y="51307"/>
                  </a:lnTo>
                  <a:lnTo>
                    <a:pt x="236039" y="50926"/>
                  </a:lnTo>
                  <a:close/>
                </a:path>
                <a:path w="624839" h="180975">
                  <a:moveTo>
                    <a:pt x="287655" y="40385"/>
                  </a:moveTo>
                  <a:lnTo>
                    <a:pt x="272414" y="40385"/>
                  </a:lnTo>
                  <a:lnTo>
                    <a:pt x="272414" y="135635"/>
                  </a:lnTo>
                  <a:lnTo>
                    <a:pt x="287655" y="135635"/>
                  </a:lnTo>
                  <a:lnTo>
                    <a:pt x="287655" y="87121"/>
                  </a:lnTo>
                  <a:lnTo>
                    <a:pt x="288061" y="79549"/>
                  </a:lnTo>
                  <a:lnTo>
                    <a:pt x="289290" y="72834"/>
                  </a:lnTo>
                  <a:lnTo>
                    <a:pt x="291351" y="66976"/>
                  </a:lnTo>
                  <a:lnTo>
                    <a:pt x="294259" y="61975"/>
                  </a:lnTo>
                  <a:lnTo>
                    <a:pt x="295608" y="60070"/>
                  </a:lnTo>
                  <a:lnTo>
                    <a:pt x="287655" y="60070"/>
                  </a:lnTo>
                  <a:lnTo>
                    <a:pt x="287655" y="40385"/>
                  </a:lnTo>
                  <a:close/>
                </a:path>
                <a:path w="624839" h="180975">
                  <a:moveTo>
                    <a:pt x="316992" y="38734"/>
                  </a:moveTo>
                  <a:lnTo>
                    <a:pt x="307467" y="38734"/>
                  </a:lnTo>
                  <a:lnTo>
                    <a:pt x="302513" y="40639"/>
                  </a:lnTo>
                  <a:lnTo>
                    <a:pt x="297942" y="44322"/>
                  </a:lnTo>
                  <a:lnTo>
                    <a:pt x="293497" y="48132"/>
                  </a:lnTo>
                  <a:lnTo>
                    <a:pt x="290194" y="53339"/>
                  </a:lnTo>
                  <a:lnTo>
                    <a:pt x="288036" y="60070"/>
                  </a:lnTo>
                  <a:lnTo>
                    <a:pt x="295608" y="60070"/>
                  </a:lnTo>
                  <a:lnTo>
                    <a:pt x="298576" y="55879"/>
                  </a:lnTo>
                  <a:lnTo>
                    <a:pt x="304038" y="52704"/>
                  </a:lnTo>
                  <a:lnTo>
                    <a:pt x="322072" y="52704"/>
                  </a:lnTo>
                  <a:lnTo>
                    <a:pt x="322072" y="40004"/>
                  </a:lnTo>
                  <a:lnTo>
                    <a:pt x="319913" y="39115"/>
                  </a:lnTo>
                  <a:lnTo>
                    <a:pt x="316992" y="38734"/>
                  </a:lnTo>
                  <a:close/>
                </a:path>
                <a:path w="624839" h="180975">
                  <a:moveTo>
                    <a:pt x="322072" y="52704"/>
                  </a:moveTo>
                  <a:lnTo>
                    <a:pt x="315594" y="52704"/>
                  </a:lnTo>
                  <a:lnTo>
                    <a:pt x="319405" y="53720"/>
                  </a:lnTo>
                  <a:lnTo>
                    <a:pt x="322072" y="55879"/>
                  </a:lnTo>
                  <a:lnTo>
                    <a:pt x="322072" y="52704"/>
                  </a:lnTo>
                  <a:close/>
                </a:path>
                <a:path w="624839" h="180975">
                  <a:moveTo>
                    <a:pt x="399961" y="50926"/>
                  </a:moveTo>
                  <a:lnTo>
                    <a:pt x="371220" y="50926"/>
                  </a:lnTo>
                  <a:lnTo>
                    <a:pt x="379815" y="52450"/>
                  </a:lnTo>
                  <a:lnTo>
                    <a:pt x="385968" y="57022"/>
                  </a:lnTo>
                  <a:lnTo>
                    <a:pt x="389669" y="64642"/>
                  </a:lnTo>
                  <a:lnTo>
                    <a:pt x="390906" y="75310"/>
                  </a:lnTo>
                  <a:lnTo>
                    <a:pt x="362331" y="79247"/>
                  </a:lnTo>
                  <a:lnTo>
                    <a:pt x="348569" y="82841"/>
                  </a:lnTo>
                  <a:lnTo>
                    <a:pt x="338724" y="89233"/>
                  </a:lnTo>
                  <a:lnTo>
                    <a:pt x="332807" y="98424"/>
                  </a:lnTo>
                  <a:lnTo>
                    <a:pt x="330835" y="110362"/>
                  </a:lnTo>
                  <a:lnTo>
                    <a:pt x="330835" y="118617"/>
                  </a:lnTo>
                  <a:lnTo>
                    <a:pt x="333501" y="125348"/>
                  </a:lnTo>
                  <a:lnTo>
                    <a:pt x="338963" y="130301"/>
                  </a:lnTo>
                  <a:lnTo>
                    <a:pt x="344297" y="135381"/>
                  </a:lnTo>
                  <a:lnTo>
                    <a:pt x="351663" y="137921"/>
                  </a:lnTo>
                  <a:lnTo>
                    <a:pt x="361188" y="137921"/>
                  </a:lnTo>
                  <a:lnTo>
                    <a:pt x="370308" y="136850"/>
                  </a:lnTo>
                  <a:lnTo>
                    <a:pt x="378237" y="133635"/>
                  </a:lnTo>
                  <a:lnTo>
                    <a:pt x="384976" y="128277"/>
                  </a:lnTo>
                  <a:lnTo>
                    <a:pt x="387424" y="124967"/>
                  </a:lnTo>
                  <a:lnTo>
                    <a:pt x="359156" y="124967"/>
                  </a:lnTo>
                  <a:lnTo>
                    <a:pt x="354838" y="123570"/>
                  </a:lnTo>
                  <a:lnTo>
                    <a:pt x="351536" y="120649"/>
                  </a:lnTo>
                  <a:lnTo>
                    <a:pt x="348106" y="117728"/>
                  </a:lnTo>
                  <a:lnTo>
                    <a:pt x="346456" y="113918"/>
                  </a:lnTo>
                  <a:lnTo>
                    <a:pt x="346456" y="102869"/>
                  </a:lnTo>
                  <a:lnTo>
                    <a:pt x="348380" y="98411"/>
                  </a:lnTo>
                  <a:lnTo>
                    <a:pt x="355473" y="93344"/>
                  </a:lnTo>
                  <a:lnTo>
                    <a:pt x="360806" y="91566"/>
                  </a:lnTo>
                  <a:lnTo>
                    <a:pt x="367919" y="90550"/>
                  </a:lnTo>
                  <a:lnTo>
                    <a:pt x="390906" y="87502"/>
                  </a:lnTo>
                  <a:lnTo>
                    <a:pt x="406145" y="87502"/>
                  </a:lnTo>
                  <a:lnTo>
                    <a:pt x="406145" y="73659"/>
                  </a:lnTo>
                  <a:lnTo>
                    <a:pt x="404048" y="58138"/>
                  </a:lnTo>
                  <a:lnTo>
                    <a:pt x="399961" y="50926"/>
                  </a:lnTo>
                  <a:close/>
                </a:path>
                <a:path w="624839" h="180975">
                  <a:moveTo>
                    <a:pt x="406145" y="120776"/>
                  </a:moveTo>
                  <a:lnTo>
                    <a:pt x="390906" y="120776"/>
                  </a:lnTo>
                  <a:lnTo>
                    <a:pt x="390906" y="135635"/>
                  </a:lnTo>
                  <a:lnTo>
                    <a:pt x="406145" y="135635"/>
                  </a:lnTo>
                  <a:lnTo>
                    <a:pt x="406145" y="120776"/>
                  </a:lnTo>
                  <a:close/>
                </a:path>
                <a:path w="624839" h="180975">
                  <a:moveTo>
                    <a:pt x="406145" y="87502"/>
                  </a:moveTo>
                  <a:lnTo>
                    <a:pt x="390906" y="87502"/>
                  </a:lnTo>
                  <a:lnTo>
                    <a:pt x="390906" y="105028"/>
                  </a:lnTo>
                  <a:lnTo>
                    <a:pt x="388366" y="111759"/>
                  </a:lnTo>
                  <a:lnTo>
                    <a:pt x="383539" y="117093"/>
                  </a:lnTo>
                  <a:lnTo>
                    <a:pt x="378587" y="122427"/>
                  </a:lnTo>
                  <a:lnTo>
                    <a:pt x="372237" y="124967"/>
                  </a:lnTo>
                  <a:lnTo>
                    <a:pt x="387424" y="124967"/>
                  </a:lnTo>
                  <a:lnTo>
                    <a:pt x="390525" y="120776"/>
                  </a:lnTo>
                  <a:lnTo>
                    <a:pt x="406145" y="120776"/>
                  </a:lnTo>
                  <a:lnTo>
                    <a:pt x="406145" y="87502"/>
                  </a:lnTo>
                  <a:close/>
                </a:path>
                <a:path w="624839" h="180975">
                  <a:moveTo>
                    <a:pt x="372491" y="38099"/>
                  </a:moveTo>
                  <a:lnTo>
                    <a:pt x="363610" y="38669"/>
                  </a:lnTo>
                  <a:lnTo>
                    <a:pt x="355266" y="40370"/>
                  </a:lnTo>
                  <a:lnTo>
                    <a:pt x="347470" y="43189"/>
                  </a:lnTo>
                  <a:lnTo>
                    <a:pt x="340232" y="47116"/>
                  </a:lnTo>
                  <a:lnTo>
                    <a:pt x="340232" y="62737"/>
                  </a:lnTo>
                  <a:lnTo>
                    <a:pt x="347325" y="57570"/>
                  </a:lnTo>
                  <a:lnTo>
                    <a:pt x="354869" y="53879"/>
                  </a:lnTo>
                  <a:lnTo>
                    <a:pt x="362842" y="51665"/>
                  </a:lnTo>
                  <a:lnTo>
                    <a:pt x="371220" y="50926"/>
                  </a:lnTo>
                  <a:lnTo>
                    <a:pt x="399961" y="50926"/>
                  </a:lnTo>
                  <a:lnTo>
                    <a:pt x="397748" y="47021"/>
                  </a:lnTo>
                  <a:lnTo>
                    <a:pt x="387232" y="40334"/>
                  </a:lnTo>
                  <a:lnTo>
                    <a:pt x="372491" y="38099"/>
                  </a:lnTo>
                  <a:close/>
                </a:path>
                <a:path w="624839" h="180975">
                  <a:moveTo>
                    <a:pt x="435610" y="158495"/>
                  </a:moveTo>
                  <a:lnTo>
                    <a:pt x="435610" y="173735"/>
                  </a:lnTo>
                  <a:lnTo>
                    <a:pt x="442541" y="176662"/>
                  </a:lnTo>
                  <a:lnTo>
                    <a:pt x="450008" y="178768"/>
                  </a:lnTo>
                  <a:lnTo>
                    <a:pt x="458023" y="180040"/>
                  </a:lnTo>
                  <a:lnTo>
                    <a:pt x="466598" y="180466"/>
                  </a:lnTo>
                  <a:lnTo>
                    <a:pt x="488527" y="177182"/>
                  </a:lnTo>
                  <a:lnTo>
                    <a:pt x="504130" y="167385"/>
                  </a:lnTo>
                  <a:lnTo>
                    <a:pt x="466344" y="167385"/>
                  </a:lnTo>
                  <a:lnTo>
                    <a:pt x="458934" y="166836"/>
                  </a:lnTo>
                  <a:lnTo>
                    <a:pt x="451357" y="165179"/>
                  </a:lnTo>
                  <a:lnTo>
                    <a:pt x="443591" y="162403"/>
                  </a:lnTo>
                  <a:lnTo>
                    <a:pt x="435610" y="158495"/>
                  </a:lnTo>
                  <a:close/>
                </a:path>
                <a:path w="624839" h="180975">
                  <a:moveTo>
                    <a:pt x="516763" y="119633"/>
                  </a:moveTo>
                  <a:lnTo>
                    <a:pt x="501523" y="119633"/>
                  </a:lnTo>
                  <a:lnTo>
                    <a:pt x="501429" y="130742"/>
                  </a:lnTo>
                  <a:lnTo>
                    <a:pt x="499330" y="146383"/>
                  </a:lnTo>
                  <a:lnTo>
                    <a:pt x="492744" y="158051"/>
                  </a:lnTo>
                  <a:lnTo>
                    <a:pt x="481752" y="165052"/>
                  </a:lnTo>
                  <a:lnTo>
                    <a:pt x="466344" y="167385"/>
                  </a:lnTo>
                  <a:lnTo>
                    <a:pt x="504130" y="167385"/>
                  </a:lnTo>
                  <a:lnTo>
                    <a:pt x="513621" y="150945"/>
                  </a:lnTo>
                  <a:lnTo>
                    <a:pt x="516763" y="128015"/>
                  </a:lnTo>
                  <a:lnTo>
                    <a:pt x="516763" y="119633"/>
                  </a:lnTo>
                  <a:close/>
                </a:path>
                <a:path w="624839" h="180975">
                  <a:moveTo>
                    <a:pt x="472567" y="38099"/>
                  </a:moveTo>
                  <a:lnTo>
                    <a:pt x="435542" y="60233"/>
                  </a:lnTo>
                  <a:lnTo>
                    <a:pt x="429069" y="90042"/>
                  </a:lnTo>
                  <a:lnTo>
                    <a:pt x="429106" y="92582"/>
                  </a:lnTo>
                  <a:lnTo>
                    <a:pt x="445658" y="130742"/>
                  </a:lnTo>
                  <a:lnTo>
                    <a:pt x="468375" y="137921"/>
                  </a:lnTo>
                  <a:lnTo>
                    <a:pt x="478639" y="136778"/>
                  </a:lnTo>
                  <a:lnTo>
                    <a:pt x="487521" y="133349"/>
                  </a:lnTo>
                  <a:lnTo>
                    <a:pt x="495022" y="127634"/>
                  </a:lnTo>
                  <a:lnTo>
                    <a:pt x="497062" y="124967"/>
                  </a:lnTo>
                  <a:lnTo>
                    <a:pt x="464185" y="124967"/>
                  </a:lnTo>
                  <a:lnTo>
                    <a:pt x="457326" y="121792"/>
                  </a:lnTo>
                  <a:lnTo>
                    <a:pt x="444626" y="90042"/>
                  </a:lnTo>
                  <a:lnTo>
                    <a:pt x="445127" y="81305"/>
                  </a:lnTo>
                  <a:lnTo>
                    <a:pt x="465328" y="50926"/>
                  </a:lnTo>
                  <a:lnTo>
                    <a:pt x="499056" y="50926"/>
                  </a:lnTo>
                  <a:lnTo>
                    <a:pt x="495855" y="46833"/>
                  </a:lnTo>
                  <a:lnTo>
                    <a:pt x="489330" y="41989"/>
                  </a:lnTo>
                  <a:lnTo>
                    <a:pt x="481568" y="39074"/>
                  </a:lnTo>
                  <a:lnTo>
                    <a:pt x="472567" y="38099"/>
                  </a:lnTo>
                  <a:close/>
                </a:path>
                <a:path w="624839" h="180975">
                  <a:moveTo>
                    <a:pt x="499056" y="50926"/>
                  </a:moveTo>
                  <a:lnTo>
                    <a:pt x="482345" y="50926"/>
                  </a:lnTo>
                  <a:lnTo>
                    <a:pt x="488695" y="53720"/>
                  </a:lnTo>
                  <a:lnTo>
                    <a:pt x="493903" y="59054"/>
                  </a:lnTo>
                  <a:lnTo>
                    <a:pt x="498982" y="64515"/>
                  </a:lnTo>
                  <a:lnTo>
                    <a:pt x="501523" y="70992"/>
                  </a:lnTo>
                  <a:lnTo>
                    <a:pt x="501523" y="102107"/>
                  </a:lnTo>
                  <a:lnTo>
                    <a:pt x="498856" y="109854"/>
                  </a:lnTo>
                  <a:lnTo>
                    <a:pt x="493522" y="115950"/>
                  </a:lnTo>
                  <a:lnTo>
                    <a:pt x="488061" y="122046"/>
                  </a:lnTo>
                  <a:lnTo>
                    <a:pt x="481203" y="124967"/>
                  </a:lnTo>
                  <a:lnTo>
                    <a:pt x="497062" y="124967"/>
                  </a:lnTo>
                  <a:lnTo>
                    <a:pt x="501142" y="119633"/>
                  </a:lnTo>
                  <a:lnTo>
                    <a:pt x="516763" y="119633"/>
                  </a:lnTo>
                  <a:lnTo>
                    <a:pt x="516763" y="53593"/>
                  </a:lnTo>
                  <a:lnTo>
                    <a:pt x="501142" y="53593"/>
                  </a:lnTo>
                  <a:lnTo>
                    <a:pt x="499056" y="50926"/>
                  </a:lnTo>
                  <a:close/>
                </a:path>
                <a:path w="624839" h="180975">
                  <a:moveTo>
                    <a:pt x="516763" y="40385"/>
                  </a:moveTo>
                  <a:lnTo>
                    <a:pt x="501523" y="40385"/>
                  </a:lnTo>
                  <a:lnTo>
                    <a:pt x="501523" y="53593"/>
                  </a:lnTo>
                  <a:lnTo>
                    <a:pt x="516763" y="53593"/>
                  </a:lnTo>
                  <a:lnTo>
                    <a:pt x="516763" y="40385"/>
                  </a:lnTo>
                  <a:close/>
                </a:path>
                <a:path w="624839" h="180975">
                  <a:moveTo>
                    <a:pt x="585597" y="38099"/>
                  </a:moveTo>
                  <a:lnTo>
                    <a:pt x="548854" y="59674"/>
                  </a:lnTo>
                  <a:lnTo>
                    <a:pt x="541782" y="88391"/>
                  </a:lnTo>
                  <a:lnTo>
                    <a:pt x="542498" y="99462"/>
                  </a:lnTo>
                  <a:lnTo>
                    <a:pt x="566959" y="134667"/>
                  </a:lnTo>
                  <a:lnTo>
                    <a:pt x="584962" y="137921"/>
                  </a:lnTo>
                  <a:lnTo>
                    <a:pt x="594822" y="137350"/>
                  </a:lnTo>
                  <a:lnTo>
                    <a:pt x="603646" y="135635"/>
                  </a:lnTo>
                  <a:lnTo>
                    <a:pt x="611447" y="132778"/>
                  </a:lnTo>
                  <a:lnTo>
                    <a:pt x="618236" y="128777"/>
                  </a:lnTo>
                  <a:lnTo>
                    <a:pt x="618236" y="124967"/>
                  </a:lnTo>
                  <a:lnTo>
                    <a:pt x="579119" y="124967"/>
                  </a:lnTo>
                  <a:lnTo>
                    <a:pt x="571626" y="122173"/>
                  </a:lnTo>
                  <a:lnTo>
                    <a:pt x="557530" y="91820"/>
                  </a:lnTo>
                  <a:lnTo>
                    <a:pt x="624839" y="91820"/>
                  </a:lnTo>
                  <a:lnTo>
                    <a:pt x="624839" y="83819"/>
                  </a:lnTo>
                  <a:lnTo>
                    <a:pt x="624526" y="78866"/>
                  </a:lnTo>
                  <a:lnTo>
                    <a:pt x="557784" y="78866"/>
                  </a:lnTo>
                  <a:lnTo>
                    <a:pt x="558926" y="70611"/>
                  </a:lnTo>
                  <a:lnTo>
                    <a:pt x="561975" y="63880"/>
                  </a:lnTo>
                  <a:lnTo>
                    <a:pt x="572007" y="53593"/>
                  </a:lnTo>
                  <a:lnTo>
                    <a:pt x="578231" y="50926"/>
                  </a:lnTo>
                  <a:lnTo>
                    <a:pt x="614986" y="50926"/>
                  </a:lnTo>
                  <a:lnTo>
                    <a:pt x="614553" y="50291"/>
                  </a:lnTo>
                  <a:lnTo>
                    <a:pt x="608903" y="44957"/>
                  </a:lnTo>
                  <a:lnTo>
                    <a:pt x="602218" y="41147"/>
                  </a:lnTo>
                  <a:lnTo>
                    <a:pt x="594461" y="38861"/>
                  </a:lnTo>
                  <a:lnTo>
                    <a:pt x="585597" y="38099"/>
                  </a:lnTo>
                  <a:close/>
                </a:path>
                <a:path w="624839" h="180975">
                  <a:moveTo>
                    <a:pt x="618236" y="114426"/>
                  </a:moveTo>
                  <a:lnTo>
                    <a:pt x="611308" y="119074"/>
                  </a:lnTo>
                  <a:lnTo>
                    <a:pt x="604059" y="122364"/>
                  </a:lnTo>
                  <a:lnTo>
                    <a:pt x="596501" y="124321"/>
                  </a:lnTo>
                  <a:lnTo>
                    <a:pt x="588644" y="124967"/>
                  </a:lnTo>
                  <a:lnTo>
                    <a:pt x="618236" y="124967"/>
                  </a:lnTo>
                  <a:lnTo>
                    <a:pt x="618236" y="114426"/>
                  </a:lnTo>
                  <a:close/>
                </a:path>
                <a:path w="624839" h="180975">
                  <a:moveTo>
                    <a:pt x="614986" y="50926"/>
                  </a:moveTo>
                  <a:lnTo>
                    <a:pt x="592836" y="50926"/>
                  </a:lnTo>
                  <a:lnTo>
                    <a:pt x="598678" y="53466"/>
                  </a:lnTo>
                  <a:lnTo>
                    <a:pt x="602869" y="58292"/>
                  </a:lnTo>
                  <a:lnTo>
                    <a:pt x="607060" y="63245"/>
                  </a:lnTo>
                  <a:lnTo>
                    <a:pt x="609092" y="70103"/>
                  </a:lnTo>
                  <a:lnTo>
                    <a:pt x="609219" y="78866"/>
                  </a:lnTo>
                  <a:lnTo>
                    <a:pt x="624526" y="78866"/>
                  </a:lnTo>
                  <a:lnTo>
                    <a:pt x="624197" y="73652"/>
                  </a:lnTo>
                  <a:lnTo>
                    <a:pt x="622268" y="64674"/>
                  </a:lnTo>
                  <a:lnTo>
                    <a:pt x="619053" y="56888"/>
                  </a:lnTo>
                  <a:lnTo>
                    <a:pt x="614986" y="50926"/>
                  </a:lnTo>
                  <a:close/>
                </a:path>
              </a:pathLst>
            </a:custGeom>
            <a:solidFill>
              <a:srgbClr val="FFFFFF">
                <a:alpha val="98823"/>
              </a:srgbClr>
            </a:solidFill>
          </p:spPr>
          <p:txBody>
            <a:bodyPr wrap="square" lIns="0" tIns="0" rIns="0" bIns="0" rtlCol="0"/>
            <a:lstStyle/>
            <a:p>
              <a:pPr defTabSz="685800"/>
              <a:endParaRPr sz="135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0" name="object 80"/>
            <p:cNvSpPr/>
            <p:nvPr/>
          </p:nvSpPr>
          <p:spPr>
            <a:xfrm>
              <a:off x="1173480" y="3742944"/>
              <a:ext cx="1556385" cy="355600"/>
            </a:xfrm>
            <a:custGeom>
              <a:avLst/>
              <a:gdLst/>
              <a:ahLst/>
              <a:cxnLst/>
              <a:rect l="l" t="t" r="r" b="b"/>
              <a:pathLst>
                <a:path w="1556385" h="355600">
                  <a:moveTo>
                    <a:pt x="1556004" y="0"/>
                  </a:moveTo>
                  <a:lnTo>
                    <a:pt x="0" y="0"/>
                  </a:lnTo>
                  <a:lnTo>
                    <a:pt x="0" y="355091"/>
                  </a:lnTo>
                  <a:lnTo>
                    <a:pt x="1556004" y="355091"/>
                  </a:lnTo>
                  <a:lnTo>
                    <a:pt x="1556004" y="0"/>
                  </a:lnTo>
                  <a:close/>
                </a:path>
              </a:pathLst>
            </a:custGeom>
            <a:solidFill>
              <a:srgbClr val="008575"/>
            </a:solidFill>
          </p:spPr>
          <p:txBody>
            <a:bodyPr wrap="square" lIns="0" tIns="0" rIns="0" bIns="0" rtlCol="0"/>
            <a:lstStyle/>
            <a:p>
              <a:pPr defTabSz="685800"/>
              <a:endParaRPr sz="135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1" name="object 81"/>
            <p:cNvSpPr/>
            <p:nvPr/>
          </p:nvSpPr>
          <p:spPr>
            <a:xfrm>
              <a:off x="1173480" y="3742944"/>
              <a:ext cx="1556385" cy="355600"/>
            </a:xfrm>
            <a:custGeom>
              <a:avLst/>
              <a:gdLst/>
              <a:ahLst/>
              <a:cxnLst/>
              <a:rect l="l" t="t" r="r" b="b"/>
              <a:pathLst>
                <a:path w="1556385" h="355600">
                  <a:moveTo>
                    <a:pt x="0" y="355091"/>
                  </a:moveTo>
                  <a:lnTo>
                    <a:pt x="1556004" y="355091"/>
                  </a:lnTo>
                  <a:lnTo>
                    <a:pt x="1556004" y="0"/>
                  </a:lnTo>
                  <a:lnTo>
                    <a:pt x="0" y="0"/>
                  </a:lnTo>
                  <a:lnTo>
                    <a:pt x="0" y="355091"/>
                  </a:lnTo>
                  <a:close/>
                </a:path>
              </a:pathLst>
            </a:custGeom>
            <a:ln w="9525">
              <a:solidFill>
                <a:srgbClr val="FFBE00"/>
              </a:solidFill>
            </a:ln>
          </p:spPr>
          <p:txBody>
            <a:bodyPr wrap="square" lIns="0" tIns="0" rIns="0" bIns="0" rtlCol="0"/>
            <a:lstStyle/>
            <a:p>
              <a:pPr defTabSz="685800"/>
              <a:endParaRPr sz="135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2" name="object 82"/>
            <p:cNvSpPr/>
            <p:nvPr/>
          </p:nvSpPr>
          <p:spPr>
            <a:xfrm>
              <a:off x="1291336" y="3834257"/>
              <a:ext cx="1314450" cy="143510"/>
            </a:xfrm>
            <a:custGeom>
              <a:avLst/>
              <a:gdLst/>
              <a:ahLst/>
              <a:cxnLst/>
              <a:rect l="l" t="t" r="r" b="b"/>
              <a:pathLst>
                <a:path w="1314450" h="143510">
                  <a:moveTo>
                    <a:pt x="17398" y="7620"/>
                  </a:moveTo>
                  <a:lnTo>
                    <a:pt x="0" y="7620"/>
                  </a:lnTo>
                  <a:lnTo>
                    <a:pt x="48259" y="140970"/>
                  </a:lnTo>
                  <a:lnTo>
                    <a:pt x="65531" y="140970"/>
                  </a:lnTo>
                  <a:lnTo>
                    <a:pt x="71413" y="125095"/>
                  </a:lnTo>
                  <a:lnTo>
                    <a:pt x="57022" y="125095"/>
                  </a:lnTo>
                  <a:lnTo>
                    <a:pt x="56387" y="120650"/>
                  </a:lnTo>
                  <a:lnTo>
                    <a:pt x="55498" y="116713"/>
                  </a:lnTo>
                  <a:lnTo>
                    <a:pt x="54184" y="113157"/>
                  </a:lnTo>
                  <a:lnTo>
                    <a:pt x="17398" y="7620"/>
                  </a:lnTo>
                  <a:close/>
                </a:path>
                <a:path w="1314450" h="143510">
                  <a:moveTo>
                    <a:pt x="114934" y="7620"/>
                  </a:moveTo>
                  <a:lnTo>
                    <a:pt x="98043" y="7620"/>
                  </a:lnTo>
                  <a:lnTo>
                    <a:pt x="60403" y="113284"/>
                  </a:lnTo>
                  <a:lnTo>
                    <a:pt x="58800" y="117475"/>
                  </a:lnTo>
                  <a:lnTo>
                    <a:pt x="57784" y="121412"/>
                  </a:lnTo>
                  <a:lnTo>
                    <a:pt x="57276" y="125095"/>
                  </a:lnTo>
                  <a:lnTo>
                    <a:pt x="71413" y="125095"/>
                  </a:lnTo>
                  <a:lnTo>
                    <a:pt x="114934" y="7620"/>
                  </a:lnTo>
                  <a:close/>
                </a:path>
                <a:path w="1314450" h="143510">
                  <a:moveTo>
                    <a:pt x="143128" y="1651"/>
                  </a:moveTo>
                  <a:lnTo>
                    <a:pt x="137667" y="1651"/>
                  </a:lnTo>
                  <a:lnTo>
                    <a:pt x="135381" y="2667"/>
                  </a:lnTo>
                  <a:lnTo>
                    <a:pt x="133476" y="4572"/>
                  </a:lnTo>
                  <a:lnTo>
                    <a:pt x="131444" y="6477"/>
                  </a:lnTo>
                  <a:lnTo>
                    <a:pt x="130555" y="8763"/>
                  </a:lnTo>
                  <a:lnTo>
                    <a:pt x="130555" y="14478"/>
                  </a:lnTo>
                  <a:lnTo>
                    <a:pt x="131444" y="16891"/>
                  </a:lnTo>
                  <a:lnTo>
                    <a:pt x="133476" y="18669"/>
                  </a:lnTo>
                  <a:lnTo>
                    <a:pt x="135381" y="20574"/>
                  </a:lnTo>
                  <a:lnTo>
                    <a:pt x="137667" y="21463"/>
                  </a:lnTo>
                  <a:lnTo>
                    <a:pt x="143128" y="21463"/>
                  </a:lnTo>
                  <a:lnTo>
                    <a:pt x="150494" y="8763"/>
                  </a:lnTo>
                  <a:lnTo>
                    <a:pt x="149478" y="6477"/>
                  </a:lnTo>
                  <a:lnTo>
                    <a:pt x="147573" y="4572"/>
                  </a:lnTo>
                  <a:lnTo>
                    <a:pt x="145541" y="2667"/>
                  </a:lnTo>
                  <a:lnTo>
                    <a:pt x="143128" y="1651"/>
                  </a:lnTo>
                  <a:close/>
                </a:path>
                <a:path w="1314450" h="143510">
                  <a:moveTo>
                    <a:pt x="147827" y="45720"/>
                  </a:moveTo>
                  <a:lnTo>
                    <a:pt x="132587" y="45720"/>
                  </a:lnTo>
                  <a:lnTo>
                    <a:pt x="132587" y="140970"/>
                  </a:lnTo>
                  <a:lnTo>
                    <a:pt x="147827" y="140970"/>
                  </a:lnTo>
                  <a:lnTo>
                    <a:pt x="147827" y="45720"/>
                  </a:lnTo>
                  <a:close/>
                </a:path>
                <a:path w="1314450" h="143510">
                  <a:moveTo>
                    <a:pt x="193547" y="45720"/>
                  </a:moveTo>
                  <a:lnTo>
                    <a:pt x="178307" y="45720"/>
                  </a:lnTo>
                  <a:lnTo>
                    <a:pt x="178307" y="140970"/>
                  </a:lnTo>
                  <a:lnTo>
                    <a:pt x="193547" y="140970"/>
                  </a:lnTo>
                  <a:lnTo>
                    <a:pt x="193547" y="92456"/>
                  </a:lnTo>
                  <a:lnTo>
                    <a:pt x="193954" y="84883"/>
                  </a:lnTo>
                  <a:lnTo>
                    <a:pt x="195183" y="78168"/>
                  </a:lnTo>
                  <a:lnTo>
                    <a:pt x="197244" y="72310"/>
                  </a:lnTo>
                  <a:lnTo>
                    <a:pt x="200151" y="67310"/>
                  </a:lnTo>
                  <a:lnTo>
                    <a:pt x="201561" y="65278"/>
                  </a:lnTo>
                  <a:lnTo>
                    <a:pt x="193547" y="65278"/>
                  </a:lnTo>
                  <a:lnTo>
                    <a:pt x="193547" y="45720"/>
                  </a:lnTo>
                  <a:close/>
                </a:path>
                <a:path w="1314450" h="143510">
                  <a:moveTo>
                    <a:pt x="222884" y="44069"/>
                  </a:moveTo>
                  <a:lnTo>
                    <a:pt x="213359" y="44069"/>
                  </a:lnTo>
                  <a:lnTo>
                    <a:pt x="208406" y="45847"/>
                  </a:lnTo>
                  <a:lnTo>
                    <a:pt x="203834" y="49657"/>
                  </a:lnTo>
                  <a:lnTo>
                    <a:pt x="199389" y="53467"/>
                  </a:lnTo>
                  <a:lnTo>
                    <a:pt x="196087" y="58674"/>
                  </a:lnTo>
                  <a:lnTo>
                    <a:pt x="193928" y="65278"/>
                  </a:lnTo>
                  <a:lnTo>
                    <a:pt x="201561" y="65278"/>
                  </a:lnTo>
                  <a:lnTo>
                    <a:pt x="204469" y="61087"/>
                  </a:lnTo>
                  <a:lnTo>
                    <a:pt x="209930" y="58039"/>
                  </a:lnTo>
                  <a:lnTo>
                    <a:pt x="227964" y="58039"/>
                  </a:lnTo>
                  <a:lnTo>
                    <a:pt x="227964" y="45339"/>
                  </a:lnTo>
                  <a:lnTo>
                    <a:pt x="225805" y="44450"/>
                  </a:lnTo>
                  <a:lnTo>
                    <a:pt x="222884" y="44069"/>
                  </a:lnTo>
                  <a:close/>
                </a:path>
                <a:path w="1314450" h="143510">
                  <a:moveTo>
                    <a:pt x="227964" y="58039"/>
                  </a:moveTo>
                  <a:lnTo>
                    <a:pt x="221487" y="58039"/>
                  </a:lnTo>
                  <a:lnTo>
                    <a:pt x="225297" y="59055"/>
                  </a:lnTo>
                  <a:lnTo>
                    <a:pt x="227964" y="61087"/>
                  </a:lnTo>
                  <a:lnTo>
                    <a:pt x="227964" y="58039"/>
                  </a:lnTo>
                  <a:close/>
                </a:path>
                <a:path w="1314450" h="143510">
                  <a:moveTo>
                    <a:pt x="270128" y="58674"/>
                  </a:moveTo>
                  <a:lnTo>
                    <a:pt x="254888" y="58674"/>
                  </a:lnTo>
                  <a:lnTo>
                    <a:pt x="254888" y="115062"/>
                  </a:lnTo>
                  <a:lnTo>
                    <a:pt x="256440" y="127303"/>
                  </a:lnTo>
                  <a:lnTo>
                    <a:pt x="261111" y="136032"/>
                  </a:lnTo>
                  <a:lnTo>
                    <a:pt x="268926" y="141261"/>
                  </a:lnTo>
                  <a:lnTo>
                    <a:pt x="279907" y="143002"/>
                  </a:lnTo>
                  <a:lnTo>
                    <a:pt x="285750" y="143002"/>
                  </a:lnTo>
                  <a:lnTo>
                    <a:pt x="290575" y="141986"/>
                  </a:lnTo>
                  <a:lnTo>
                    <a:pt x="294131" y="140081"/>
                  </a:lnTo>
                  <a:lnTo>
                    <a:pt x="294131" y="130175"/>
                  </a:lnTo>
                  <a:lnTo>
                    <a:pt x="279145" y="130175"/>
                  </a:lnTo>
                  <a:lnTo>
                    <a:pt x="275589" y="128778"/>
                  </a:lnTo>
                  <a:lnTo>
                    <a:pt x="271144" y="123317"/>
                  </a:lnTo>
                  <a:lnTo>
                    <a:pt x="270128" y="118745"/>
                  </a:lnTo>
                  <a:lnTo>
                    <a:pt x="270128" y="58674"/>
                  </a:lnTo>
                  <a:close/>
                </a:path>
                <a:path w="1314450" h="143510">
                  <a:moveTo>
                    <a:pt x="294131" y="127000"/>
                  </a:moveTo>
                  <a:lnTo>
                    <a:pt x="291338" y="129159"/>
                  </a:lnTo>
                  <a:lnTo>
                    <a:pt x="288035" y="130175"/>
                  </a:lnTo>
                  <a:lnTo>
                    <a:pt x="294131" y="130175"/>
                  </a:lnTo>
                  <a:lnTo>
                    <a:pt x="294131" y="127000"/>
                  </a:lnTo>
                  <a:close/>
                </a:path>
                <a:path w="1314450" h="143510">
                  <a:moveTo>
                    <a:pt x="294131" y="45720"/>
                  </a:moveTo>
                  <a:lnTo>
                    <a:pt x="238505" y="45720"/>
                  </a:lnTo>
                  <a:lnTo>
                    <a:pt x="238505" y="58674"/>
                  </a:lnTo>
                  <a:lnTo>
                    <a:pt x="294131" y="58674"/>
                  </a:lnTo>
                  <a:lnTo>
                    <a:pt x="294131" y="45720"/>
                  </a:lnTo>
                  <a:close/>
                </a:path>
                <a:path w="1314450" h="143510">
                  <a:moveTo>
                    <a:pt x="270128" y="17526"/>
                  </a:moveTo>
                  <a:lnTo>
                    <a:pt x="254888" y="22479"/>
                  </a:lnTo>
                  <a:lnTo>
                    <a:pt x="254888" y="45720"/>
                  </a:lnTo>
                  <a:lnTo>
                    <a:pt x="270128" y="45720"/>
                  </a:lnTo>
                  <a:lnTo>
                    <a:pt x="270128" y="17526"/>
                  </a:lnTo>
                  <a:close/>
                </a:path>
                <a:path w="1314450" h="143510">
                  <a:moveTo>
                    <a:pt x="327025" y="45720"/>
                  </a:moveTo>
                  <a:lnTo>
                    <a:pt x="311911" y="45720"/>
                  </a:lnTo>
                  <a:lnTo>
                    <a:pt x="311911" y="102616"/>
                  </a:lnTo>
                  <a:lnTo>
                    <a:pt x="314033" y="120358"/>
                  </a:lnTo>
                  <a:lnTo>
                    <a:pt x="320405" y="133016"/>
                  </a:lnTo>
                  <a:lnTo>
                    <a:pt x="331039" y="140602"/>
                  </a:lnTo>
                  <a:lnTo>
                    <a:pt x="345947" y="143129"/>
                  </a:lnTo>
                  <a:lnTo>
                    <a:pt x="355228" y="142055"/>
                  </a:lnTo>
                  <a:lnTo>
                    <a:pt x="363235" y="138826"/>
                  </a:lnTo>
                  <a:lnTo>
                    <a:pt x="369933" y="133431"/>
                  </a:lnTo>
                  <a:lnTo>
                    <a:pt x="372144" y="130302"/>
                  </a:lnTo>
                  <a:lnTo>
                    <a:pt x="350138" y="130302"/>
                  </a:lnTo>
                  <a:lnTo>
                    <a:pt x="340044" y="128420"/>
                  </a:lnTo>
                  <a:lnTo>
                    <a:pt x="332819" y="122777"/>
                  </a:lnTo>
                  <a:lnTo>
                    <a:pt x="328475" y="113371"/>
                  </a:lnTo>
                  <a:lnTo>
                    <a:pt x="327025" y="100203"/>
                  </a:lnTo>
                  <a:lnTo>
                    <a:pt x="327025" y="45720"/>
                  </a:lnTo>
                  <a:close/>
                </a:path>
                <a:path w="1314450" h="143510">
                  <a:moveTo>
                    <a:pt x="390906" y="125857"/>
                  </a:moveTo>
                  <a:lnTo>
                    <a:pt x="375665" y="125857"/>
                  </a:lnTo>
                  <a:lnTo>
                    <a:pt x="375665" y="140970"/>
                  </a:lnTo>
                  <a:lnTo>
                    <a:pt x="390906" y="140970"/>
                  </a:lnTo>
                  <a:lnTo>
                    <a:pt x="390906" y="125857"/>
                  </a:lnTo>
                  <a:close/>
                </a:path>
                <a:path w="1314450" h="143510">
                  <a:moveTo>
                    <a:pt x="390906" y="45720"/>
                  </a:moveTo>
                  <a:lnTo>
                    <a:pt x="375665" y="45720"/>
                  </a:lnTo>
                  <a:lnTo>
                    <a:pt x="375665" y="109474"/>
                  </a:lnTo>
                  <a:lnTo>
                    <a:pt x="373252" y="116586"/>
                  </a:lnTo>
                  <a:lnTo>
                    <a:pt x="368553" y="122174"/>
                  </a:lnTo>
                  <a:lnTo>
                    <a:pt x="363727" y="127635"/>
                  </a:lnTo>
                  <a:lnTo>
                    <a:pt x="357505" y="130302"/>
                  </a:lnTo>
                  <a:lnTo>
                    <a:pt x="372144" y="130302"/>
                  </a:lnTo>
                  <a:lnTo>
                    <a:pt x="375284" y="125857"/>
                  </a:lnTo>
                  <a:lnTo>
                    <a:pt x="390906" y="125857"/>
                  </a:lnTo>
                  <a:lnTo>
                    <a:pt x="390906" y="45720"/>
                  </a:lnTo>
                  <a:close/>
                </a:path>
                <a:path w="1314450" h="143510">
                  <a:moveTo>
                    <a:pt x="484162" y="56261"/>
                  </a:moveTo>
                  <a:lnTo>
                    <a:pt x="455421" y="56261"/>
                  </a:lnTo>
                  <a:lnTo>
                    <a:pt x="464016" y="57785"/>
                  </a:lnTo>
                  <a:lnTo>
                    <a:pt x="470169" y="62357"/>
                  </a:lnTo>
                  <a:lnTo>
                    <a:pt x="473870" y="69977"/>
                  </a:lnTo>
                  <a:lnTo>
                    <a:pt x="475106" y="80645"/>
                  </a:lnTo>
                  <a:lnTo>
                    <a:pt x="446531" y="84582"/>
                  </a:lnTo>
                  <a:lnTo>
                    <a:pt x="432770" y="88175"/>
                  </a:lnTo>
                  <a:lnTo>
                    <a:pt x="422925" y="94567"/>
                  </a:lnTo>
                  <a:lnTo>
                    <a:pt x="417008" y="103759"/>
                  </a:lnTo>
                  <a:lnTo>
                    <a:pt x="415036" y="115697"/>
                  </a:lnTo>
                  <a:lnTo>
                    <a:pt x="415036" y="123952"/>
                  </a:lnTo>
                  <a:lnTo>
                    <a:pt x="417702" y="130683"/>
                  </a:lnTo>
                  <a:lnTo>
                    <a:pt x="423163" y="135636"/>
                  </a:lnTo>
                  <a:lnTo>
                    <a:pt x="428497" y="140716"/>
                  </a:lnTo>
                  <a:lnTo>
                    <a:pt x="435863" y="143129"/>
                  </a:lnTo>
                  <a:lnTo>
                    <a:pt x="445388" y="143129"/>
                  </a:lnTo>
                  <a:lnTo>
                    <a:pt x="454509" y="142077"/>
                  </a:lnTo>
                  <a:lnTo>
                    <a:pt x="462438" y="138906"/>
                  </a:lnTo>
                  <a:lnTo>
                    <a:pt x="469177" y="133592"/>
                  </a:lnTo>
                  <a:lnTo>
                    <a:pt x="471617" y="130302"/>
                  </a:lnTo>
                  <a:lnTo>
                    <a:pt x="443356" y="130302"/>
                  </a:lnTo>
                  <a:lnTo>
                    <a:pt x="439038" y="128905"/>
                  </a:lnTo>
                  <a:lnTo>
                    <a:pt x="432307" y="122936"/>
                  </a:lnTo>
                  <a:lnTo>
                    <a:pt x="430656" y="119126"/>
                  </a:lnTo>
                  <a:lnTo>
                    <a:pt x="430656" y="108204"/>
                  </a:lnTo>
                  <a:lnTo>
                    <a:pt x="432581" y="103745"/>
                  </a:lnTo>
                  <a:lnTo>
                    <a:pt x="439674" y="98679"/>
                  </a:lnTo>
                  <a:lnTo>
                    <a:pt x="445007" y="96901"/>
                  </a:lnTo>
                  <a:lnTo>
                    <a:pt x="475106" y="92710"/>
                  </a:lnTo>
                  <a:lnTo>
                    <a:pt x="490346" y="92710"/>
                  </a:lnTo>
                  <a:lnTo>
                    <a:pt x="490346" y="78994"/>
                  </a:lnTo>
                  <a:lnTo>
                    <a:pt x="488249" y="63472"/>
                  </a:lnTo>
                  <a:lnTo>
                    <a:pt x="484162" y="56261"/>
                  </a:lnTo>
                  <a:close/>
                </a:path>
                <a:path w="1314450" h="143510">
                  <a:moveTo>
                    <a:pt x="490346" y="126111"/>
                  </a:moveTo>
                  <a:lnTo>
                    <a:pt x="475106" y="126111"/>
                  </a:lnTo>
                  <a:lnTo>
                    <a:pt x="475106" y="140970"/>
                  </a:lnTo>
                  <a:lnTo>
                    <a:pt x="490346" y="140970"/>
                  </a:lnTo>
                  <a:lnTo>
                    <a:pt x="490346" y="126111"/>
                  </a:lnTo>
                  <a:close/>
                </a:path>
                <a:path w="1314450" h="143510">
                  <a:moveTo>
                    <a:pt x="490346" y="92710"/>
                  </a:moveTo>
                  <a:lnTo>
                    <a:pt x="475106" y="92710"/>
                  </a:lnTo>
                  <a:lnTo>
                    <a:pt x="475106" y="110363"/>
                  </a:lnTo>
                  <a:lnTo>
                    <a:pt x="472566" y="117094"/>
                  </a:lnTo>
                  <a:lnTo>
                    <a:pt x="467740" y="122428"/>
                  </a:lnTo>
                  <a:lnTo>
                    <a:pt x="462788" y="127762"/>
                  </a:lnTo>
                  <a:lnTo>
                    <a:pt x="456438" y="130302"/>
                  </a:lnTo>
                  <a:lnTo>
                    <a:pt x="471617" y="130302"/>
                  </a:lnTo>
                  <a:lnTo>
                    <a:pt x="474725" y="126111"/>
                  </a:lnTo>
                  <a:lnTo>
                    <a:pt x="490346" y="126111"/>
                  </a:lnTo>
                  <a:lnTo>
                    <a:pt x="490346" y="92710"/>
                  </a:lnTo>
                  <a:close/>
                </a:path>
                <a:path w="1314450" h="143510">
                  <a:moveTo>
                    <a:pt x="456691" y="43434"/>
                  </a:moveTo>
                  <a:lnTo>
                    <a:pt x="447811" y="44003"/>
                  </a:lnTo>
                  <a:lnTo>
                    <a:pt x="439467" y="45704"/>
                  </a:lnTo>
                  <a:lnTo>
                    <a:pt x="431671" y="48523"/>
                  </a:lnTo>
                  <a:lnTo>
                    <a:pt x="424433" y="52451"/>
                  </a:lnTo>
                  <a:lnTo>
                    <a:pt x="424433" y="68072"/>
                  </a:lnTo>
                  <a:lnTo>
                    <a:pt x="431526" y="62904"/>
                  </a:lnTo>
                  <a:lnTo>
                    <a:pt x="439070" y="59213"/>
                  </a:lnTo>
                  <a:lnTo>
                    <a:pt x="447043" y="56999"/>
                  </a:lnTo>
                  <a:lnTo>
                    <a:pt x="455421" y="56261"/>
                  </a:lnTo>
                  <a:lnTo>
                    <a:pt x="484162" y="56261"/>
                  </a:lnTo>
                  <a:lnTo>
                    <a:pt x="481949" y="52355"/>
                  </a:lnTo>
                  <a:lnTo>
                    <a:pt x="471433" y="45668"/>
                  </a:lnTo>
                  <a:lnTo>
                    <a:pt x="456691" y="43434"/>
                  </a:lnTo>
                  <a:close/>
                </a:path>
                <a:path w="1314450" h="143510">
                  <a:moveTo>
                    <a:pt x="534924" y="0"/>
                  </a:moveTo>
                  <a:lnTo>
                    <a:pt x="519683" y="0"/>
                  </a:lnTo>
                  <a:lnTo>
                    <a:pt x="519683" y="140970"/>
                  </a:lnTo>
                  <a:lnTo>
                    <a:pt x="534924" y="140970"/>
                  </a:lnTo>
                  <a:lnTo>
                    <a:pt x="534924" y="0"/>
                  </a:lnTo>
                  <a:close/>
                </a:path>
                <a:path w="1314450" h="143510">
                  <a:moveTo>
                    <a:pt x="641476" y="7620"/>
                  </a:moveTo>
                  <a:lnTo>
                    <a:pt x="620776" y="7620"/>
                  </a:lnTo>
                  <a:lnTo>
                    <a:pt x="620776" y="140970"/>
                  </a:lnTo>
                  <a:lnTo>
                    <a:pt x="635888" y="140970"/>
                  </a:lnTo>
                  <a:lnTo>
                    <a:pt x="635770" y="39719"/>
                  </a:lnTo>
                  <a:lnTo>
                    <a:pt x="635687" y="35814"/>
                  </a:lnTo>
                  <a:lnTo>
                    <a:pt x="635460" y="30168"/>
                  </a:lnTo>
                  <a:lnTo>
                    <a:pt x="635126" y="25527"/>
                  </a:lnTo>
                  <a:lnTo>
                    <a:pt x="649354" y="25527"/>
                  </a:lnTo>
                  <a:lnTo>
                    <a:pt x="641476" y="7620"/>
                  </a:lnTo>
                  <a:close/>
                </a:path>
                <a:path w="1314450" h="143510">
                  <a:moveTo>
                    <a:pt x="649354" y="25527"/>
                  </a:moveTo>
                  <a:lnTo>
                    <a:pt x="635507" y="25527"/>
                  </a:lnTo>
                  <a:lnTo>
                    <a:pt x="636905" y="31623"/>
                  </a:lnTo>
                  <a:lnTo>
                    <a:pt x="638175" y="36195"/>
                  </a:lnTo>
                  <a:lnTo>
                    <a:pt x="639444" y="39243"/>
                  </a:lnTo>
                  <a:lnTo>
                    <a:pt x="684911" y="140970"/>
                  </a:lnTo>
                  <a:lnTo>
                    <a:pt x="692657" y="140970"/>
                  </a:lnTo>
                  <a:lnTo>
                    <a:pt x="703475" y="116586"/>
                  </a:lnTo>
                  <a:lnTo>
                    <a:pt x="688466" y="116586"/>
                  </a:lnTo>
                  <a:lnTo>
                    <a:pt x="687577" y="113030"/>
                  </a:lnTo>
                  <a:lnTo>
                    <a:pt x="685545" y="107696"/>
                  </a:lnTo>
                  <a:lnTo>
                    <a:pt x="682370" y="100584"/>
                  </a:lnTo>
                  <a:lnTo>
                    <a:pt x="649354" y="25527"/>
                  </a:lnTo>
                  <a:close/>
                </a:path>
                <a:path w="1314450" h="143510">
                  <a:moveTo>
                    <a:pt x="756793" y="25527"/>
                  </a:moveTo>
                  <a:lnTo>
                    <a:pt x="742569" y="25527"/>
                  </a:lnTo>
                  <a:lnTo>
                    <a:pt x="741995" y="32932"/>
                  </a:lnTo>
                  <a:lnTo>
                    <a:pt x="741600" y="39719"/>
                  </a:lnTo>
                  <a:lnTo>
                    <a:pt x="741372" y="45886"/>
                  </a:lnTo>
                  <a:lnTo>
                    <a:pt x="741299" y="140970"/>
                  </a:lnTo>
                  <a:lnTo>
                    <a:pt x="756793" y="140970"/>
                  </a:lnTo>
                  <a:lnTo>
                    <a:pt x="756793" y="25527"/>
                  </a:lnTo>
                  <a:close/>
                </a:path>
                <a:path w="1314450" h="143510">
                  <a:moveTo>
                    <a:pt x="756793" y="7620"/>
                  </a:moveTo>
                  <a:lnTo>
                    <a:pt x="737234" y="7620"/>
                  </a:lnTo>
                  <a:lnTo>
                    <a:pt x="695451" y="100203"/>
                  </a:lnTo>
                  <a:lnTo>
                    <a:pt x="693927" y="103759"/>
                  </a:lnTo>
                  <a:lnTo>
                    <a:pt x="691769" y="109220"/>
                  </a:lnTo>
                  <a:lnTo>
                    <a:pt x="689101" y="116586"/>
                  </a:lnTo>
                  <a:lnTo>
                    <a:pt x="703475" y="116586"/>
                  </a:lnTo>
                  <a:lnTo>
                    <a:pt x="738124" y="38481"/>
                  </a:lnTo>
                  <a:lnTo>
                    <a:pt x="739394" y="35814"/>
                  </a:lnTo>
                  <a:lnTo>
                    <a:pt x="740663" y="31496"/>
                  </a:lnTo>
                  <a:lnTo>
                    <a:pt x="742188" y="25527"/>
                  </a:lnTo>
                  <a:lnTo>
                    <a:pt x="756793" y="25527"/>
                  </a:lnTo>
                  <a:lnTo>
                    <a:pt x="756793" y="7620"/>
                  </a:lnTo>
                  <a:close/>
                </a:path>
                <a:path w="1314450" h="143510">
                  <a:moveTo>
                    <a:pt x="851446" y="56261"/>
                  </a:moveTo>
                  <a:lnTo>
                    <a:pt x="822706" y="56261"/>
                  </a:lnTo>
                  <a:lnTo>
                    <a:pt x="831300" y="57785"/>
                  </a:lnTo>
                  <a:lnTo>
                    <a:pt x="837453" y="62357"/>
                  </a:lnTo>
                  <a:lnTo>
                    <a:pt x="841154" y="69977"/>
                  </a:lnTo>
                  <a:lnTo>
                    <a:pt x="842390" y="80645"/>
                  </a:lnTo>
                  <a:lnTo>
                    <a:pt x="813815" y="84582"/>
                  </a:lnTo>
                  <a:lnTo>
                    <a:pt x="800054" y="88175"/>
                  </a:lnTo>
                  <a:lnTo>
                    <a:pt x="790209" y="94567"/>
                  </a:lnTo>
                  <a:lnTo>
                    <a:pt x="784292" y="103759"/>
                  </a:lnTo>
                  <a:lnTo>
                    <a:pt x="782319" y="115697"/>
                  </a:lnTo>
                  <a:lnTo>
                    <a:pt x="782319" y="123952"/>
                  </a:lnTo>
                  <a:lnTo>
                    <a:pt x="784987" y="130683"/>
                  </a:lnTo>
                  <a:lnTo>
                    <a:pt x="790447" y="135636"/>
                  </a:lnTo>
                  <a:lnTo>
                    <a:pt x="795782" y="140716"/>
                  </a:lnTo>
                  <a:lnTo>
                    <a:pt x="803147" y="143129"/>
                  </a:lnTo>
                  <a:lnTo>
                    <a:pt x="812672" y="143129"/>
                  </a:lnTo>
                  <a:lnTo>
                    <a:pt x="821793" y="142077"/>
                  </a:lnTo>
                  <a:lnTo>
                    <a:pt x="829722" y="138906"/>
                  </a:lnTo>
                  <a:lnTo>
                    <a:pt x="836461" y="133592"/>
                  </a:lnTo>
                  <a:lnTo>
                    <a:pt x="838901" y="130302"/>
                  </a:lnTo>
                  <a:lnTo>
                    <a:pt x="810640" y="130302"/>
                  </a:lnTo>
                  <a:lnTo>
                    <a:pt x="806322" y="128905"/>
                  </a:lnTo>
                  <a:lnTo>
                    <a:pt x="799591" y="122936"/>
                  </a:lnTo>
                  <a:lnTo>
                    <a:pt x="797940" y="119126"/>
                  </a:lnTo>
                  <a:lnTo>
                    <a:pt x="797940" y="108204"/>
                  </a:lnTo>
                  <a:lnTo>
                    <a:pt x="799865" y="103745"/>
                  </a:lnTo>
                  <a:lnTo>
                    <a:pt x="806957" y="98679"/>
                  </a:lnTo>
                  <a:lnTo>
                    <a:pt x="812291" y="96901"/>
                  </a:lnTo>
                  <a:lnTo>
                    <a:pt x="842390" y="92710"/>
                  </a:lnTo>
                  <a:lnTo>
                    <a:pt x="857631" y="92710"/>
                  </a:lnTo>
                  <a:lnTo>
                    <a:pt x="857631" y="78994"/>
                  </a:lnTo>
                  <a:lnTo>
                    <a:pt x="855533" y="63472"/>
                  </a:lnTo>
                  <a:lnTo>
                    <a:pt x="851446" y="56261"/>
                  </a:lnTo>
                  <a:close/>
                </a:path>
                <a:path w="1314450" h="143510">
                  <a:moveTo>
                    <a:pt x="857631" y="126111"/>
                  </a:moveTo>
                  <a:lnTo>
                    <a:pt x="842390" y="126111"/>
                  </a:lnTo>
                  <a:lnTo>
                    <a:pt x="842390" y="140970"/>
                  </a:lnTo>
                  <a:lnTo>
                    <a:pt x="857631" y="140970"/>
                  </a:lnTo>
                  <a:lnTo>
                    <a:pt x="857631" y="126111"/>
                  </a:lnTo>
                  <a:close/>
                </a:path>
                <a:path w="1314450" h="143510">
                  <a:moveTo>
                    <a:pt x="857631" y="92710"/>
                  </a:moveTo>
                  <a:lnTo>
                    <a:pt x="842390" y="92710"/>
                  </a:lnTo>
                  <a:lnTo>
                    <a:pt x="842390" y="110363"/>
                  </a:lnTo>
                  <a:lnTo>
                    <a:pt x="839851" y="117094"/>
                  </a:lnTo>
                  <a:lnTo>
                    <a:pt x="835025" y="122428"/>
                  </a:lnTo>
                  <a:lnTo>
                    <a:pt x="830071" y="127762"/>
                  </a:lnTo>
                  <a:lnTo>
                    <a:pt x="823721" y="130302"/>
                  </a:lnTo>
                  <a:lnTo>
                    <a:pt x="838901" y="130302"/>
                  </a:lnTo>
                  <a:lnTo>
                    <a:pt x="842009" y="126111"/>
                  </a:lnTo>
                  <a:lnTo>
                    <a:pt x="857631" y="126111"/>
                  </a:lnTo>
                  <a:lnTo>
                    <a:pt x="857631" y="92710"/>
                  </a:lnTo>
                  <a:close/>
                </a:path>
                <a:path w="1314450" h="143510">
                  <a:moveTo>
                    <a:pt x="823976" y="43434"/>
                  </a:moveTo>
                  <a:lnTo>
                    <a:pt x="815095" y="44003"/>
                  </a:lnTo>
                  <a:lnTo>
                    <a:pt x="806751" y="45704"/>
                  </a:lnTo>
                  <a:lnTo>
                    <a:pt x="798955" y="48523"/>
                  </a:lnTo>
                  <a:lnTo>
                    <a:pt x="791718" y="52451"/>
                  </a:lnTo>
                  <a:lnTo>
                    <a:pt x="791718" y="68072"/>
                  </a:lnTo>
                  <a:lnTo>
                    <a:pt x="798810" y="62904"/>
                  </a:lnTo>
                  <a:lnTo>
                    <a:pt x="806354" y="59213"/>
                  </a:lnTo>
                  <a:lnTo>
                    <a:pt x="814327" y="56999"/>
                  </a:lnTo>
                  <a:lnTo>
                    <a:pt x="822706" y="56261"/>
                  </a:lnTo>
                  <a:lnTo>
                    <a:pt x="851446" y="56261"/>
                  </a:lnTo>
                  <a:lnTo>
                    <a:pt x="849233" y="52355"/>
                  </a:lnTo>
                  <a:lnTo>
                    <a:pt x="838717" y="45668"/>
                  </a:lnTo>
                  <a:lnTo>
                    <a:pt x="823976" y="43434"/>
                  </a:lnTo>
                  <a:close/>
                </a:path>
                <a:path w="1314450" h="143510">
                  <a:moveTo>
                    <a:pt x="938276" y="43434"/>
                  </a:moveTo>
                  <a:lnTo>
                    <a:pt x="929894" y="43434"/>
                  </a:lnTo>
                  <a:lnTo>
                    <a:pt x="919224" y="44336"/>
                  </a:lnTo>
                  <a:lnTo>
                    <a:pt x="883840" y="74358"/>
                  </a:lnTo>
                  <a:lnTo>
                    <a:pt x="880490" y="95504"/>
                  </a:lnTo>
                  <a:lnTo>
                    <a:pt x="881274" y="105596"/>
                  </a:lnTo>
                  <a:lnTo>
                    <a:pt x="907430" y="139858"/>
                  </a:lnTo>
                  <a:lnTo>
                    <a:pt x="925830" y="143129"/>
                  </a:lnTo>
                  <a:lnTo>
                    <a:pt x="933112" y="142722"/>
                  </a:lnTo>
                  <a:lnTo>
                    <a:pt x="939895" y="141493"/>
                  </a:lnTo>
                  <a:lnTo>
                    <a:pt x="946153" y="139432"/>
                  </a:lnTo>
                  <a:lnTo>
                    <a:pt x="951864" y="136525"/>
                  </a:lnTo>
                  <a:lnTo>
                    <a:pt x="951864" y="130302"/>
                  </a:lnTo>
                  <a:lnTo>
                    <a:pt x="928496" y="130302"/>
                  </a:lnTo>
                  <a:lnTo>
                    <a:pt x="921448" y="129704"/>
                  </a:lnTo>
                  <a:lnTo>
                    <a:pt x="896112" y="94234"/>
                  </a:lnTo>
                  <a:lnTo>
                    <a:pt x="896685" y="86161"/>
                  </a:lnTo>
                  <a:lnTo>
                    <a:pt x="922385" y="56925"/>
                  </a:lnTo>
                  <a:lnTo>
                    <a:pt x="929386" y="56261"/>
                  </a:lnTo>
                  <a:lnTo>
                    <a:pt x="952119" y="56261"/>
                  </a:lnTo>
                  <a:lnTo>
                    <a:pt x="952119" y="48133"/>
                  </a:lnTo>
                  <a:lnTo>
                    <a:pt x="945641" y="45085"/>
                  </a:lnTo>
                  <a:lnTo>
                    <a:pt x="938276" y="43434"/>
                  </a:lnTo>
                  <a:close/>
                </a:path>
                <a:path w="1314450" h="143510">
                  <a:moveTo>
                    <a:pt x="951864" y="122047"/>
                  </a:moveTo>
                  <a:lnTo>
                    <a:pt x="944626" y="127635"/>
                  </a:lnTo>
                  <a:lnTo>
                    <a:pt x="936751" y="130302"/>
                  </a:lnTo>
                  <a:lnTo>
                    <a:pt x="951864" y="130302"/>
                  </a:lnTo>
                  <a:lnTo>
                    <a:pt x="951864" y="122047"/>
                  </a:lnTo>
                  <a:close/>
                </a:path>
                <a:path w="1314450" h="143510">
                  <a:moveTo>
                    <a:pt x="952119" y="56261"/>
                  </a:moveTo>
                  <a:lnTo>
                    <a:pt x="937387" y="56261"/>
                  </a:lnTo>
                  <a:lnTo>
                    <a:pt x="945007" y="58801"/>
                  </a:lnTo>
                  <a:lnTo>
                    <a:pt x="952119" y="63754"/>
                  </a:lnTo>
                  <a:lnTo>
                    <a:pt x="952119" y="56261"/>
                  </a:lnTo>
                  <a:close/>
                </a:path>
                <a:path w="1314450" h="143510">
                  <a:moveTo>
                    <a:pt x="990600" y="0"/>
                  </a:moveTo>
                  <a:lnTo>
                    <a:pt x="975359" y="0"/>
                  </a:lnTo>
                  <a:lnTo>
                    <a:pt x="975359" y="140970"/>
                  </a:lnTo>
                  <a:lnTo>
                    <a:pt x="990600" y="140970"/>
                  </a:lnTo>
                  <a:lnTo>
                    <a:pt x="990600" y="77978"/>
                  </a:lnTo>
                  <a:lnTo>
                    <a:pt x="993139" y="70612"/>
                  </a:lnTo>
                  <a:lnTo>
                    <a:pt x="1001268" y="61468"/>
                  </a:lnTo>
                  <a:lnTo>
                    <a:pt x="990600" y="61468"/>
                  </a:lnTo>
                  <a:lnTo>
                    <a:pt x="990600" y="0"/>
                  </a:lnTo>
                  <a:close/>
                </a:path>
                <a:path w="1314450" h="143510">
                  <a:moveTo>
                    <a:pt x="1047952" y="56261"/>
                  </a:moveTo>
                  <a:lnTo>
                    <a:pt x="1017015" y="56261"/>
                  </a:lnTo>
                  <a:lnTo>
                    <a:pt x="1026683" y="58120"/>
                  </a:lnTo>
                  <a:lnTo>
                    <a:pt x="1033589" y="63706"/>
                  </a:lnTo>
                  <a:lnTo>
                    <a:pt x="1037732" y="73030"/>
                  </a:lnTo>
                  <a:lnTo>
                    <a:pt x="1039113" y="86106"/>
                  </a:lnTo>
                  <a:lnTo>
                    <a:pt x="1039113" y="140970"/>
                  </a:lnTo>
                  <a:lnTo>
                    <a:pt x="1054481" y="140970"/>
                  </a:lnTo>
                  <a:lnTo>
                    <a:pt x="1054481" y="82296"/>
                  </a:lnTo>
                  <a:lnTo>
                    <a:pt x="1052458" y="65293"/>
                  </a:lnTo>
                  <a:lnTo>
                    <a:pt x="1047952" y="56261"/>
                  </a:lnTo>
                  <a:close/>
                </a:path>
                <a:path w="1314450" h="143510">
                  <a:moveTo>
                    <a:pt x="1022222" y="43434"/>
                  </a:moveTo>
                  <a:lnTo>
                    <a:pt x="1012697" y="44573"/>
                  </a:lnTo>
                  <a:lnTo>
                    <a:pt x="1004315" y="47974"/>
                  </a:lnTo>
                  <a:lnTo>
                    <a:pt x="997076" y="53613"/>
                  </a:lnTo>
                  <a:lnTo>
                    <a:pt x="990981" y="61468"/>
                  </a:lnTo>
                  <a:lnTo>
                    <a:pt x="1001268" y="61468"/>
                  </a:lnTo>
                  <a:lnTo>
                    <a:pt x="1003300" y="59182"/>
                  </a:lnTo>
                  <a:lnTo>
                    <a:pt x="1009650" y="56261"/>
                  </a:lnTo>
                  <a:lnTo>
                    <a:pt x="1047952" y="56261"/>
                  </a:lnTo>
                  <a:lnTo>
                    <a:pt x="1046400" y="53149"/>
                  </a:lnTo>
                  <a:lnTo>
                    <a:pt x="1036318" y="45862"/>
                  </a:lnTo>
                  <a:lnTo>
                    <a:pt x="1022222" y="43434"/>
                  </a:lnTo>
                  <a:close/>
                </a:path>
                <a:path w="1314450" h="143510">
                  <a:moveTo>
                    <a:pt x="1094105" y="1651"/>
                  </a:moveTo>
                  <a:lnTo>
                    <a:pt x="1088644" y="1651"/>
                  </a:lnTo>
                  <a:lnTo>
                    <a:pt x="1086358" y="2667"/>
                  </a:lnTo>
                  <a:lnTo>
                    <a:pt x="1084452" y="4572"/>
                  </a:lnTo>
                  <a:lnTo>
                    <a:pt x="1082420" y="6477"/>
                  </a:lnTo>
                  <a:lnTo>
                    <a:pt x="1081532" y="8763"/>
                  </a:lnTo>
                  <a:lnTo>
                    <a:pt x="1081532" y="14478"/>
                  </a:lnTo>
                  <a:lnTo>
                    <a:pt x="1082420" y="16891"/>
                  </a:lnTo>
                  <a:lnTo>
                    <a:pt x="1084452" y="18669"/>
                  </a:lnTo>
                  <a:lnTo>
                    <a:pt x="1086358" y="20574"/>
                  </a:lnTo>
                  <a:lnTo>
                    <a:pt x="1088644" y="21463"/>
                  </a:lnTo>
                  <a:lnTo>
                    <a:pt x="1094105" y="21463"/>
                  </a:lnTo>
                  <a:lnTo>
                    <a:pt x="1101470" y="8763"/>
                  </a:lnTo>
                  <a:lnTo>
                    <a:pt x="1100455" y="6477"/>
                  </a:lnTo>
                  <a:lnTo>
                    <a:pt x="1098550" y="4572"/>
                  </a:lnTo>
                  <a:lnTo>
                    <a:pt x="1096518" y="2667"/>
                  </a:lnTo>
                  <a:lnTo>
                    <a:pt x="1094105" y="1651"/>
                  </a:lnTo>
                  <a:close/>
                </a:path>
                <a:path w="1314450" h="143510">
                  <a:moveTo>
                    <a:pt x="1098803" y="45720"/>
                  </a:moveTo>
                  <a:lnTo>
                    <a:pt x="1083564" y="45720"/>
                  </a:lnTo>
                  <a:lnTo>
                    <a:pt x="1083564" y="140970"/>
                  </a:lnTo>
                  <a:lnTo>
                    <a:pt x="1098803" y="140970"/>
                  </a:lnTo>
                  <a:lnTo>
                    <a:pt x="1098803" y="45720"/>
                  </a:lnTo>
                  <a:close/>
                </a:path>
                <a:path w="1314450" h="143510">
                  <a:moveTo>
                    <a:pt x="1144524" y="45720"/>
                  </a:moveTo>
                  <a:lnTo>
                    <a:pt x="1129283" y="45720"/>
                  </a:lnTo>
                  <a:lnTo>
                    <a:pt x="1129283" y="140970"/>
                  </a:lnTo>
                  <a:lnTo>
                    <a:pt x="1144524" y="140970"/>
                  </a:lnTo>
                  <a:lnTo>
                    <a:pt x="1144524" y="77851"/>
                  </a:lnTo>
                  <a:lnTo>
                    <a:pt x="1147064" y="70612"/>
                  </a:lnTo>
                  <a:lnTo>
                    <a:pt x="1154988" y="61468"/>
                  </a:lnTo>
                  <a:lnTo>
                    <a:pt x="1144524" y="61468"/>
                  </a:lnTo>
                  <a:lnTo>
                    <a:pt x="1144524" y="45720"/>
                  </a:lnTo>
                  <a:close/>
                </a:path>
                <a:path w="1314450" h="143510">
                  <a:moveTo>
                    <a:pt x="1201770" y="56261"/>
                  </a:moveTo>
                  <a:lnTo>
                    <a:pt x="1170939" y="56261"/>
                  </a:lnTo>
                  <a:lnTo>
                    <a:pt x="1180607" y="58164"/>
                  </a:lnTo>
                  <a:lnTo>
                    <a:pt x="1187513" y="63865"/>
                  </a:lnTo>
                  <a:lnTo>
                    <a:pt x="1191656" y="73352"/>
                  </a:lnTo>
                  <a:lnTo>
                    <a:pt x="1193038" y="86614"/>
                  </a:lnTo>
                  <a:lnTo>
                    <a:pt x="1193038" y="140970"/>
                  </a:lnTo>
                  <a:lnTo>
                    <a:pt x="1208405" y="140970"/>
                  </a:lnTo>
                  <a:lnTo>
                    <a:pt x="1208405" y="82677"/>
                  </a:lnTo>
                  <a:lnTo>
                    <a:pt x="1207881" y="73721"/>
                  </a:lnTo>
                  <a:lnTo>
                    <a:pt x="1206309" y="65897"/>
                  </a:lnTo>
                  <a:lnTo>
                    <a:pt x="1203683" y="59182"/>
                  </a:lnTo>
                  <a:lnTo>
                    <a:pt x="1201770" y="56261"/>
                  </a:lnTo>
                  <a:close/>
                </a:path>
                <a:path w="1314450" h="143510">
                  <a:moveTo>
                    <a:pt x="1176146" y="43434"/>
                  </a:moveTo>
                  <a:lnTo>
                    <a:pt x="1166550" y="44573"/>
                  </a:lnTo>
                  <a:lnTo>
                    <a:pt x="1158144" y="47974"/>
                  </a:lnTo>
                  <a:lnTo>
                    <a:pt x="1150929" y="53613"/>
                  </a:lnTo>
                  <a:lnTo>
                    <a:pt x="1144905" y="61468"/>
                  </a:lnTo>
                  <a:lnTo>
                    <a:pt x="1154988" y="61468"/>
                  </a:lnTo>
                  <a:lnTo>
                    <a:pt x="1156970" y="59182"/>
                  </a:lnTo>
                  <a:lnTo>
                    <a:pt x="1163320" y="56261"/>
                  </a:lnTo>
                  <a:lnTo>
                    <a:pt x="1201770" y="56261"/>
                  </a:lnTo>
                  <a:lnTo>
                    <a:pt x="1200022" y="53594"/>
                  </a:lnTo>
                  <a:lnTo>
                    <a:pt x="1195452" y="49166"/>
                  </a:lnTo>
                  <a:lnTo>
                    <a:pt x="1189942" y="45989"/>
                  </a:lnTo>
                  <a:lnTo>
                    <a:pt x="1183503" y="44074"/>
                  </a:lnTo>
                  <a:lnTo>
                    <a:pt x="1176146" y="43434"/>
                  </a:lnTo>
                  <a:close/>
                </a:path>
                <a:path w="1314450" h="143510">
                  <a:moveTo>
                    <a:pt x="1274826" y="43434"/>
                  </a:moveTo>
                  <a:lnTo>
                    <a:pt x="1238083" y="65008"/>
                  </a:lnTo>
                  <a:lnTo>
                    <a:pt x="1231011" y="93726"/>
                  </a:lnTo>
                  <a:lnTo>
                    <a:pt x="1231727" y="104796"/>
                  </a:lnTo>
                  <a:lnTo>
                    <a:pt x="1256188" y="139890"/>
                  </a:lnTo>
                  <a:lnTo>
                    <a:pt x="1274190" y="143129"/>
                  </a:lnTo>
                  <a:lnTo>
                    <a:pt x="1284051" y="142577"/>
                  </a:lnTo>
                  <a:lnTo>
                    <a:pt x="1292875" y="140906"/>
                  </a:lnTo>
                  <a:lnTo>
                    <a:pt x="1300676" y="138092"/>
                  </a:lnTo>
                  <a:lnTo>
                    <a:pt x="1307464" y="134112"/>
                  </a:lnTo>
                  <a:lnTo>
                    <a:pt x="1307464" y="130302"/>
                  </a:lnTo>
                  <a:lnTo>
                    <a:pt x="1268349" y="130302"/>
                  </a:lnTo>
                  <a:lnTo>
                    <a:pt x="1260856" y="127508"/>
                  </a:lnTo>
                  <a:lnTo>
                    <a:pt x="1246758" y="97155"/>
                  </a:lnTo>
                  <a:lnTo>
                    <a:pt x="1314069" y="97155"/>
                  </a:lnTo>
                  <a:lnTo>
                    <a:pt x="1314069" y="89154"/>
                  </a:lnTo>
                  <a:lnTo>
                    <a:pt x="1313755" y="84201"/>
                  </a:lnTo>
                  <a:lnTo>
                    <a:pt x="1247013" y="84201"/>
                  </a:lnTo>
                  <a:lnTo>
                    <a:pt x="1248156" y="75946"/>
                  </a:lnTo>
                  <a:lnTo>
                    <a:pt x="1251203" y="69215"/>
                  </a:lnTo>
                  <a:lnTo>
                    <a:pt x="1261237" y="58928"/>
                  </a:lnTo>
                  <a:lnTo>
                    <a:pt x="1267459" y="56261"/>
                  </a:lnTo>
                  <a:lnTo>
                    <a:pt x="1304215" y="56261"/>
                  </a:lnTo>
                  <a:lnTo>
                    <a:pt x="1303782" y="55626"/>
                  </a:lnTo>
                  <a:lnTo>
                    <a:pt x="1298132" y="50292"/>
                  </a:lnTo>
                  <a:lnTo>
                    <a:pt x="1291447" y="46482"/>
                  </a:lnTo>
                  <a:lnTo>
                    <a:pt x="1283690" y="44196"/>
                  </a:lnTo>
                  <a:lnTo>
                    <a:pt x="1274826" y="43434"/>
                  </a:lnTo>
                  <a:close/>
                </a:path>
                <a:path w="1314450" h="143510">
                  <a:moveTo>
                    <a:pt x="1307464" y="119761"/>
                  </a:moveTo>
                  <a:lnTo>
                    <a:pt x="1300537" y="124408"/>
                  </a:lnTo>
                  <a:lnTo>
                    <a:pt x="1293288" y="127698"/>
                  </a:lnTo>
                  <a:lnTo>
                    <a:pt x="1285730" y="129655"/>
                  </a:lnTo>
                  <a:lnTo>
                    <a:pt x="1277874" y="130302"/>
                  </a:lnTo>
                  <a:lnTo>
                    <a:pt x="1307464" y="130302"/>
                  </a:lnTo>
                  <a:lnTo>
                    <a:pt x="1307464" y="119761"/>
                  </a:lnTo>
                  <a:close/>
                </a:path>
                <a:path w="1314450" h="143510">
                  <a:moveTo>
                    <a:pt x="1304215" y="56261"/>
                  </a:moveTo>
                  <a:lnTo>
                    <a:pt x="1282064" y="56261"/>
                  </a:lnTo>
                  <a:lnTo>
                    <a:pt x="1287907" y="58801"/>
                  </a:lnTo>
                  <a:lnTo>
                    <a:pt x="1292097" y="63627"/>
                  </a:lnTo>
                  <a:lnTo>
                    <a:pt x="1296289" y="68580"/>
                  </a:lnTo>
                  <a:lnTo>
                    <a:pt x="1298320" y="75438"/>
                  </a:lnTo>
                  <a:lnTo>
                    <a:pt x="1298447" y="84201"/>
                  </a:lnTo>
                  <a:lnTo>
                    <a:pt x="1313755" y="84201"/>
                  </a:lnTo>
                  <a:lnTo>
                    <a:pt x="1313426" y="78986"/>
                  </a:lnTo>
                  <a:lnTo>
                    <a:pt x="1311497" y="70008"/>
                  </a:lnTo>
                  <a:lnTo>
                    <a:pt x="1308282" y="62222"/>
                  </a:lnTo>
                  <a:lnTo>
                    <a:pt x="1304215" y="56261"/>
                  </a:lnTo>
                  <a:close/>
                </a:path>
              </a:pathLst>
            </a:custGeom>
            <a:solidFill>
              <a:srgbClr val="FFFFFF">
                <a:alpha val="98823"/>
              </a:srgbClr>
            </a:solidFill>
          </p:spPr>
          <p:txBody>
            <a:bodyPr wrap="square" lIns="0" tIns="0" rIns="0" bIns="0" rtlCol="0"/>
            <a:lstStyle/>
            <a:p>
              <a:pPr defTabSz="685800"/>
              <a:endParaRPr sz="135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3" name="object 83"/>
            <p:cNvSpPr/>
            <p:nvPr/>
          </p:nvSpPr>
          <p:spPr>
            <a:xfrm>
              <a:off x="1173480" y="3320795"/>
              <a:ext cx="1556385" cy="353695"/>
            </a:xfrm>
            <a:custGeom>
              <a:avLst/>
              <a:gdLst/>
              <a:ahLst/>
              <a:cxnLst/>
              <a:rect l="l" t="t" r="r" b="b"/>
              <a:pathLst>
                <a:path w="1556385" h="353695">
                  <a:moveTo>
                    <a:pt x="1556004" y="0"/>
                  </a:moveTo>
                  <a:lnTo>
                    <a:pt x="0" y="0"/>
                  </a:lnTo>
                  <a:lnTo>
                    <a:pt x="0" y="353567"/>
                  </a:lnTo>
                  <a:lnTo>
                    <a:pt x="1556004" y="353567"/>
                  </a:lnTo>
                  <a:lnTo>
                    <a:pt x="1556004" y="0"/>
                  </a:lnTo>
                  <a:close/>
                </a:path>
              </a:pathLst>
            </a:custGeom>
            <a:solidFill>
              <a:srgbClr val="008575"/>
            </a:solidFill>
          </p:spPr>
          <p:txBody>
            <a:bodyPr wrap="square" lIns="0" tIns="0" rIns="0" bIns="0" rtlCol="0"/>
            <a:lstStyle/>
            <a:p>
              <a:pPr defTabSz="685800"/>
              <a:endParaRPr sz="135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4" name="object 84"/>
            <p:cNvSpPr/>
            <p:nvPr/>
          </p:nvSpPr>
          <p:spPr>
            <a:xfrm>
              <a:off x="1173480" y="3320795"/>
              <a:ext cx="1556385" cy="353695"/>
            </a:xfrm>
            <a:custGeom>
              <a:avLst/>
              <a:gdLst/>
              <a:ahLst/>
              <a:cxnLst/>
              <a:rect l="l" t="t" r="r" b="b"/>
              <a:pathLst>
                <a:path w="1556385" h="353695">
                  <a:moveTo>
                    <a:pt x="0" y="353567"/>
                  </a:moveTo>
                  <a:lnTo>
                    <a:pt x="1556004" y="353567"/>
                  </a:lnTo>
                  <a:lnTo>
                    <a:pt x="1556004" y="0"/>
                  </a:lnTo>
                  <a:lnTo>
                    <a:pt x="0" y="0"/>
                  </a:lnTo>
                  <a:lnTo>
                    <a:pt x="0" y="353567"/>
                  </a:lnTo>
                  <a:close/>
                </a:path>
              </a:pathLst>
            </a:custGeom>
            <a:ln w="9525">
              <a:solidFill>
                <a:srgbClr val="FFBE00"/>
              </a:solidFill>
            </a:ln>
          </p:spPr>
          <p:txBody>
            <a:bodyPr wrap="square" lIns="0" tIns="0" rIns="0" bIns="0" rtlCol="0"/>
            <a:lstStyle/>
            <a:p>
              <a:pPr defTabSz="685800"/>
              <a:endParaRPr sz="135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5" name="object 85"/>
            <p:cNvSpPr/>
            <p:nvPr/>
          </p:nvSpPr>
          <p:spPr>
            <a:xfrm>
              <a:off x="1211643" y="3412870"/>
              <a:ext cx="1475740" cy="184150"/>
            </a:xfrm>
            <a:custGeom>
              <a:avLst/>
              <a:gdLst/>
              <a:ahLst/>
              <a:cxnLst/>
              <a:rect l="l" t="t" r="r" b="b"/>
              <a:pathLst>
                <a:path w="1475739" h="184150">
                  <a:moveTo>
                    <a:pt x="64706" y="3682"/>
                  </a:moveTo>
                  <a:lnTo>
                    <a:pt x="26878" y="14452"/>
                  </a:lnTo>
                  <a:lnTo>
                    <a:pt x="4351" y="45227"/>
                  </a:lnTo>
                  <a:lnTo>
                    <a:pt x="0" y="74167"/>
                  </a:lnTo>
                  <a:lnTo>
                    <a:pt x="1066" y="88429"/>
                  </a:lnTo>
                  <a:lnTo>
                    <a:pt x="26310" y="130976"/>
                  </a:lnTo>
                  <a:lnTo>
                    <a:pt x="62547" y="141477"/>
                  </a:lnTo>
                  <a:lnTo>
                    <a:pt x="76307" y="140289"/>
                  </a:lnTo>
                  <a:lnTo>
                    <a:pt x="88614" y="136731"/>
                  </a:lnTo>
                  <a:lnTo>
                    <a:pt x="99444" y="130815"/>
                  </a:lnTo>
                  <a:lnTo>
                    <a:pt x="103181" y="127507"/>
                  </a:lnTo>
                  <a:lnTo>
                    <a:pt x="62547" y="127507"/>
                  </a:lnTo>
                  <a:lnTo>
                    <a:pt x="52733" y="126557"/>
                  </a:lnTo>
                  <a:lnTo>
                    <a:pt x="19569" y="94964"/>
                  </a:lnTo>
                  <a:lnTo>
                    <a:pt x="16370" y="72770"/>
                  </a:lnTo>
                  <a:lnTo>
                    <a:pt x="17189" y="61003"/>
                  </a:lnTo>
                  <a:lnTo>
                    <a:pt x="36536" y="26298"/>
                  </a:lnTo>
                  <a:lnTo>
                    <a:pt x="63563" y="17779"/>
                  </a:lnTo>
                  <a:lnTo>
                    <a:pt x="104295" y="17779"/>
                  </a:lnTo>
                  <a:lnTo>
                    <a:pt x="100139" y="14077"/>
                  </a:lnTo>
                  <a:lnTo>
                    <a:pt x="89662" y="8286"/>
                  </a:lnTo>
                  <a:lnTo>
                    <a:pt x="77850" y="4829"/>
                  </a:lnTo>
                  <a:lnTo>
                    <a:pt x="64706" y="3682"/>
                  </a:lnTo>
                  <a:close/>
                </a:path>
                <a:path w="1475739" h="184150">
                  <a:moveTo>
                    <a:pt x="104295" y="17779"/>
                  </a:moveTo>
                  <a:lnTo>
                    <a:pt x="63563" y="17779"/>
                  </a:lnTo>
                  <a:lnTo>
                    <a:pt x="73826" y="18684"/>
                  </a:lnTo>
                  <a:lnTo>
                    <a:pt x="82899" y="21399"/>
                  </a:lnTo>
                  <a:lnTo>
                    <a:pt x="109027" y="60547"/>
                  </a:lnTo>
                  <a:lnTo>
                    <a:pt x="109717" y="74167"/>
                  </a:lnTo>
                  <a:lnTo>
                    <a:pt x="109003" y="85189"/>
                  </a:lnTo>
                  <a:lnTo>
                    <a:pt x="90211" y="119417"/>
                  </a:lnTo>
                  <a:lnTo>
                    <a:pt x="62547" y="127507"/>
                  </a:lnTo>
                  <a:lnTo>
                    <a:pt x="103181" y="127507"/>
                  </a:lnTo>
                  <a:lnTo>
                    <a:pt x="125081" y="86371"/>
                  </a:lnTo>
                  <a:lnTo>
                    <a:pt x="126174" y="70865"/>
                  </a:lnTo>
                  <a:lnTo>
                    <a:pt x="125106" y="56550"/>
                  </a:lnTo>
                  <a:lnTo>
                    <a:pt x="121919" y="43687"/>
                  </a:lnTo>
                  <a:lnTo>
                    <a:pt x="116637" y="32254"/>
                  </a:lnTo>
                  <a:lnTo>
                    <a:pt x="109283" y="22225"/>
                  </a:lnTo>
                  <a:lnTo>
                    <a:pt x="104295" y="17779"/>
                  </a:lnTo>
                  <a:close/>
                </a:path>
                <a:path w="1475739" h="184150">
                  <a:moveTo>
                    <a:pt x="165163" y="44068"/>
                  </a:moveTo>
                  <a:lnTo>
                    <a:pt x="149923" y="44068"/>
                  </a:lnTo>
                  <a:lnTo>
                    <a:pt x="149923" y="183133"/>
                  </a:lnTo>
                  <a:lnTo>
                    <a:pt x="165163" y="183133"/>
                  </a:lnTo>
                  <a:lnTo>
                    <a:pt x="165163" y="125475"/>
                  </a:lnTo>
                  <a:lnTo>
                    <a:pt x="177636" y="125475"/>
                  </a:lnTo>
                  <a:lnTo>
                    <a:pt x="172910" y="120395"/>
                  </a:lnTo>
                  <a:lnTo>
                    <a:pt x="167703" y="114934"/>
                  </a:lnTo>
                  <a:lnTo>
                    <a:pt x="165163" y="108203"/>
                  </a:lnTo>
                  <a:lnTo>
                    <a:pt x="165163" y="77724"/>
                  </a:lnTo>
                  <a:lnTo>
                    <a:pt x="167957" y="69976"/>
                  </a:lnTo>
                  <a:lnTo>
                    <a:pt x="176081" y="60705"/>
                  </a:lnTo>
                  <a:lnTo>
                    <a:pt x="165163" y="60705"/>
                  </a:lnTo>
                  <a:lnTo>
                    <a:pt x="165163" y="44068"/>
                  </a:lnTo>
                  <a:close/>
                </a:path>
                <a:path w="1475739" h="184150">
                  <a:moveTo>
                    <a:pt x="177636" y="125475"/>
                  </a:moveTo>
                  <a:lnTo>
                    <a:pt x="165544" y="125475"/>
                  </a:lnTo>
                  <a:lnTo>
                    <a:pt x="171116" y="132476"/>
                  </a:lnTo>
                  <a:lnTo>
                    <a:pt x="177736" y="137477"/>
                  </a:lnTo>
                  <a:lnTo>
                    <a:pt x="185404" y="140477"/>
                  </a:lnTo>
                  <a:lnTo>
                    <a:pt x="194119" y="141477"/>
                  </a:lnTo>
                  <a:lnTo>
                    <a:pt x="203690" y="140575"/>
                  </a:lnTo>
                  <a:lnTo>
                    <a:pt x="212201" y="137874"/>
                  </a:lnTo>
                  <a:lnTo>
                    <a:pt x="219640" y="133387"/>
                  </a:lnTo>
                  <a:lnTo>
                    <a:pt x="224449" y="128650"/>
                  </a:lnTo>
                  <a:lnTo>
                    <a:pt x="184467" y="128650"/>
                  </a:lnTo>
                  <a:lnTo>
                    <a:pt x="177990" y="125856"/>
                  </a:lnTo>
                  <a:lnTo>
                    <a:pt x="177636" y="125475"/>
                  </a:lnTo>
                  <a:close/>
                </a:path>
                <a:path w="1475739" h="184150">
                  <a:moveTo>
                    <a:pt x="227266" y="54609"/>
                  </a:moveTo>
                  <a:lnTo>
                    <a:pt x="203009" y="54609"/>
                  </a:lnTo>
                  <a:lnTo>
                    <a:pt x="209740" y="57657"/>
                  </a:lnTo>
                  <a:lnTo>
                    <a:pt x="214566" y="63626"/>
                  </a:lnTo>
                  <a:lnTo>
                    <a:pt x="221911" y="88900"/>
                  </a:lnTo>
                  <a:lnTo>
                    <a:pt x="221434" y="97446"/>
                  </a:lnTo>
                  <a:lnTo>
                    <a:pt x="201612" y="128650"/>
                  </a:lnTo>
                  <a:lnTo>
                    <a:pt x="224449" y="128650"/>
                  </a:lnTo>
                  <a:lnTo>
                    <a:pt x="237553" y="88900"/>
                  </a:lnTo>
                  <a:lnTo>
                    <a:pt x="236910" y="78684"/>
                  </a:lnTo>
                  <a:lnTo>
                    <a:pt x="234981" y="69564"/>
                  </a:lnTo>
                  <a:lnTo>
                    <a:pt x="231767" y="61539"/>
                  </a:lnTo>
                  <a:lnTo>
                    <a:pt x="227266" y="54609"/>
                  </a:lnTo>
                  <a:close/>
                </a:path>
                <a:path w="1475739" h="184150">
                  <a:moveTo>
                    <a:pt x="198564" y="41782"/>
                  </a:moveTo>
                  <a:lnTo>
                    <a:pt x="188350" y="42971"/>
                  </a:lnTo>
                  <a:lnTo>
                    <a:pt x="179435" y="46529"/>
                  </a:lnTo>
                  <a:lnTo>
                    <a:pt x="171829" y="52445"/>
                  </a:lnTo>
                  <a:lnTo>
                    <a:pt x="165544" y="60705"/>
                  </a:lnTo>
                  <a:lnTo>
                    <a:pt x="176081" y="60705"/>
                  </a:lnTo>
                  <a:lnTo>
                    <a:pt x="178752" y="57657"/>
                  </a:lnTo>
                  <a:lnTo>
                    <a:pt x="185864" y="54609"/>
                  </a:lnTo>
                  <a:lnTo>
                    <a:pt x="227266" y="54609"/>
                  </a:lnTo>
                  <a:lnTo>
                    <a:pt x="221603" y="49016"/>
                  </a:lnTo>
                  <a:lnTo>
                    <a:pt x="214915" y="45005"/>
                  </a:lnTo>
                  <a:lnTo>
                    <a:pt x="207228" y="42590"/>
                  </a:lnTo>
                  <a:lnTo>
                    <a:pt x="198564" y="41782"/>
                  </a:lnTo>
                  <a:close/>
                </a:path>
                <a:path w="1475739" h="184150">
                  <a:moveTo>
                    <a:pt x="298640" y="41782"/>
                  </a:moveTo>
                  <a:lnTo>
                    <a:pt x="261770" y="63301"/>
                  </a:lnTo>
                  <a:lnTo>
                    <a:pt x="254698" y="91948"/>
                  </a:lnTo>
                  <a:lnTo>
                    <a:pt x="255414" y="103092"/>
                  </a:lnTo>
                  <a:lnTo>
                    <a:pt x="279939" y="138239"/>
                  </a:lnTo>
                  <a:lnTo>
                    <a:pt x="298005" y="141477"/>
                  </a:lnTo>
                  <a:lnTo>
                    <a:pt x="307792" y="140906"/>
                  </a:lnTo>
                  <a:lnTo>
                    <a:pt x="316579" y="139191"/>
                  </a:lnTo>
                  <a:lnTo>
                    <a:pt x="324365" y="136334"/>
                  </a:lnTo>
                  <a:lnTo>
                    <a:pt x="331152" y="132333"/>
                  </a:lnTo>
                  <a:lnTo>
                    <a:pt x="331152" y="128650"/>
                  </a:lnTo>
                  <a:lnTo>
                    <a:pt x="292036" y="128650"/>
                  </a:lnTo>
                  <a:lnTo>
                    <a:pt x="284543" y="125729"/>
                  </a:lnTo>
                  <a:lnTo>
                    <a:pt x="270446" y="95503"/>
                  </a:lnTo>
                  <a:lnTo>
                    <a:pt x="337756" y="95503"/>
                  </a:lnTo>
                  <a:lnTo>
                    <a:pt x="337756" y="87502"/>
                  </a:lnTo>
                  <a:lnTo>
                    <a:pt x="337443" y="82550"/>
                  </a:lnTo>
                  <a:lnTo>
                    <a:pt x="270700" y="82550"/>
                  </a:lnTo>
                  <a:lnTo>
                    <a:pt x="271843" y="74167"/>
                  </a:lnTo>
                  <a:lnTo>
                    <a:pt x="275018" y="67437"/>
                  </a:lnTo>
                  <a:lnTo>
                    <a:pt x="285051" y="57150"/>
                  </a:lnTo>
                  <a:lnTo>
                    <a:pt x="291147" y="54609"/>
                  </a:lnTo>
                  <a:lnTo>
                    <a:pt x="327983" y="54609"/>
                  </a:lnTo>
                  <a:lnTo>
                    <a:pt x="327469" y="53848"/>
                  </a:lnTo>
                  <a:lnTo>
                    <a:pt x="321875" y="48587"/>
                  </a:lnTo>
                  <a:lnTo>
                    <a:pt x="315198" y="44815"/>
                  </a:lnTo>
                  <a:lnTo>
                    <a:pt x="307449" y="42543"/>
                  </a:lnTo>
                  <a:lnTo>
                    <a:pt x="298640" y="41782"/>
                  </a:lnTo>
                  <a:close/>
                </a:path>
                <a:path w="1475739" h="184150">
                  <a:moveTo>
                    <a:pt x="331152" y="118109"/>
                  </a:moveTo>
                  <a:lnTo>
                    <a:pt x="324242" y="122703"/>
                  </a:lnTo>
                  <a:lnTo>
                    <a:pt x="317023" y="125999"/>
                  </a:lnTo>
                  <a:lnTo>
                    <a:pt x="309471" y="127986"/>
                  </a:lnTo>
                  <a:lnTo>
                    <a:pt x="301561" y="128650"/>
                  </a:lnTo>
                  <a:lnTo>
                    <a:pt x="331152" y="128650"/>
                  </a:lnTo>
                  <a:lnTo>
                    <a:pt x="331152" y="118109"/>
                  </a:lnTo>
                  <a:close/>
                </a:path>
                <a:path w="1475739" h="184150">
                  <a:moveTo>
                    <a:pt x="327983" y="54609"/>
                  </a:moveTo>
                  <a:lnTo>
                    <a:pt x="305752" y="54609"/>
                  </a:lnTo>
                  <a:lnTo>
                    <a:pt x="311594" y="57023"/>
                  </a:lnTo>
                  <a:lnTo>
                    <a:pt x="315785" y="61975"/>
                  </a:lnTo>
                  <a:lnTo>
                    <a:pt x="319976" y="66801"/>
                  </a:lnTo>
                  <a:lnTo>
                    <a:pt x="322008" y="73659"/>
                  </a:lnTo>
                  <a:lnTo>
                    <a:pt x="322135" y="82550"/>
                  </a:lnTo>
                  <a:lnTo>
                    <a:pt x="337443" y="82550"/>
                  </a:lnTo>
                  <a:lnTo>
                    <a:pt x="337113" y="77333"/>
                  </a:lnTo>
                  <a:lnTo>
                    <a:pt x="335184" y="68341"/>
                  </a:lnTo>
                  <a:lnTo>
                    <a:pt x="331970" y="60517"/>
                  </a:lnTo>
                  <a:lnTo>
                    <a:pt x="327983" y="54609"/>
                  </a:lnTo>
                  <a:close/>
                </a:path>
                <a:path w="1475739" h="184150">
                  <a:moveTo>
                    <a:pt x="375475" y="44068"/>
                  </a:moveTo>
                  <a:lnTo>
                    <a:pt x="360235" y="44068"/>
                  </a:lnTo>
                  <a:lnTo>
                    <a:pt x="360235" y="139318"/>
                  </a:lnTo>
                  <a:lnTo>
                    <a:pt x="375475" y="139318"/>
                  </a:lnTo>
                  <a:lnTo>
                    <a:pt x="375475" y="90677"/>
                  </a:lnTo>
                  <a:lnTo>
                    <a:pt x="375900" y="83177"/>
                  </a:lnTo>
                  <a:lnTo>
                    <a:pt x="377158" y="76485"/>
                  </a:lnTo>
                  <a:lnTo>
                    <a:pt x="379225" y="70604"/>
                  </a:lnTo>
                  <a:lnTo>
                    <a:pt x="382079" y="65531"/>
                  </a:lnTo>
                  <a:lnTo>
                    <a:pt x="383428" y="63626"/>
                  </a:lnTo>
                  <a:lnTo>
                    <a:pt x="375475" y="63626"/>
                  </a:lnTo>
                  <a:lnTo>
                    <a:pt x="375475" y="44068"/>
                  </a:lnTo>
                  <a:close/>
                </a:path>
                <a:path w="1475739" h="184150">
                  <a:moveTo>
                    <a:pt x="404812" y="42290"/>
                  </a:moveTo>
                  <a:lnTo>
                    <a:pt x="395287" y="42290"/>
                  </a:lnTo>
                  <a:lnTo>
                    <a:pt x="390334" y="44195"/>
                  </a:lnTo>
                  <a:lnTo>
                    <a:pt x="385889" y="48005"/>
                  </a:lnTo>
                  <a:lnTo>
                    <a:pt x="381317" y="51688"/>
                  </a:lnTo>
                  <a:lnTo>
                    <a:pt x="378015" y="56895"/>
                  </a:lnTo>
                  <a:lnTo>
                    <a:pt x="375856" y="63626"/>
                  </a:lnTo>
                  <a:lnTo>
                    <a:pt x="383428" y="63626"/>
                  </a:lnTo>
                  <a:lnTo>
                    <a:pt x="386397" y="59436"/>
                  </a:lnTo>
                  <a:lnTo>
                    <a:pt x="391858" y="56387"/>
                  </a:lnTo>
                  <a:lnTo>
                    <a:pt x="409892" y="56387"/>
                  </a:lnTo>
                  <a:lnTo>
                    <a:pt x="409892" y="43687"/>
                  </a:lnTo>
                  <a:lnTo>
                    <a:pt x="407860" y="42799"/>
                  </a:lnTo>
                  <a:lnTo>
                    <a:pt x="404812" y="42290"/>
                  </a:lnTo>
                  <a:close/>
                </a:path>
                <a:path w="1475739" h="184150">
                  <a:moveTo>
                    <a:pt x="409892" y="56387"/>
                  </a:moveTo>
                  <a:lnTo>
                    <a:pt x="403415" y="56387"/>
                  </a:lnTo>
                  <a:lnTo>
                    <a:pt x="407225" y="57403"/>
                  </a:lnTo>
                  <a:lnTo>
                    <a:pt x="409892" y="59436"/>
                  </a:lnTo>
                  <a:lnTo>
                    <a:pt x="409892" y="56387"/>
                  </a:lnTo>
                  <a:close/>
                </a:path>
                <a:path w="1475739" h="184150">
                  <a:moveTo>
                    <a:pt x="487821" y="54609"/>
                  </a:moveTo>
                  <a:lnTo>
                    <a:pt x="459041" y="54609"/>
                  </a:lnTo>
                  <a:lnTo>
                    <a:pt x="467635" y="56132"/>
                  </a:lnTo>
                  <a:lnTo>
                    <a:pt x="473789" y="60690"/>
                  </a:lnTo>
                  <a:lnTo>
                    <a:pt x="477490" y="68272"/>
                  </a:lnTo>
                  <a:lnTo>
                    <a:pt x="478726" y="78866"/>
                  </a:lnTo>
                  <a:lnTo>
                    <a:pt x="450151" y="82930"/>
                  </a:lnTo>
                  <a:lnTo>
                    <a:pt x="436409" y="86504"/>
                  </a:lnTo>
                  <a:lnTo>
                    <a:pt x="426608" y="92852"/>
                  </a:lnTo>
                  <a:lnTo>
                    <a:pt x="420737" y="101986"/>
                  </a:lnTo>
                  <a:lnTo>
                    <a:pt x="418782" y="113918"/>
                  </a:lnTo>
                  <a:lnTo>
                    <a:pt x="418782" y="122300"/>
                  </a:lnTo>
                  <a:lnTo>
                    <a:pt x="421449" y="128904"/>
                  </a:lnTo>
                  <a:lnTo>
                    <a:pt x="426783" y="133984"/>
                  </a:lnTo>
                  <a:lnTo>
                    <a:pt x="432117" y="138937"/>
                  </a:lnTo>
                  <a:lnTo>
                    <a:pt x="439610" y="141477"/>
                  </a:lnTo>
                  <a:lnTo>
                    <a:pt x="449008" y="141477"/>
                  </a:lnTo>
                  <a:lnTo>
                    <a:pt x="458128" y="140406"/>
                  </a:lnTo>
                  <a:lnTo>
                    <a:pt x="466058" y="137191"/>
                  </a:lnTo>
                  <a:lnTo>
                    <a:pt x="472797" y="131833"/>
                  </a:lnTo>
                  <a:lnTo>
                    <a:pt x="475151" y="128650"/>
                  </a:lnTo>
                  <a:lnTo>
                    <a:pt x="447103" y="128650"/>
                  </a:lnTo>
                  <a:lnTo>
                    <a:pt x="442658" y="127126"/>
                  </a:lnTo>
                  <a:lnTo>
                    <a:pt x="436054" y="121284"/>
                  </a:lnTo>
                  <a:lnTo>
                    <a:pt x="434403" y="117475"/>
                  </a:lnTo>
                  <a:lnTo>
                    <a:pt x="434403" y="106425"/>
                  </a:lnTo>
                  <a:lnTo>
                    <a:pt x="478726" y="91058"/>
                  </a:lnTo>
                  <a:lnTo>
                    <a:pt x="493966" y="91058"/>
                  </a:lnTo>
                  <a:lnTo>
                    <a:pt x="493966" y="77342"/>
                  </a:lnTo>
                  <a:lnTo>
                    <a:pt x="491871" y="61767"/>
                  </a:lnTo>
                  <a:lnTo>
                    <a:pt x="487821" y="54609"/>
                  </a:lnTo>
                  <a:close/>
                </a:path>
                <a:path w="1475739" h="184150">
                  <a:moveTo>
                    <a:pt x="493966" y="124332"/>
                  </a:moveTo>
                  <a:lnTo>
                    <a:pt x="478726" y="124332"/>
                  </a:lnTo>
                  <a:lnTo>
                    <a:pt x="478726" y="139318"/>
                  </a:lnTo>
                  <a:lnTo>
                    <a:pt x="493966" y="139318"/>
                  </a:lnTo>
                  <a:lnTo>
                    <a:pt x="493966" y="124332"/>
                  </a:lnTo>
                  <a:close/>
                </a:path>
                <a:path w="1475739" h="184150">
                  <a:moveTo>
                    <a:pt x="493966" y="91058"/>
                  </a:moveTo>
                  <a:lnTo>
                    <a:pt x="478726" y="91058"/>
                  </a:lnTo>
                  <a:lnTo>
                    <a:pt x="478726" y="108712"/>
                  </a:lnTo>
                  <a:lnTo>
                    <a:pt x="476313" y="115442"/>
                  </a:lnTo>
                  <a:lnTo>
                    <a:pt x="471360" y="120650"/>
                  </a:lnTo>
                  <a:lnTo>
                    <a:pt x="466407" y="125983"/>
                  </a:lnTo>
                  <a:lnTo>
                    <a:pt x="460184" y="128650"/>
                  </a:lnTo>
                  <a:lnTo>
                    <a:pt x="475151" y="128650"/>
                  </a:lnTo>
                  <a:lnTo>
                    <a:pt x="478345" y="124332"/>
                  </a:lnTo>
                  <a:lnTo>
                    <a:pt x="493966" y="124332"/>
                  </a:lnTo>
                  <a:lnTo>
                    <a:pt x="493966" y="91058"/>
                  </a:lnTo>
                  <a:close/>
                </a:path>
                <a:path w="1475739" h="184150">
                  <a:moveTo>
                    <a:pt x="460438" y="41782"/>
                  </a:moveTo>
                  <a:lnTo>
                    <a:pt x="428053" y="66293"/>
                  </a:lnTo>
                  <a:lnTo>
                    <a:pt x="435199" y="61200"/>
                  </a:lnTo>
                  <a:lnTo>
                    <a:pt x="442737" y="57546"/>
                  </a:lnTo>
                  <a:lnTo>
                    <a:pt x="450681" y="55346"/>
                  </a:lnTo>
                  <a:lnTo>
                    <a:pt x="459041" y="54609"/>
                  </a:lnTo>
                  <a:lnTo>
                    <a:pt x="487821" y="54609"/>
                  </a:lnTo>
                  <a:lnTo>
                    <a:pt x="485584" y="50657"/>
                  </a:lnTo>
                  <a:lnTo>
                    <a:pt x="475106" y="43999"/>
                  </a:lnTo>
                  <a:lnTo>
                    <a:pt x="460438" y="41782"/>
                  </a:lnTo>
                  <a:close/>
                </a:path>
                <a:path w="1475739" h="184150">
                  <a:moveTo>
                    <a:pt x="543496" y="57023"/>
                  </a:moveTo>
                  <a:lnTo>
                    <a:pt x="528256" y="57023"/>
                  </a:lnTo>
                  <a:lnTo>
                    <a:pt x="528256" y="113411"/>
                  </a:lnTo>
                  <a:lnTo>
                    <a:pt x="529826" y="125599"/>
                  </a:lnTo>
                  <a:lnTo>
                    <a:pt x="534527" y="134334"/>
                  </a:lnTo>
                  <a:lnTo>
                    <a:pt x="542347" y="139592"/>
                  </a:lnTo>
                  <a:lnTo>
                    <a:pt x="553275" y="141350"/>
                  </a:lnTo>
                  <a:lnTo>
                    <a:pt x="559117" y="141350"/>
                  </a:lnTo>
                  <a:lnTo>
                    <a:pt x="563943" y="140334"/>
                  </a:lnTo>
                  <a:lnTo>
                    <a:pt x="567499" y="138302"/>
                  </a:lnTo>
                  <a:lnTo>
                    <a:pt x="567499" y="128524"/>
                  </a:lnTo>
                  <a:lnTo>
                    <a:pt x="552513" y="128524"/>
                  </a:lnTo>
                  <a:lnTo>
                    <a:pt x="548957" y="127126"/>
                  </a:lnTo>
                  <a:lnTo>
                    <a:pt x="546798" y="124332"/>
                  </a:lnTo>
                  <a:lnTo>
                    <a:pt x="544639" y="121665"/>
                  </a:lnTo>
                  <a:lnTo>
                    <a:pt x="543496" y="117093"/>
                  </a:lnTo>
                  <a:lnTo>
                    <a:pt x="543496" y="57023"/>
                  </a:lnTo>
                  <a:close/>
                </a:path>
                <a:path w="1475739" h="184150">
                  <a:moveTo>
                    <a:pt x="567499" y="125349"/>
                  </a:moveTo>
                  <a:lnTo>
                    <a:pt x="564705" y="127380"/>
                  </a:lnTo>
                  <a:lnTo>
                    <a:pt x="561403" y="128524"/>
                  </a:lnTo>
                  <a:lnTo>
                    <a:pt x="567499" y="128524"/>
                  </a:lnTo>
                  <a:lnTo>
                    <a:pt x="567499" y="125349"/>
                  </a:lnTo>
                  <a:close/>
                </a:path>
                <a:path w="1475739" h="184150">
                  <a:moveTo>
                    <a:pt x="567499" y="44068"/>
                  </a:moveTo>
                  <a:lnTo>
                    <a:pt x="511873" y="44068"/>
                  </a:lnTo>
                  <a:lnTo>
                    <a:pt x="511873" y="57023"/>
                  </a:lnTo>
                  <a:lnTo>
                    <a:pt x="567499" y="57023"/>
                  </a:lnTo>
                  <a:lnTo>
                    <a:pt x="567499" y="44068"/>
                  </a:lnTo>
                  <a:close/>
                </a:path>
                <a:path w="1475739" h="184150">
                  <a:moveTo>
                    <a:pt x="543496" y="15875"/>
                  </a:moveTo>
                  <a:lnTo>
                    <a:pt x="528256" y="20700"/>
                  </a:lnTo>
                  <a:lnTo>
                    <a:pt x="528256" y="44068"/>
                  </a:lnTo>
                  <a:lnTo>
                    <a:pt x="543496" y="44068"/>
                  </a:lnTo>
                  <a:lnTo>
                    <a:pt x="543496" y="15875"/>
                  </a:lnTo>
                  <a:close/>
                </a:path>
                <a:path w="1475739" h="184150">
                  <a:moveTo>
                    <a:pt x="597979" y="0"/>
                  </a:moveTo>
                  <a:lnTo>
                    <a:pt x="592391" y="0"/>
                  </a:lnTo>
                  <a:lnTo>
                    <a:pt x="590105" y="1015"/>
                  </a:lnTo>
                  <a:lnTo>
                    <a:pt x="588200" y="2793"/>
                  </a:lnTo>
                  <a:lnTo>
                    <a:pt x="586295" y="4699"/>
                  </a:lnTo>
                  <a:lnTo>
                    <a:pt x="585279" y="7112"/>
                  </a:lnTo>
                  <a:lnTo>
                    <a:pt x="585279" y="12826"/>
                  </a:lnTo>
                  <a:lnTo>
                    <a:pt x="586295" y="15112"/>
                  </a:lnTo>
                  <a:lnTo>
                    <a:pt x="590105" y="18923"/>
                  </a:lnTo>
                  <a:lnTo>
                    <a:pt x="592391" y="19812"/>
                  </a:lnTo>
                  <a:lnTo>
                    <a:pt x="597979" y="19812"/>
                  </a:lnTo>
                  <a:lnTo>
                    <a:pt x="600265" y="18923"/>
                  </a:lnTo>
                  <a:lnTo>
                    <a:pt x="604202" y="14986"/>
                  </a:lnTo>
                  <a:lnTo>
                    <a:pt x="605162" y="12826"/>
                  </a:lnTo>
                  <a:lnTo>
                    <a:pt x="605218" y="7112"/>
                  </a:lnTo>
                  <a:lnTo>
                    <a:pt x="604202" y="4699"/>
                  </a:lnTo>
                  <a:lnTo>
                    <a:pt x="602297" y="2793"/>
                  </a:lnTo>
                  <a:lnTo>
                    <a:pt x="600265" y="1015"/>
                  </a:lnTo>
                  <a:lnTo>
                    <a:pt x="597979" y="0"/>
                  </a:lnTo>
                  <a:close/>
                </a:path>
                <a:path w="1475739" h="184150">
                  <a:moveTo>
                    <a:pt x="602551" y="44068"/>
                  </a:moveTo>
                  <a:lnTo>
                    <a:pt x="587311" y="44068"/>
                  </a:lnTo>
                  <a:lnTo>
                    <a:pt x="587311" y="139318"/>
                  </a:lnTo>
                  <a:lnTo>
                    <a:pt x="602551" y="139318"/>
                  </a:lnTo>
                  <a:lnTo>
                    <a:pt x="602551" y="44068"/>
                  </a:lnTo>
                  <a:close/>
                </a:path>
                <a:path w="1475739" h="184150">
                  <a:moveTo>
                    <a:pt x="648271" y="44068"/>
                  </a:moveTo>
                  <a:lnTo>
                    <a:pt x="633031" y="44068"/>
                  </a:lnTo>
                  <a:lnTo>
                    <a:pt x="633031" y="139318"/>
                  </a:lnTo>
                  <a:lnTo>
                    <a:pt x="648271" y="139318"/>
                  </a:lnTo>
                  <a:lnTo>
                    <a:pt x="648271" y="76200"/>
                  </a:lnTo>
                  <a:lnTo>
                    <a:pt x="650811" y="68961"/>
                  </a:lnTo>
                  <a:lnTo>
                    <a:pt x="655764" y="63245"/>
                  </a:lnTo>
                  <a:lnTo>
                    <a:pt x="658812" y="59816"/>
                  </a:lnTo>
                  <a:lnTo>
                    <a:pt x="648271" y="59816"/>
                  </a:lnTo>
                  <a:lnTo>
                    <a:pt x="648271" y="44068"/>
                  </a:lnTo>
                  <a:close/>
                </a:path>
                <a:path w="1475739" h="184150">
                  <a:moveTo>
                    <a:pt x="705684" y="54609"/>
                  </a:moveTo>
                  <a:lnTo>
                    <a:pt x="674687" y="54609"/>
                  </a:lnTo>
                  <a:lnTo>
                    <a:pt x="684428" y="56513"/>
                  </a:lnTo>
                  <a:lnTo>
                    <a:pt x="691372" y="62214"/>
                  </a:lnTo>
                  <a:lnTo>
                    <a:pt x="695529" y="71701"/>
                  </a:lnTo>
                  <a:lnTo>
                    <a:pt x="696912" y="84962"/>
                  </a:lnTo>
                  <a:lnTo>
                    <a:pt x="696912" y="139318"/>
                  </a:lnTo>
                  <a:lnTo>
                    <a:pt x="712152" y="139318"/>
                  </a:lnTo>
                  <a:lnTo>
                    <a:pt x="712152" y="81025"/>
                  </a:lnTo>
                  <a:lnTo>
                    <a:pt x="711630" y="72050"/>
                  </a:lnTo>
                  <a:lnTo>
                    <a:pt x="710072" y="64182"/>
                  </a:lnTo>
                  <a:lnTo>
                    <a:pt x="707491" y="57433"/>
                  </a:lnTo>
                  <a:lnTo>
                    <a:pt x="705684" y="54609"/>
                  </a:lnTo>
                  <a:close/>
                </a:path>
                <a:path w="1475739" h="184150">
                  <a:moveTo>
                    <a:pt x="679894" y="41782"/>
                  </a:moveTo>
                  <a:lnTo>
                    <a:pt x="670298" y="42904"/>
                  </a:lnTo>
                  <a:lnTo>
                    <a:pt x="661892" y="46275"/>
                  </a:lnTo>
                  <a:lnTo>
                    <a:pt x="654677" y="51909"/>
                  </a:lnTo>
                  <a:lnTo>
                    <a:pt x="648652" y="59816"/>
                  </a:lnTo>
                  <a:lnTo>
                    <a:pt x="658812" y="59816"/>
                  </a:lnTo>
                  <a:lnTo>
                    <a:pt x="660844" y="57530"/>
                  </a:lnTo>
                  <a:lnTo>
                    <a:pt x="667067" y="54609"/>
                  </a:lnTo>
                  <a:lnTo>
                    <a:pt x="705684" y="54609"/>
                  </a:lnTo>
                  <a:lnTo>
                    <a:pt x="703897" y="51815"/>
                  </a:lnTo>
                  <a:lnTo>
                    <a:pt x="699254" y="47408"/>
                  </a:lnTo>
                  <a:lnTo>
                    <a:pt x="693705" y="44275"/>
                  </a:lnTo>
                  <a:lnTo>
                    <a:pt x="687252" y="42404"/>
                  </a:lnTo>
                  <a:lnTo>
                    <a:pt x="679894" y="41782"/>
                  </a:lnTo>
                  <a:close/>
                </a:path>
                <a:path w="1475739" h="184150">
                  <a:moveTo>
                    <a:pt x="741489" y="162178"/>
                  </a:moveTo>
                  <a:lnTo>
                    <a:pt x="741489" y="177418"/>
                  </a:lnTo>
                  <a:lnTo>
                    <a:pt x="748347" y="180345"/>
                  </a:lnTo>
                  <a:lnTo>
                    <a:pt x="755776" y="182451"/>
                  </a:lnTo>
                  <a:lnTo>
                    <a:pt x="763777" y="183723"/>
                  </a:lnTo>
                  <a:lnTo>
                    <a:pt x="772350" y="184150"/>
                  </a:lnTo>
                  <a:lnTo>
                    <a:pt x="794333" y="180863"/>
                  </a:lnTo>
                  <a:lnTo>
                    <a:pt x="809905" y="171068"/>
                  </a:lnTo>
                  <a:lnTo>
                    <a:pt x="772096" y="171068"/>
                  </a:lnTo>
                  <a:lnTo>
                    <a:pt x="764742" y="170519"/>
                  </a:lnTo>
                  <a:lnTo>
                    <a:pt x="757174" y="168862"/>
                  </a:lnTo>
                  <a:lnTo>
                    <a:pt x="749415" y="166086"/>
                  </a:lnTo>
                  <a:lnTo>
                    <a:pt x="741489" y="162178"/>
                  </a:lnTo>
                  <a:close/>
                </a:path>
                <a:path w="1475739" h="184150">
                  <a:moveTo>
                    <a:pt x="822515" y="123316"/>
                  </a:moveTo>
                  <a:lnTo>
                    <a:pt x="807275" y="123316"/>
                  </a:lnTo>
                  <a:lnTo>
                    <a:pt x="807192" y="134352"/>
                  </a:lnTo>
                  <a:lnTo>
                    <a:pt x="805082" y="150066"/>
                  </a:lnTo>
                  <a:lnTo>
                    <a:pt x="798496" y="161734"/>
                  </a:lnTo>
                  <a:lnTo>
                    <a:pt x="787505" y="168735"/>
                  </a:lnTo>
                  <a:lnTo>
                    <a:pt x="772096" y="171068"/>
                  </a:lnTo>
                  <a:lnTo>
                    <a:pt x="809905" y="171068"/>
                  </a:lnTo>
                  <a:lnTo>
                    <a:pt x="819392" y="154574"/>
                  </a:lnTo>
                  <a:lnTo>
                    <a:pt x="822515" y="131571"/>
                  </a:lnTo>
                  <a:lnTo>
                    <a:pt x="822515" y="123316"/>
                  </a:lnTo>
                  <a:close/>
                </a:path>
                <a:path w="1475739" h="184150">
                  <a:moveTo>
                    <a:pt x="778319" y="41782"/>
                  </a:moveTo>
                  <a:lnTo>
                    <a:pt x="741348" y="63898"/>
                  </a:lnTo>
                  <a:lnTo>
                    <a:pt x="734823" y="93725"/>
                  </a:lnTo>
                  <a:lnTo>
                    <a:pt x="734850" y="96138"/>
                  </a:lnTo>
                  <a:lnTo>
                    <a:pt x="751413" y="134352"/>
                  </a:lnTo>
                  <a:lnTo>
                    <a:pt x="774255" y="141477"/>
                  </a:lnTo>
                  <a:lnTo>
                    <a:pt x="784445" y="140336"/>
                  </a:lnTo>
                  <a:lnTo>
                    <a:pt x="793289" y="136921"/>
                  </a:lnTo>
                  <a:lnTo>
                    <a:pt x="800776" y="131244"/>
                  </a:lnTo>
                  <a:lnTo>
                    <a:pt x="802778" y="128650"/>
                  </a:lnTo>
                  <a:lnTo>
                    <a:pt x="769937" y="128650"/>
                  </a:lnTo>
                  <a:lnTo>
                    <a:pt x="763206" y="125475"/>
                  </a:lnTo>
                  <a:lnTo>
                    <a:pt x="750379" y="93725"/>
                  </a:lnTo>
                  <a:lnTo>
                    <a:pt x="750879" y="84935"/>
                  </a:lnTo>
                  <a:lnTo>
                    <a:pt x="771080" y="54609"/>
                  </a:lnTo>
                  <a:lnTo>
                    <a:pt x="804832" y="54609"/>
                  </a:lnTo>
                  <a:lnTo>
                    <a:pt x="801625" y="50462"/>
                  </a:lnTo>
                  <a:lnTo>
                    <a:pt x="795131" y="45624"/>
                  </a:lnTo>
                  <a:lnTo>
                    <a:pt x="787374" y="42739"/>
                  </a:lnTo>
                  <a:lnTo>
                    <a:pt x="778319" y="41782"/>
                  </a:lnTo>
                  <a:close/>
                </a:path>
                <a:path w="1475739" h="184150">
                  <a:moveTo>
                    <a:pt x="804832" y="54609"/>
                  </a:moveTo>
                  <a:lnTo>
                    <a:pt x="788098" y="54609"/>
                  </a:lnTo>
                  <a:lnTo>
                    <a:pt x="794575" y="57276"/>
                  </a:lnTo>
                  <a:lnTo>
                    <a:pt x="799655" y="62737"/>
                  </a:lnTo>
                  <a:lnTo>
                    <a:pt x="804735" y="68071"/>
                  </a:lnTo>
                  <a:lnTo>
                    <a:pt x="807275" y="74549"/>
                  </a:lnTo>
                  <a:lnTo>
                    <a:pt x="807275" y="105663"/>
                  </a:lnTo>
                  <a:lnTo>
                    <a:pt x="804608" y="113411"/>
                  </a:lnTo>
                  <a:lnTo>
                    <a:pt x="793940" y="125602"/>
                  </a:lnTo>
                  <a:lnTo>
                    <a:pt x="786955" y="128650"/>
                  </a:lnTo>
                  <a:lnTo>
                    <a:pt x="802778" y="128650"/>
                  </a:lnTo>
                  <a:lnTo>
                    <a:pt x="806894" y="123316"/>
                  </a:lnTo>
                  <a:lnTo>
                    <a:pt x="822515" y="123316"/>
                  </a:lnTo>
                  <a:lnTo>
                    <a:pt x="822515" y="57276"/>
                  </a:lnTo>
                  <a:lnTo>
                    <a:pt x="806894" y="57276"/>
                  </a:lnTo>
                  <a:lnTo>
                    <a:pt x="804832" y="54609"/>
                  </a:lnTo>
                  <a:close/>
                </a:path>
                <a:path w="1475739" h="184150">
                  <a:moveTo>
                    <a:pt x="822515" y="44068"/>
                  </a:moveTo>
                  <a:lnTo>
                    <a:pt x="807275" y="44068"/>
                  </a:lnTo>
                  <a:lnTo>
                    <a:pt x="807275" y="57276"/>
                  </a:lnTo>
                  <a:lnTo>
                    <a:pt x="822515" y="57276"/>
                  </a:lnTo>
                  <a:lnTo>
                    <a:pt x="822515" y="44068"/>
                  </a:lnTo>
                  <a:close/>
                </a:path>
                <a:path w="1475739" h="184150">
                  <a:moveTo>
                    <a:pt x="906208" y="115442"/>
                  </a:moveTo>
                  <a:lnTo>
                    <a:pt x="906208" y="133857"/>
                  </a:lnTo>
                  <a:lnTo>
                    <a:pt x="907986" y="135000"/>
                  </a:lnTo>
                  <a:lnTo>
                    <a:pt x="910272" y="136143"/>
                  </a:lnTo>
                  <a:lnTo>
                    <a:pt x="913193" y="137032"/>
                  </a:lnTo>
                  <a:lnTo>
                    <a:pt x="916114" y="138049"/>
                  </a:lnTo>
                  <a:lnTo>
                    <a:pt x="937577" y="141477"/>
                  </a:lnTo>
                  <a:lnTo>
                    <a:pt x="945959" y="141477"/>
                  </a:lnTo>
                  <a:lnTo>
                    <a:pt x="951928" y="140842"/>
                  </a:lnTo>
                  <a:lnTo>
                    <a:pt x="963358" y="138302"/>
                  </a:lnTo>
                  <a:lnTo>
                    <a:pt x="968438" y="136270"/>
                  </a:lnTo>
                  <a:lnTo>
                    <a:pt x="972756" y="133350"/>
                  </a:lnTo>
                  <a:lnTo>
                    <a:pt x="977201" y="130555"/>
                  </a:lnTo>
                  <a:lnTo>
                    <a:pt x="980039" y="127507"/>
                  </a:lnTo>
                  <a:lnTo>
                    <a:pt x="939228" y="127507"/>
                  </a:lnTo>
                  <a:lnTo>
                    <a:pt x="936180" y="127126"/>
                  </a:lnTo>
                  <a:lnTo>
                    <a:pt x="908367" y="117348"/>
                  </a:lnTo>
                  <a:lnTo>
                    <a:pt x="906208" y="115442"/>
                  </a:lnTo>
                  <a:close/>
                </a:path>
                <a:path w="1475739" h="184150">
                  <a:moveTo>
                    <a:pt x="952690" y="3682"/>
                  </a:moveTo>
                  <a:lnTo>
                    <a:pt x="946975" y="3682"/>
                  </a:lnTo>
                  <a:lnTo>
                    <a:pt x="941387" y="4317"/>
                  </a:lnTo>
                  <a:lnTo>
                    <a:pt x="935799" y="5841"/>
                  </a:lnTo>
                  <a:lnTo>
                    <a:pt x="930211" y="7238"/>
                  </a:lnTo>
                  <a:lnTo>
                    <a:pt x="906462" y="33146"/>
                  </a:lnTo>
                  <a:lnTo>
                    <a:pt x="906462" y="44195"/>
                  </a:lnTo>
                  <a:lnTo>
                    <a:pt x="907224" y="48513"/>
                  </a:lnTo>
                  <a:lnTo>
                    <a:pt x="909002" y="52196"/>
                  </a:lnTo>
                  <a:lnTo>
                    <a:pt x="910653" y="55879"/>
                  </a:lnTo>
                  <a:lnTo>
                    <a:pt x="943927" y="79501"/>
                  </a:lnTo>
                  <a:lnTo>
                    <a:pt x="947991" y="81661"/>
                  </a:lnTo>
                  <a:lnTo>
                    <a:pt x="951928" y="83692"/>
                  </a:lnTo>
                  <a:lnTo>
                    <a:pt x="955738" y="85725"/>
                  </a:lnTo>
                  <a:lnTo>
                    <a:pt x="959040" y="87756"/>
                  </a:lnTo>
                  <a:lnTo>
                    <a:pt x="961834" y="90042"/>
                  </a:lnTo>
                  <a:lnTo>
                    <a:pt x="964628" y="92201"/>
                  </a:lnTo>
                  <a:lnTo>
                    <a:pt x="966787" y="94614"/>
                  </a:lnTo>
                  <a:lnTo>
                    <a:pt x="968311" y="97281"/>
                  </a:lnTo>
                  <a:lnTo>
                    <a:pt x="969962" y="99949"/>
                  </a:lnTo>
                  <a:lnTo>
                    <a:pt x="970724" y="103124"/>
                  </a:lnTo>
                  <a:lnTo>
                    <a:pt x="970724" y="113411"/>
                  </a:lnTo>
                  <a:lnTo>
                    <a:pt x="968311" y="118490"/>
                  </a:lnTo>
                  <a:lnTo>
                    <a:pt x="963612" y="122046"/>
                  </a:lnTo>
                  <a:lnTo>
                    <a:pt x="958786" y="125602"/>
                  </a:lnTo>
                  <a:lnTo>
                    <a:pt x="951674" y="127507"/>
                  </a:lnTo>
                  <a:lnTo>
                    <a:pt x="980039" y="127507"/>
                  </a:lnTo>
                  <a:lnTo>
                    <a:pt x="980630" y="126873"/>
                  </a:lnTo>
                  <a:lnTo>
                    <a:pt x="983392" y="121919"/>
                  </a:lnTo>
                  <a:lnTo>
                    <a:pt x="985837" y="117728"/>
                  </a:lnTo>
                  <a:lnTo>
                    <a:pt x="987107" y="112140"/>
                  </a:lnTo>
                  <a:lnTo>
                    <a:pt x="987107" y="100583"/>
                  </a:lnTo>
                  <a:lnTo>
                    <a:pt x="986091" y="96265"/>
                  </a:lnTo>
                  <a:lnTo>
                    <a:pt x="984127" y="92201"/>
                  </a:lnTo>
                  <a:lnTo>
                    <a:pt x="982408" y="88518"/>
                  </a:lnTo>
                  <a:lnTo>
                    <a:pt x="979741" y="85089"/>
                  </a:lnTo>
                  <a:lnTo>
                    <a:pt x="973391" y="78739"/>
                  </a:lnTo>
                  <a:lnTo>
                    <a:pt x="969581" y="75818"/>
                  </a:lnTo>
                  <a:lnTo>
                    <a:pt x="965263" y="73278"/>
                  </a:lnTo>
                  <a:lnTo>
                    <a:pt x="961072" y="70612"/>
                  </a:lnTo>
                  <a:lnTo>
                    <a:pt x="956500" y="68071"/>
                  </a:lnTo>
                  <a:lnTo>
                    <a:pt x="951674" y="65786"/>
                  </a:lnTo>
                  <a:lnTo>
                    <a:pt x="947102" y="63500"/>
                  </a:lnTo>
                  <a:lnTo>
                    <a:pt x="922845" y="41275"/>
                  </a:lnTo>
                  <a:lnTo>
                    <a:pt x="922845" y="34162"/>
                  </a:lnTo>
                  <a:lnTo>
                    <a:pt x="947737" y="17779"/>
                  </a:lnTo>
                  <a:lnTo>
                    <a:pt x="981519" y="17779"/>
                  </a:lnTo>
                  <a:lnTo>
                    <a:pt x="981519" y="8381"/>
                  </a:lnTo>
                  <a:lnTo>
                    <a:pt x="976300" y="6308"/>
                  </a:lnTo>
                  <a:lnTo>
                    <a:pt x="969772" y="4841"/>
                  </a:lnTo>
                  <a:lnTo>
                    <a:pt x="961909" y="3970"/>
                  </a:lnTo>
                  <a:lnTo>
                    <a:pt x="952690" y="3682"/>
                  </a:lnTo>
                  <a:close/>
                </a:path>
                <a:path w="1475739" h="184150">
                  <a:moveTo>
                    <a:pt x="981519" y="17779"/>
                  </a:moveTo>
                  <a:lnTo>
                    <a:pt x="951166" y="17779"/>
                  </a:lnTo>
                  <a:lnTo>
                    <a:pt x="959998" y="18282"/>
                  </a:lnTo>
                  <a:lnTo>
                    <a:pt x="968009" y="19796"/>
                  </a:lnTo>
                  <a:lnTo>
                    <a:pt x="975187" y="22334"/>
                  </a:lnTo>
                  <a:lnTo>
                    <a:pt x="981519" y="25907"/>
                  </a:lnTo>
                  <a:lnTo>
                    <a:pt x="981519" y="17779"/>
                  </a:lnTo>
                  <a:close/>
                </a:path>
                <a:path w="1475739" h="184150">
                  <a:moveTo>
                    <a:pt x="995616" y="169163"/>
                  </a:moveTo>
                  <a:lnTo>
                    <a:pt x="995616" y="182879"/>
                  </a:lnTo>
                  <a:lnTo>
                    <a:pt x="998283" y="183641"/>
                  </a:lnTo>
                  <a:lnTo>
                    <a:pt x="1001585" y="184150"/>
                  </a:lnTo>
                  <a:lnTo>
                    <a:pt x="1005522" y="184150"/>
                  </a:lnTo>
                  <a:lnTo>
                    <a:pt x="1015519" y="182294"/>
                  </a:lnTo>
                  <a:lnTo>
                    <a:pt x="1024350" y="176736"/>
                  </a:lnTo>
                  <a:lnTo>
                    <a:pt x="1029136" y="170941"/>
                  </a:lnTo>
                  <a:lnTo>
                    <a:pt x="1001839" y="170941"/>
                  </a:lnTo>
                  <a:lnTo>
                    <a:pt x="998791" y="170306"/>
                  </a:lnTo>
                  <a:lnTo>
                    <a:pt x="995616" y="169163"/>
                  </a:lnTo>
                  <a:close/>
                </a:path>
                <a:path w="1475739" h="184150">
                  <a:moveTo>
                    <a:pt x="1009205" y="44068"/>
                  </a:moveTo>
                  <a:lnTo>
                    <a:pt x="992314" y="44068"/>
                  </a:lnTo>
                  <a:lnTo>
                    <a:pt x="1029525" y="139064"/>
                  </a:lnTo>
                  <a:lnTo>
                    <a:pt x="1021905" y="157099"/>
                  </a:lnTo>
                  <a:lnTo>
                    <a:pt x="1018095" y="166242"/>
                  </a:lnTo>
                  <a:lnTo>
                    <a:pt x="1012253" y="170941"/>
                  </a:lnTo>
                  <a:lnTo>
                    <a:pt x="1029136" y="170941"/>
                  </a:lnTo>
                  <a:lnTo>
                    <a:pt x="1031990" y="167487"/>
                  </a:lnTo>
                  <a:lnTo>
                    <a:pt x="1038415" y="154558"/>
                  </a:lnTo>
                  <a:lnTo>
                    <a:pt x="1050300" y="124587"/>
                  </a:lnTo>
                  <a:lnTo>
                    <a:pt x="1036891" y="124587"/>
                  </a:lnTo>
                  <a:lnTo>
                    <a:pt x="1036002" y="120650"/>
                  </a:lnTo>
                  <a:lnTo>
                    <a:pt x="1035367" y="118237"/>
                  </a:lnTo>
                  <a:lnTo>
                    <a:pt x="1034986" y="117348"/>
                  </a:lnTo>
                  <a:lnTo>
                    <a:pt x="1009205" y="44068"/>
                  </a:lnTo>
                  <a:close/>
                </a:path>
                <a:path w="1475739" h="184150">
                  <a:moveTo>
                    <a:pt x="1082230" y="44068"/>
                  </a:moveTo>
                  <a:lnTo>
                    <a:pt x="1066482" y="44068"/>
                  </a:lnTo>
                  <a:lnTo>
                    <a:pt x="1039431" y="117475"/>
                  </a:lnTo>
                  <a:lnTo>
                    <a:pt x="1038415" y="120776"/>
                  </a:lnTo>
                  <a:lnTo>
                    <a:pt x="1037780" y="123062"/>
                  </a:lnTo>
                  <a:lnTo>
                    <a:pt x="1037526" y="124587"/>
                  </a:lnTo>
                  <a:lnTo>
                    <a:pt x="1050300" y="124587"/>
                  </a:lnTo>
                  <a:lnTo>
                    <a:pt x="1082230" y="44068"/>
                  </a:lnTo>
                  <a:close/>
                </a:path>
                <a:path w="1475739" h="184150">
                  <a:moveTo>
                    <a:pt x="1092136" y="119506"/>
                  </a:moveTo>
                  <a:lnTo>
                    <a:pt x="1092136" y="135762"/>
                  </a:lnTo>
                  <a:lnTo>
                    <a:pt x="1097732" y="138263"/>
                  </a:lnTo>
                  <a:lnTo>
                    <a:pt x="1103852" y="140049"/>
                  </a:lnTo>
                  <a:lnTo>
                    <a:pt x="1110495" y="141120"/>
                  </a:lnTo>
                  <a:lnTo>
                    <a:pt x="1117663" y="141477"/>
                  </a:lnTo>
                  <a:lnTo>
                    <a:pt x="1122616" y="141477"/>
                  </a:lnTo>
                  <a:lnTo>
                    <a:pt x="1150608" y="128650"/>
                  </a:lnTo>
                  <a:lnTo>
                    <a:pt x="1119568" y="128650"/>
                  </a:lnTo>
                  <a:lnTo>
                    <a:pt x="1112210" y="128079"/>
                  </a:lnTo>
                  <a:lnTo>
                    <a:pt x="1105185" y="126364"/>
                  </a:lnTo>
                  <a:lnTo>
                    <a:pt x="1098494" y="123507"/>
                  </a:lnTo>
                  <a:lnTo>
                    <a:pt x="1092136" y="119506"/>
                  </a:lnTo>
                  <a:close/>
                </a:path>
                <a:path w="1475739" h="184150">
                  <a:moveTo>
                    <a:pt x="1136967" y="41782"/>
                  </a:moveTo>
                  <a:lnTo>
                    <a:pt x="1124140" y="41782"/>
                  </a:lnTo>
                  <a:lnTo>
                    <a:pt x="1119568" y="42417"/>
                  </a:lnTo>
                  <a:lnTo>
                    <a:pt x="1092263" y="64896"/>
                  </a:lnTo>
                  <a:lnTo>
                    <a:pt x="1092263" y="73025"/>
                  </a:lnTo>
                  <a:lnTo>
                    <a:pt x="1106741" y="91948"/>
                  </a:lnTo>
                  <a:lnTo>
                    <a:pt x="1109916" y="93725"/>
                  </a:lnTo>
                  <a:lnTo>
                    <a:pt x="1113599" y="95376"/>
                  </a:lnTo>
                  <a:lnTo>
                    <a:pt x="1120965" y="98170"/>
                  </a:lnTo>
                  <a:lnTo>
                    <a:pt x="1123759" y="99313"/>
                  </a:lnTo>
                  <a:lnTo>
                    <a:pt x="1126426" y="100456"/>
                  </a:lnTo>
                  <a:lnTo>
                    <a:pt x="1128966" y="101473"/>
                  </a:lnTo>
                  <a:lnTo>
                    <a:pt x="1131379" y="102742"/>
                  </a:lnTo>
                  <a:lnTo>
                    <a:pt x="1133284" y="104139"/>
                  </a:lnTo>
                  <a:lnTo>
                    <a:pt x="1135189" y="105409"/>
                  </a:lnTo>
                  <a:lnTo>
                    <a:pt x="1136840" y="107061"/>
                  </a:lnTo>
                  <a:lnTo>
                    <a:pt x="1139126" y="110616"/>
                  </a:lnTo>
                  <a:lnTo>
                    <a:pt x="1139634" y="112775"/>
                  </a:lnTo>
                  <a:lnTo>
                    <a:pt x="1139634" y="124205"/>
                  </a:lnTo>
                  <a:lnTo>
                    <a:pt x="1132903" y="128650"/>
                  </a:lnTo>
                  <a:lnTo>
                    <a:pt x="1150608" y="128650"/>
                  </a:lnTo>
                  <a:lnTo>
                    <a:pt x="1152207" y="126111"/>
                  </a:lnTo>
                  <a:lnTo>
                    <a:pt x="1154239" y="122554"/>
                  </a:lnTo>
                  <a:lnTo>
                    <a:pt x="1155255" y="118490"/>
                  </a:lnTo>
                  <a:lnTo>
                    <a:pt x="1155255" y="109981"/>
                  </a:lnTo>
                  <a:lnTo>
                    <a:pt x="1147889" y="96392"/>
                  </a:lnTo>
                  <a:lnTo>
                    <a:pt x="1145603" y="94233"/>
                  </a:lnTo>
                  <a:lnTo>
                    <a:pt x="1142682" y="92328"/>
                  </a:lnTo>
                  <a:lnTo>
                    <a:pt x="1139380" y="90677"/>
                  </a:lnTo>
                  <a:lnTo>
                    <a:pt x="1136078" y="88900"/>
                  </a:lnTo>
                  <a:lnTo>
                    <a:pt x="1132268" y="87249"/>
                  </a:lnTo>
                  <a:lnTo>
                    <a:pt x="1128077" y="85725"/>
                  </a:lnTo>
                  <a:lnTo>
                    <a:pt x="1121981" y="83312"/>
                  </a:lnTo>
                  <a:lnTo>
                    <a:pt x="1107884" y="70484"/>
                  </a:lnTo>
                  <a:lnTo>
                    <a:pt x="1107884" y="66039"/>
                  </a:lnTo>
                  <a:lnTo>
                    <a:pt x="1123886" y="54609"/>
                  </a:lnTo>
                  <a:lnTo>
                    <a:pt x="1150937" y="54609"/>
                  </a:lnTo>
                  <a:lnTo>
                    <a:pt x="1150937" y="46100"/>
                  </a:lnTo>
                  <a:lnTo>
                    <a:pt x="1144333" y="43179"/>
                  </a:lnTo>
                  <a:lnTo>
                    <a:pt x="1136967" y="41782"/>
                  </a:lnTo>
                  <a:close/>
                </a:path>
                <a:path w="1475739" h="184150">
                  <a:moveTo>
                    <a:pt x="1150937" y="54609"/>
                  </a:moveTo>
                  <a:lnTo>
                    <a:pt x="1135824" y="54609"/>
                  </a:lnTo>
                  <a:lnTo>
                    <a:pt x="1143952" y="56895"/>
                  </a:lnTo>
                  <a:lnTo>
                    <a:pt x="1150937" y="61467"/>
                  </a:lnTo>
                  <a:lnTo>
                    <a:pt x="1150937" y="54609"/>
                  </a:lnTo>
                  <a:close/>
                </a:path>
                <a:path w="1475739" h="184150">
                  <a:moveTo>
                    <a:pt x="1198816" y="57023"/>
                  </a:moveTo>
                  <a:lnTo>
                    <a:pt x="1183576" y="57023"/>
                  </a:lnTo>
                  <a:lnTo>
                    <a:pt x="1183576" y="113411"/>
                  </a:lnTo>
                  <a:lnTo>
                    <a:pt x="1185146" y="125599"/>
                  </a:lnTo>
                  <a:lnTo>
                    <a:pt x="1189847" y="134334"/>
                  </a:lnTo>
                  <a:lnTo>
                    <a:pt x="1197667" y="139592"/>
                  </a:lnTo>
                  <a:lnTo>
                    <a:pt x="1208595" y="141350"/>
                  </a:lnTo>
                  <a:lnTo>
                    <a:pt x="1214437" y="141350"/>
                  </a:lnTo>
                  <a:lnTo>
                    <a:pt x="1219263" y="140334"/>
                  </a:lnTo>
                  <a:lnTo>
                    <a:pt x="1222819" y="138302"/>
                  </a:lnTo>
                  <a:lnTo>
                    <a:pt x="1222819" y="128524"/>
                  </a:lnTo>
                  <a:lnTo>
                    <a:pt x="1207833" y="128524"/>
                  </a:lnTo>
                  <a:lnTo>
                    <a:pt x="1204277" y="127126"/>
                  </a:lnTo>
                  <a:lnTo>
                    <a:pt x="1202118" y="124332"/>
                  </a:lnTo>
                  <a:lnTo>
                    <a:pt x="1199959" y="121665"/>
                  </a:lnTo>
                  <a:lnTo>
                    <a:pt x="1198816" y="117093"/>
                  </a:lnTo>
                  <a:lnTo>
                    <a:pt x="1198816" y="57023"/>
                  </a:lnTo>
                  <a:close/>
                </a:path>
                <a:path w="1475739" h="184150">
                  <a:moveTo>
                    <a:pt x="1222819" y="125349"/>
                  </a:moveTo>
                  <a:lnTo>
                    <a:pt x="1220025" y="127380"/>
                  </a:lnTo>
                  <a:lnTo>
                    <a:pt x="1216723" y="128524"/>
                  </a:lnTo>
                  <a:lnTo>
                    <a:pt x="1222819" y="128524"/>
                  </a:lnTo>
                  <a:lnTo>
                    <a:pt x="1222819" y="125349"/>
                  </a:lnTo>
                  <a:close/>
                </a:path>
                <a:path w="1475739" h="184150">
                  <a:moveTo>
                    <a:pt x="1222819" y="44068"/>
                  </a:moveTo>
                  <a:lnTo>
                    <a:pt x="1167193" y="44068"/>
                  </a:lnTo>
                  <a:lnTo>
                    <a:pt x="1167193" y="57023"/>
                  </a:lnTo>
                  <a:lnTo>
                    <a:pt x="1222819" y="57023"/>
                  </a:lnTo>
                  <a:lnTo>
                    <a:pt x="1222819" y="44068"/>
                  </a:lnTo>
                  <a:close/>
                </a:path>
                <a:path w="1475739" h="184150">
                  <a:moveTo>
                    <a:pt x="1198816" y="15875"/>
                  </a:moveTo>
                  <a:lnTo>
                    <a:pt x="1183576" y="20700"/>
                  </a:lnTo>
                  <a:lnTo>
                    <a:pt x="1183576" y="44068"/>
                  </a:lnTo>
                  <a:lnTo>
                    <a:pt x="1198816" y="44068"/>
                  </a:lnTo>
                  <a:lnTo>
                    <a:pt x="1198816" y="15875"/>
                  </a:lnTo>
                  <a:close/>
                </a:path>
                <a:path w="1475739" h="184150">
                  <a:moveTo>
                    <a:pt x="1278572" y="41782"/>
                  </a:moveTo>
                  <a:lnTo>
                    <a:pt x="1241702" y="63301"/>
                  </a:lnTo>
                  <a:lnTo>
                    <a:pt x="1234630" y="91948"/>
                  </a:lnTo>
                  <a:lnTo>
                    <a:pt x="1235346" y="103092"/>
                  </a:lnTo>
                  <a:lnTo>
                    <a:pt x="1259871" y="138239"/>
                  </a:lnTo>
                  <a:lnTo>
                    <a:pt x="1277937" y="141477"/>
                  </a:lnTo>
                  <a:lnTo>
                    <a:pt x="1287724" y="140906"/>
                  </a:lnTo>
                  <a:lnTo>
                    <a:pt x="1296511" y="139191"/>
                  </a:lnTo>
                  <a:lnTo>
                    <a:pt x="1304297" y="136334"/>
                  </a:lnTo>
                  <a:lnTo>
                    <a:pt x="1311084" y="132333"/>
                  </a:lnTo>
                  <a:lnTo>
                    <a:pt x="1311084" y="128650"/>
                  </a:lnTo>
                  <a:lnTo>
                    <a:pt x="1271968" y="128650"/>
                  </a:lnTo>
                  <a:lnTo>
                    <a:pt x="1264475" y="125729"/>
                  </a:lnTo>
                  <a:lnTo>
                    <a:pt x="1250378" y="95503"/>
                  </a:lnTo>
                  <a:lnTo>
                    <a:pt x="1317688" y="95503"/>
                  </a:lnTo>
                  <a:lnTo>
                    <a:pt x="1317688" y="87502"/>
                  </a:lnTo>
                  <a:lnTo>
                    <a:pt x="1317375" y="82550"/>
                  </a:lnTo>
                  <a:lnTo>
                    <a:pt x="1250632" y="82550"/>
                  </a:lnTo>
                  <a:lnTo>
                    <a:pt x="1251775" y="74167"/>
                  </a:lnTo>
                  <a:lnTo>
                    <a:pt x="1254950" y="67437"/>
                  </a:lnTo>
                  <a:lnTo>
                    <a:pt x="1264983" y="57150"/>
                  </a:lnTo>
                  <a:lnTo>
                    <a:pt x="1271079" y="54609"/>
                  </a:lnTo>
                  <a:lnTo>
                    <a:pt x="1307915" y="54609"/>
                  </a:lnTo>
                  <a:lnTo>
                    <a:pt x="1307401" y="53848"/>
                  </a:lnTo>
                  <a:lnTo>
                    <a:pt x="1301807" y="48587"/>
                  </a:lnTo>
                  <a:lnTo>
                    <a:pt x="1295130" y="44815"/>
                  </a:lnTo>
                  <a:lnTo>
                    <a:pt x="1287381" y="42543"/>
                  </a:lnTo>
                  <a:lnTo>
                    <a:pt x="1278572" y="41782"/>
                  </a:lnTo>
                  <a:close/>
                </a:path>
                <a:path w="1475739" h="184150">
                  <a:moveTo>
                    <a:pt x="1311084" y="118109"/>
                  </a:moveTo>
                  <a:lnTo>
                    <a:pt x="1304174" y="122703"/>
                  </a:lnTo>
                  <a:lnTo>
                    <a:pt x="1296955" y="125999"/>
                  </a:lnTo>
                  <a:lnTo>
                    <a:pt x="1289403" y="127986"/>
                  </a:lnTo>
                  <a:lnTo>
                    <a:pt x="1281493" y="128650"/>
                  </a:lnTo>
                  <a:lnTo>
                    <a:pt x="1311084" y="128650"/>
                  </a:lnTo>
                  <a:lnTo>
                    <a:pt x="1311084" y="118109"/>
                  </a:lnTo>
                  <a:close/>
                </a:path>
                <a:path w="1475739" h="184150">
                  <a:moveTo>
                    <a:pt x="1307915" y="54609"/>
                  </a:moveTo>
                  <a:lnTo>
                    <a:pt x="1285684" y="54609"/>
                  </a:lnTo>
                  <a:lnTo>
                    <a:pt x="1291526" y="57023"/>
                  </a:lnTo>
                  <a:lnTo>
                    <a:pt x="1295717" y="61975"/>
                  </a:lnTo>
                  <a:lnTo>
                    <a:pt x="1299908" y="66801"/>
                  </a:lnTo>
                  <a:lnTo>
                    <a:pt x="1301940" y="73659"/>
                  </a:lnTo>
                  <a:lnTo>
                    <a:pt x="1302067" y="82550"/>
                  </a:lnTo>
                  <a:lnTo>
                    <a:pt x="1317375" y="82550"/>
                  </a:lnTo>
                  <a:lnTo>
                    <a:pt x="1317045" y="77333"/>
                  </a:lnTo>
                  <a:lnTo>
                    <a:pt x="1315116" y="68341"/>
                  </a:lnTo>
                  <a:lnTo>
                    <a:pt x="1311902" y="60517"/>
                  </a:lnTo>
                  <a:lnTo>
                    <a:pt x="1307915" y="54609"/>
                  </a:lnTo>
                  <a:close/>
                </a:path>
                <a:path w="1475739" h="184150">
                  <a:moveTo>
                    <a:pt x="1355407" y="44068"/>
                  </a:moveTo>
                  <a:lnTo>
                    <a:pt x="1340167" y="44068"/>
                  </a:lnTo>
                  <a:lnTo>
                    <a:pt x="1340167" y="139318"/>
                  </a:lnTo>
                  <a:lnTo>
                    <a:pt x="1355407" y="139318"/>
                  </a:lnTo>
                  <a:lnTo>
                    <a:pt x="1355407" y="75945"/>
                  </a:lnTo>
                  <a:lnTo>
                    <a:pt x="1357566" y="68706"/>
                  </a:lnTo>
                  <a:lnTo>
                    <a:pt x="1365049" y="59054"/>
                  </a:lnTo>
                  <a:lnTo>
                    <a:pt x="1355407" y="59054"/>
                  </a:lnTo>
                  <a:lnTo>
                    <a:pt x="1355407" y="44068"/>
                  </a:lnTo>
                  <a:close/>
                </a:path>
                <a:path w="1475739" h="184150">
                  <a:moveTo>
                    <a:pt x="1409830" y="54609"/>
                  </a:moveTo>
                  <a:lnTo>
                    <a:pt x="1378521" y="54609"/>
                  </a:lnTo>
                  <a:lnTo>
                    <a:pt x="1388022" y="56370"/>
                  </a:lnTo>
                  <a:lnTo>
                    <a:pt x="1394809" y="61642"/>
                  </a:lnTo>
                  <a:lnTo>
                    <a:pt x="1398881" y="70415"/>
                  </a:lnTo>
                  <a:lnTo>
                    <a:pt x="1400238" y="82676"/>
                  </a:lnTo>
                  <a:lnTo>
                    <a:pt x="1400238" y="139318"/>
                  </a:lnTo>
                  <a:lnTo>
                    <a:pt x="1415478" y="139318"/>
                  </a:lnTo>
                  <a:lnTo>
                    <a:pt x="1415478" y="76580"/>
                  </a:lnTo>
                  <a:lnTo>
                    <a:pt x="1417764" y="69468"/>
                  </a:lnTo>
                  <a:lnTo>
                    <a:pt x="1422336" y="63500"/>
                  </a:lnTo>
                  <a:lnTo>
                    <a:pt x="1423849" y="61467"/>
                  </a:lnTo>
                  <a:lnTo>
                    <a:pt x="1412430" y="61467"/>
                  </a:lnTo>
                  <a:lnTo>
                    <a:pt x="1410525" y="55625"/>
                  </a:lnTo>
                  <a:lnTo>
                    <a:pt x="1409830" y="54609"/>
                  </a:lnTo>
                  <a:close/>
                </a:path>
                <a:path w="1475739" h="184150">
                  <a:moveTo>
                    <a:pt x="1469112" y="54609"/>
                  </a:moveTo>
                  <a:lnTo>
                    <a:pt x="1446593" y="54609"/>
                  </a:lnTo>
                  <a:lnTo>
                    <a:pt x="1452054" y="57023"/>
                  </a:lnTo>
                  <a:lnTo>
                    <a:pt x="1455356" y="61721"/>
                  </a:lnTo>
                  <a:lnTo>
                    <a:pt x="1458531" y="66420"/>
                  </a:lnTo>
                  <a:lnTo>
                    <a:pt x="1460182" y="74040"/>
                  </a:lnTo>
                  <a:lnTo>
                    <a:pt x="1460182" y="139318"/>
                  </a:lnTo>
                  <a:lnTo>
                    <a:pt x="1475422" y="139318"/>
                  </a:lnTo>
                  <a:lnTo>
                    <a:pt x="1475422" y="80517"/>
                  </a:lnTo>
                  <a:lnTo>
                    <a:pt x="1473467" y="63589"/>
                  </a:lnTo>
                  <a:lnTo>
                    <a:pt x="1469112" y="54609"/>
                  </a:lnTo>
                  <a:close/>
                </a:path>
                <a:path w="1475739" h="184150">
                  <a:moveTo>
                    <a:pt x="1444053" y="41782"/>
                  </a:moveTo>
                  <a:lnTo>
                    <a:pt x="1434147" y="43019"/>
                  </a:lnTo>
                  <a:lnTo>
                    <a:pt x="1425575" y="46720"/>
                  </a:lnTo>
                  <a:lnTo>
                    <a:pt x="1418336" y="52873"/>
                  </a:lnTo>
                  <a:lnTo>
                    <a:pt x="1412430" y="61467"/>
                  </a:lnTo>
                  <a:lnTo>
                    <a:pt x="1423849" y="61467"/>
                  </a:lnTo>
                  <a:lnTo>
                    <a:pt x="1426781" y="57530"/>
                  </a:lnTo>
                  <a:lnTo>
                    <a:pt x="1432369" y="54609"/>
                  </a:lnTo>
                  <a:lnTo>
                    <a:pt x="1469112" y="54609"/>
                  </a:lnTo>
                  <a:lnTo>
                    <a:pt x="1467593" y="51480"/>
                  </a:lnTo>
                  <a:lnTo>
                    <a:pt x="1457795" y="44209"/>
                  </a:lnTo>
                  <a:lnTo>
                    <a:pt x="1444053" y="41782"/>
                  </a:lnTo>
                  <a:close/>
                </a:path>
                <a:path w="1475739" h="184150">
                  <a:moveTo>
                    <a:pt x="1391856" y="41782"/>
                  </a:moveTo>
                  <a:lnTo>
                    <a:pt x="1385379" y="41782"/>
                  </a:lnTo>
                  <a:lnTo>
                    <a:pt x="1376255" y="42856"/>
                  </a:lnTo>
                  <a:lnTo>
                    <a:pt x="1368297" y="46085"/>
                  </a:lnTo>
                  <a:lnTo>
                    <a:pt x="1361482" y="51482"/>
                  </a:lnTo>
                  <a:lnTo>
                    <a:pt x="1355788" y="59054"/>
                  </a:lnTo>
                  <a:lnTo>
                    <a:pt x="1365049" y="59054"/>
                  </a:lnTo>
                  <a:lnTo>
                    <a:pt x="1366329" y="57403"/>
                  </a:lnTo>
                  <a:lnTo>
                    <a:pt x="1371790" y="54609"/>
                  </a:lnTo>
                  <a:lnTo>
                    <a:pt x="1409830" y="54609"/>
                  </a:lnTo>
                  <a:lnTo>
                    <a:pt x="1407223" y="50800"/>
                  </a:lnTo>
                  <a:lnTo>
                    <a:pt x="1402397" y="47243"/>
                  </a:lnTo>
                  <a:lnTo>
                    <a:pt x="1397571" y="43561"/>
                  </a:lnTo>
                  <a:lnTo>
                    <a:pt x="1391856" y="41782"/>
                  </a:lnTo>
                  <a:close/>
                </a:path>
              </a:pathLst>
            </a:custGeom>
            <a:solidFill>
              <a:srgbClr val="FFFFFF">
                <a:alpha val="98823"/>
              </a:srgbClr>
            </a:solidFill>
          </p:spPr>
          <p:txBody>
            <a:bodyPr wrap="square" lIns="0" tIns="0" rIns="0" bIns="0" rtlCol="0"/>
            <a:lstStyle/>
            <a:p>
              <a:pPr defTabSz="685800"/>
              <a:endParaRPr sz="135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6" name="object 86"/>
            <p:cNvSpPr/>
            <p:nvPr/>
          </p:nvSpPr>
          <p:spPr>
            <a:xfrm>
              <a:off x="1173480" y="2474975"/>
              <a:ext cx="1556385" cy="353695"/>
            </a:xfrm>
            <a:custGeom>
              <a:avLst/>
              <a:gdLst/>
              <a:ahLst/>
              <a:cxnLst/>
              <a:rect l="l" t="t" r="r" b="b"/>
              <a:pathLst>
                <a:path w="1556385" h="353694">
                  <a:moveTo>
                    <a:pt x="1556004" y="0"/>
                  </a:moveTo>
                  <a:lnTo>
                    <a:pt x="0" y="0"/>
                  </a:lnTo>
                  <a:lnTo>
                    <a:pt x="0" y="353567"/>
                  </a:lnTo>
                  <a:lnTo>
                    <a:pt x="1556004" y="353567"/>
                  </a:lnTo>
                  <a:lnTo>
                    <a:pt x="1556004" y="0"/>
                  </a:lnTo>
                  <a:close/>
                </a:path>
              </a:pathLst>
            </a:custGeom>
            <a:solidFill>
              <a:srgbClr val="008575"/>
            </a:solidFill>
          </p:spPr>
          <p:txBody>
            <a:bodyPr wrap="square" lIns="0" tIns="0" rIns="0" bIns="0" rtlCol="0"/>
            <a:lstStyle/>
            <a:p>
              <a:pPr defTabSz="685800"/>
              <a:endParaRPr sz="135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7" name="object 87"/>
            <p:cNvSpPr/>
            <p:nvPr/>
          </p:nvSpPr>
          <p:spPr>
            <a:xfrm>
              <a:off x="1173480" y="2474975"/>
              <a:ext cx="1556385" cy="353695"/>
            </a:xfrm>
            <a:custGeom>
              <a:avLst/>
              <a:gdLst/>
              <a:ahLst/>
              <a:cxnLst/>
              <a:rect l="l" t="t" r="r" b="b"/>
              <a:pathLst>
                <a:path w="1556385" h="353694">
                  <a:moveTo>
                    <a:pt x="0" y="353567"/>
                  </a:moveTo>
                  <a:lnTo>
                    <a:pt x="1556004" y="353567"/>
                  </a:lnTo>
                  <a:lnTo>
                    <a:pt x="1556004" y="0"/>
                  </a:lnTo>
                  <a:lnTo>
                    <a:pt x="0" y="0"/>
                  </a:lnTo>
                  <a:lnTo>
                    <a:pt x="0" y="353567"/>
                  </a:lnTo>
                  <a:close/>
                </a:path>
              </a:pathLst>
            </a:custGeom>
            <a:ln w="9525">
              <a:solidFill>
                <a:srgbClr val="FFBE00"/>
              </a:solidFill>
            </a:ln>
          </p:spPr>
          <p:txBody>
            <a:bodyPr wrap="square" lIns="0" tIns="0" rIns="0" bIns="0" rtlCol="0"/>
            <a:lstStyle/>
            <a:p>
              <a:pPr defTabSz="685800"/>
              <a:endParaRPr sz="135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8" name="object 88"/>
            <p:cNvSpPr/>
            <p:nvPr/>
          </p:nvSpPr>
          <p:spPr>
            <a:xfrm>
              <a:off x="1436497" y="2564891"/>
              <a:ext cx="1023619" cy="185420"/>
            </a:xfrm>
            <a:custGeom>
              <a:avLst/>
              <a:gdLst/>
              <a:ahLst/>
              <a:cxnLst/>
              <a:rect l="l" t="t" r="r" b="b"/>
              <a:pathLst>
                <a:path w="1023619" h="185419">
                  <a:moveTo>
                    <a:pt x="67309" y="7747"/>
                  </a:moveTo>
                  <a:lnTo>
                    <a:pt x="51053" y="7747"/>
                  </a:lnTo>
                  <a:lnTo>
                    <a:pt x="0" y="141097"/>
                  </a:lnTo>
                  <a:lnTo>
                    <a:pt x="17271" y="141097"/>
                  </a:lnTo>
                  <a:lnTo>
                    <a:pt x="30606" y="103632"/>
                  </a:lnTo>
                  <a:lnTo>
                    <a:pt x="104202" y="103632"/>
                  </a:lnTo>
                  <a:lnTo>
                    <a:pt x="98827" y="89662"/>
                  </a:lnTo>
                  <a:lnTo>
                    <a:pt x="35814" y="89662"/>
                  </a:lnTo>
                  <a:lnTo>
                    <a:pt x="56641" y="32766"/>
                  </a:lnTo>
                  <a:lnTo>
                    <a:pt x="57403" y="30607"/>
                  </a:lnTo>
                  <a:lnTo>
                    <a:pt x="58165" y="27686"/>
                  </a:lnTo>
                  <a:lnTo>
                    <a:pt x="58674" y="23875"/>
                  </a:lnTo>
                  <a:lnTo>
                    <a:pt x="73515" y="23875"/>
                  </a:lnTo>
                  <a:lnTo>
                    <a:pt x="67309" y="7747"/>
                  </a:lnTo>
                  <a:close/>
                </a:path>
                <a:path w="1023619" h="185419">
                  <a:moveTo>
                    <a:pt x="104202" y="103632"/>
                  </a:moveTo>
                  <a:lnTo>
                    <a:pt x="87249" y="103632"/>
                  </a:lnTo>
                  <a:lnTo>
                    <a:pt x="101346" y="141097"/>
                  </a:lnTo>
                  <a:lnTo>
                    <a:pt x="118618" y="141097"/>
                  </a:lnTo>
                  <a:lnTo>
                    <a:pt x="104202" y="103632"/>
                  </a:lnTo>
                  <a:close/>
                </a:path>
                <a:path w="1023619" h="185419">
                  <a:moveTo>
                    <a:pt x="73515" y="23875"/>
                  </a:moveTo>
                  <a:lnTo>
                    <a:pt x="59055" y="23875"/>
                  </a:lnTo>
                  <a:lnTo>
                    <a:pt x="59816" y="27940"/>
                  </a:lnTo>
                  <a:lnTo>
                    <a:pt x="60452" y="30987"/>
                  </a:lnTo>
                  <a:lnTo>
                    <a:pt x="61087" y="32766"/>
                  </a:lnTo>
                  <a:lnTo>
                    <a:pt x="82041" y="89662"/>
                  </a:lnTo>
                  <a:lnTo>
                    <a:pt x="98827" y="89662"/>
                  </a:lnTo>
                  <a:lnTo>
                    <a:pt x="73515" y="23875"/>
                  </a:lnTo>
                  <a:close/>
                </a:path>
                <a:path w="1023619" h="185419">
                  <a:moveTo>
                    <a:pt x="152019" y="45847"/>
                  </a:moveTo>
                  <a:lnTo>
                    <a:pt x="136778" y="45847"/>
                  </a:lnTo>
                  <a:lnTo>
                    <a:pt x="136778" y="184912"/>
                  </a:lnTo>
                  <a:lnTo>
                    <a:pt x="152019" y="184912"/>
                  </a:lnTo>
                  <a:lnTo>
                    <a:pt x="152019" y="127254"/>
                  </a:lnTo>
                  <a:lnTo>
                    <a:pt x="164373" y="127254"/>
                  </a:lnTo>
                  <a:lnTo>
                    <a:pt x="154559" y="116712"/>
                  </a:lnTo>
                  <a:lnTo>
                    <a:pt x="152019" y="110109"/>
                  </a:lnTo>
                  <a:lnTo>
                    <a:pt x="152019" y="79629"/>
                  </a:lnTo>
                  <a:lnTo>
                    <a:pt x="154686" y="71882"/>
                  </a:lnTo>
                  <a:lnTo>
                    <a:pt x="162810" y="62611"/>
                  </a:lnTo>
                  <a:lnTo>
                    <a:pt x="152019" y="62611"/>
                  </a:lnTo>
                  <a:lnTo>
                    <a:pt x="152019" y="45847"/>
                  </a:lnTo>
                  <a:close/>
                </a:path>
                <a:path w="1023619" h="185419">
                  <a:moveTo>
                    <a:pt x="164373" y="127254"/>
                  </a:moveTo>
                  <a:lnTo>
                    <a:pt x="152400" y="127254"/>
                  </a:lnTo>
                  <a:lnTo>
                    <a:pt x="157972" y="134254"/>
                  </a:lnTo>
                  <a:lnTo>
                    <a:pt x="164591" y="139255"/>
                  </a:lnTo>
                  <a:lnTo>
                    <a:pt x="172259" y="142255"/>
                  </a:lnTo>
                  <a:lnTo>
                    <a:pt x="180975" y="143256"/>
                  </a:lnTo>
                  <a:lnTo>
                    <a:pt x="190525" y="142370"/>
                  </a:lnTo>
                  <a:lnTo>
                    <a:pt x="198993" y="139700"/>
                  </a:lnTo>
                  <a:lnTo>
                    <a:pt x="206388" y="135219"/>
                  </a:lnTo>
                  <a:lnTo>
                    <a:pt x="211195" y="130429"/>
                  </a:lnTo>
                  <a:lnTo>
                    <a:pt x="171322" y="130429"/>
                  </a:lnTo>
                  <a:lnTo>
                    <a:pt x="164846" y="127762"/>
                  </a:lnTo>
                  <a:lnTo>
                    <a:pt x="164373" y="127254"/>
                  </a:lnTo>
                  <a:close/>
                </a:path>
                <a:path w="1023619" h="185419">
                  <a:moveTo>
                    <a:pt x="214122" y="56387"/>
                  </a:moveTo>
                  <a:lnTo>
                    <a:pt x="189865" y="56387"/>
                  </a:lnTo>
                  <a:lnTo>
                    <a:pt x="196469" y="59436"/>
                  </a:lnTo>
                  <a:lnTo>
                    <a:pt x="201422" y="65405"/>
                  </a:lnTo>
                  <a:lnTo>
                    <a:pt x="208773" y="90678"/>
                  </a:lnTo>
                  <a:lnTo>
                    <a:pt x="208289" y="99331"/>
                  </a:lnTo>
                  <a:lnTo>
                    <a:pt x="188468" y="130429"/>
                  </a:lnTo>
                  <a:lnTo>
                    <a:pt x="211195" y="130429"/>
                  </a:lnTo>
                  <a:lnTo>
                    <a:pt x="224409" y="90678"/>
                  </a:lnTo>
                  <a:lnTo>
                    <a:pt x="223766" y="80462"/>
                  </a:lnTo>
                  <a:lnTo>
                    <a:pt x="221837" y="71342"/>
                  </a:lnTo>
                  <a:lnTo>
                    <a:pt x="218622" y="63317"/>
                  </a:lnTo>
                  <a:lnTo>
                    <a:pt x="214122" y="56387"/>
                  </a:lnTo>
                  <a:close/>
                </a:path>
                <a:path w="1023619" h="185419">
                  <a:moveTo>
                    <a:pt x="185293" y="43561"/>
                  </a:moveTo>
                  <a:lnTo>
                    <a:pt x="175152" y="44751"/>
                  </a:lnTo>
                  <a:lnTo>
                    <a:pt x="166274" y="48323"/>
                  </a:lnTo>
                  <a:lnTo>
                    <a:pt x="158682" y="54276"/>
                  </a:lnTo>
                  <a:lnTo>
                    <a:pt x="152400" y="62611"/>
                  </a:lnTo>
                  <a:lnTo>
                    <a:pt x="162810" y="62611"/>
                  </a:lnTo>
                  <a:lnTo>
                    <a:pt x="165481" y="59562"/>
                  </a:lnTo>
                  <a:lnTo>
                    <a:pt x="172593" y="56387"/>
                  </a:lnTo>
                  <a:lnTo>
                    <a:pt x="214122" y="56387"/>
                  </a:lnTo>
                  <a:lnTo>
                    <a:pt x="208403" y="50794"/>
                  </a:lnTo>
                  <a:lnTo>
                    <a:pt x="201707" y="46783"/>
                  </a:lnTo>
                  <a:lnTo>
                    <a:pt x="194012" y="44368"/>
                  </a:lnTo>
                  <a:lnTo>
                    <a:pt x="185293" y="43561"/>
                  </a:lnTo>
                  <a:close/>
                </a:path>
                <a:path w="1023619" h="185419">
                  <a:moveTo>
                    <a:pt x="263271" y="45847"/>
                  </a:moveTo>
                  <a:lnTo>
                    <a:pt x="248030" y="45847"/>
                  </a:lnTo>
                  <a:lnTo>
                    <a:pt x="248030" y="184912"/>
                  </a:lnTo>
                  <a:lnTo>
                    <a:pt x="263271" y="184912"/>
                  </a:lnTo>
                  <a:lnTo>
                    <a:pt x="263271" y="127254"/>
                  </a:lnTo>
                  <a:lnTo>
                    <a:pt x="275625" y="127254"/>
                  </a:lnTo>
                  <a:lnTo>
                    <a:pt x="265810" y="116712"/>
                  </a:lnTo>
                  <a:lnTo>
                    <a:pt x="263271" y="110109"/>
                  </a:lnTo>
                  <a:lnTo>
                    <a:pt x="263271" y="79629"/>
                  </a:lnTo>
                  <a:lnTo>
                    <a:pt x="265938" y="71882"/>
                  </a:lnTo>
                  <a:lnTo>
                    <a:pt x="274062" y="62611"/>
                  </a:lnTo>
                  <a:lnTo>
                    <a:pt x="263271" y="62611"/>
                  </a:lnTo>
                  <a:lnTo>
                    <a:pt x="263271" y="45847"/>
                  </a:lnTo>
                  <a:close/>
                </a:path>
                <a:path w="1023619" h="185419">
                  <a:moveTo>
                    <a:pt x="275625" y="127254"/>
                  </a:moveTo>
                  <a:lnTo>
                    <a:pt x="263652" y="127254"/>
                  </a:lnTo>
                  <a:lnTo>
                    <a:pt x="269224" y="134254"/>
                  </a:lnTo>
                  <a:lnTo>
                    <a:pt x="275844" y="139255"/>
                  </a:lnTo>
                  <a:lnTo>
                    <a:pt x="283511" y="142255"/>
                  </a:lnTo>
                  <a:lnTo>
                    <a:pt x="292227" y="143256"/>
                  </a:lnTo>
                  <a:lnTo>
                    <a:pt x="301777" y="142370"/>
                  </a:lnTo>
                  <a:lnTo>
                    <a:pt x="310245" y="139700"/>
                  </a:lnTo>
                  <a:lnTo>
                    <a:pt x="317640" y="135219"/>
                  </a:lnTo>
                  <a:lnTo>
                    <a:pt x="322447" y="130429"/>
                  </a:lnTo>
                  <a:lnTo>
                    <a:pt x="282575" y="130429"/>
                  </a:lnTo>
                  <a:lnTo>
                    <a:pt x="276097" y="127762"/>
                  </a:lnTo>
                  <a:lnTo>
                    <a:pt x="275625" y="127254"/>
                  </a:lnTo>
                  <a:close/>
                </a:path>
                <a:path w="1023619" h="185419">
                  <a:moveTo>
                    <a:pt x="325373" y="56387"/>
                  </a:moveTo>
                  <a:lnTo>
                    <a:pt x="301116" y="56387"/>
                  </a:lnTo>
                  <a:lnTo>
                    <a:pt x="307721" y="59436"/>
                  </a:lnTo>
                  <a:lnTo>
                    <a:pt x="312673" y="65405"/>
                  </a:lnTo>
                  <a:lnTo>
                    <a:pt x="320025" y="90678"/>
                  </a:lnTo>
                  <a:lnTo>
                    <a:pt x="319541" y="99331"/>
                  </a:lnTo>
                  <a:lnTo>
                    <a:pt x="299720" y="130429"/>
                  </a:lnTo>
                  <a:lnTo>
                    <a:pt x="322447" y="130429"/>
                  </a:lnTo>
                  <a:lnTo>
                    <a:pt x="335660" y="90678"/>
                  </a:lnTo>
                  <a:lnTo>
                    <a:pt x="335018" y="80462"/>
                  </a:lnTo>
                  <a:lnTo>
                    <a:pt x="333089" y="71342"/>
                  </a:lnTo>
                  <a:lnTo>
                    <a:pt x="329874" y="63317"/>
                  </a:lnTo>
                  <a:lnTo>
                    <a:pt x="325373" y="56387"/>
                  </a:lnTo>
                  <a:close/>
                </a:path>
                <a:path w="1023619" h="185419">
                  <a:moveTo>
                    <a:pt x="296545" y="43561"/>
                  </a:moveTo>
                  <a:lnTo>
                    <a:pt x="286404" y="44751"/>
                  </a:lnTo>
                  <a:lnTo>
                    <a:pt x="277526" y="48323"/>
                  </a:lnTo>
                  <a:lnTo>
                    <a:pt x="269934" y="54276"/>
                  </a:lnTo>
                  <a:lnTo>
                    <a:pt x="263652" y="62611"/>
                  </a:lnTo>
                  <a:lnTo>
                    <a:pt x="274062" y="62611"/>
                  </a:lnTo>
                  <a:lnTo>
                    <a:pt x="276733" y="59562"/>
                  </a:lnTo>
                  <a:lnTo>
                    <a:pt x="283845" y="56387"/>
                  </a:lnTo>
                  <a:lnTo>
                    <a:pt x="325373" y="56387"/>
                  </a:lnTo>
                  <a:lnTo>
                    <a:pt x="319655" y="50794"/>
                  </a:lnTo>
                  <a:lnTo>
                    <a:pt x="312959" y="46783"/>
                  </a:lnTo>
                  <a:lnTo>
                    <a:pt x="305264" y="44368"/>
                  </a:lnTo>
                  <a:lnTo>
                    <a:pt x="296545" y="43561"/>
                  </a:lnTo>
                  <a:close/>
                </a:path>
                <a:path w="1023619" h="185419">
                  <a:moveTo>
                    <a:pt x="374522" y="0"/>
                  </a:moveTo>
                  <a:lnTo>
                    <a:pt x="359283" y="0"/>
                  </a:lnTo>
                  <a:lnTo>
                    <a:pt x="359283" y="141097"/>
                  </a:lnTo>
                  <a:lnTo>
                    <a:pt x="374522" y="141097"/>
                  </a:lnTo>
                  <a:lnTo>
                    <a:pt x="374522" y="0"/>
                  </a:lnTo>
                  <a:close/>
                </a:path>
                <a:path w="1023619" h="185419">
                  <a:moveTo>
                    <a:pt x="415544" y="1778"/>
                  </a:moveTo>
                  <a:lnTo>
                    <a:pt x="410083" y="1778"/>
                  </a:lnTo>
                  <a:lnTo>
                    <a:pt x="407797" y="2794"/>
                  </a:lnTo>
                  <a:lnTo>
                    <a:pt x="405891" y="4699"/>
                  </a:lnTo>
                  <a:lnTo>
                    <a:pt x="403859" y="6604"/>
                  </a:lnTo>
                  <a:lnTo>
                    <a:pt x="402971" y="8890"/>
                  </a:lnTo>
                  <a:lnTo>
                    <a:pt x="402971" y="14605"/>
                  </a:lnTo>
                  <a:lnTo>
                    <a:pt x="403859" y="17018"/>
                  </a:lnTo>
                  <a:lnTo>
                    <a:pt x="405891" y="18796"/>
                  </a:lnTo>
                  <a:lnTo>
                    <a:pt x="407797" y="20700"/>
                  </a:lnTo>
                  <a:lnTo>
                    <a:pt x="410083" y="21590"/>
                  </a:lnTo>
                  <a:lnTo>
                    <a:pt x="415544" y="21590"/>
                  </a:lnTo>
                  <a:lnTo>
                    <a:pt x="422909" y="8890"/>
                  </a:lnTo>
                  <a:lnTo>
                    <a:pt x="421894" y="6604"/>
                  </a:lnTo>
                  <a:lnTo>
                    <a:pt x="419989" y="4699"/>
                  </a:lnTo>
                  <a:lnTo>
                    <a:pt x="417957" y="2794"/>
                  </a:lnTo>
                  <a:lnTo>
                    <a:pt x="415544" y="1778"/>
                  </a:lnTo>
                  <a:close/>
                </a:path>
                <a:path w="1023619" h="185419">
                  <a:moveTo>
                    <a:pt x="420242" y="45847"/>
                  </a:moveTo>
                  <a:lnTo>
                    <a:pt x="405003" y="45847"/>
                  </a:lnTo>
                  <a:lnTo>
                    <a:pt x="405003" y="141097"/>
                  </a:lnTo>
                  <a:lnTo>
                    <a:pt x="420242" y="141097"/>
                  </a:lnTo>
                  <a:lnTo>
                    <a:pt x="420242" y="45847"/>
                  </a:lnTo>
                  <a:close/>
                </a:path>
                <a:path w="1023619" h="185419">
                  <a:moveTo>
                    <a:pt x="502030" y="43561"/>
                  </a:moveTo>
                  <a:lnTo>
                    <a:pt x="493648" y="43561"/>
                  </a:lnTo>
                  <a:lnTo>
                    <a:pt x="482979" y="44463"/>
                  </a:lnTo>
                  <a:lnTo>
                    <a:pt x="447595" y="74485"/>
                  </a:lnTo>
                  <a:lnTo>
                    <a:pt x="444246" y="95631"/>
                  </a:lnTo>
                  <a:lnTo>
                    <a:pt x="445029" y="105705"/>
                  </a:lnTo>
                  <a:lnTo>
                    <a:pt x="471185" y="139985"/>
                  </a:lnTo>
                  <a:lnTo>
                    <a:pt x="489584" y="143256"/>
                  </a:lnTo>
                  <a:lnTo>
                    <a:pt x="496867" y="142849"/>
                  </a:lnTo>
                  <a:lnTo>
                    <a:pt x="503650" y="141620"/>
                  </a:lnTo>
                  <a:lnTo>
                    <a:pt x="509908" y="139559"/>
                  </a:lnTo>
                  <a:lnTo>
                    <a:pt x="515620" y="136652"/>
                  </a:lnTo>
                  <a:lnTo>
                    <a:pt x="515620" y="130429"/>
                  </a:lnTo>
                  <a:lnTo>
                    <a:pt x="492252" y="130429"/>
                  </a:lnTo>
                  <a:lnTo>
                    <a:pt x="485203" y="129831"/>
                  </a:lnTo>
                  <a:lnTo>
                    <a:pt x="459866" y="94361"/>
                  </a:lnTo>
                  <a:lnTo>
                    <a:pt x="460440" y="86288"/>
                  </a:lnTo>
                  <a:lnTo>
                    <a:pt x="486140" y="57052"/>
                  </a:lnTo>
                  <a:lnTo>
                    <a:pt x="493141" y="56387"/>
                  </a:lnTo>
                  <a:lnTo>
                    <a:pt x="515873" y="56387"/>
                  </a:lnTo>
                  <a:lnTo>
                    <a:pt x="515873" y="48260"/>
                  </a:lnTo>
                  <a:lnTo>
                    <a:pt x="509397" y="45085"/>
                  </a:lnTo>
                  <a:lnTo>
                    <a:pt x="502030" y="43561"/>
                  </a:lnTo>
                  <a:close/>
                </a:path>
                <a:path w="1023619" h="185419">
                  <a:moveTo>
                    <a:pt x="515620" y="122174"/>
                  </a:moveTo>
                  <a:lnTo>
                    <a:pt x="508380" y="127762"/>
                  </a:lnTo>
                  <a:lnTo>
                    <a:pt x="500507" y="130429"/>
                  </a:lnTo>
                  <a:lnTo>
                    <a:pt x="515620" y="130429"/>
                  </a:lnTo>
                  <a:lnTo>
                    <a:pt x="515620" y="122174"/>
                  </a:lnTo>
                  <a:close/>
                </a:path>
                <a:path w="1023619" h="185419">
                  <a:moveTo>
                    <a:pt x="515873" y="56387"/>
                  </a:moveTo>
                  <a:lnTo>
                    <a:pt x="501141" y="56387"/>
                  </a:lnTo>
                  <a:lnTo>
                    <a:pt x="508761" y="58928"/>
                  </a:lnTo>
                  <a:lnTo>
                    <a:pt x="515873" y="63881"/>
                  </a:lnTo>
                  <a:lnTo>
                    <a:pt x="515873" y="56387"/>
                  </a:lnTo>
                  <a:close/>
                </a:path>
                <a:path w="1023619" h="185419">
                  <a:moveTo>
                    <a:pt x="601129" y="56387"/>
                  </a:moveTo>
                  <a:lnTo>
                    <a:pt x="572389" y="56387"/>
                  </a:lnTo>
                  <a:lnTo>
                    <a:pt x="580983" y="57910"/>
                  </a:lnTo>
                  <a:lnTo>
                    <a:pt x="587136" y="62468"/>
                  </a:lnTo>
                  <a:lnTo>
                    <a:pt x="590837" y="70050"/>
                  </a:lnTo>
                  <a:lnTo>
                    <a:pt x="592073" y="80645"/>
                  </a:lnTo>
                  <a:lnTo>
                    <a:pt x="563498" y="84709"/>
                  </a:lnTo>
                  <a:lnTo>
                    <a:pt x="549737" y="88284"/>
                  </a:lnTo>
                  <a:lnTo>
                    <a:pt x="539892" y="94646"/>
                  </a:lnTo>
                  <a:lnTo>
                    <a:pt x="533977" y="103818"/>
                  </a:lnTo>
                  <a:lnTo>
                    <a:pt x="532003" y="115824"/>
                  </a:lnTo>
                  <a:lnTo>
                    <a:pt x="532003" y="124079"/>
                  </a:lnTo>
                  <a:lnTo>
                    <a:pt x="534670" y="130810"/>
                  </a:lnTo>
                  <a:lnTo>
                    <a:pt x="540130" y="135762"/>
                  </a:lnTo>
                  <a:lnTo>
                    <a:pt x="545465" y="140843"/>
                  </a:lnTo>
                  <a:lnTo>
                    <a:pt x="552830" y="143256"/>
                  </a:lnTo>
                  <a:lnTo>
                    <a:pt x="562355" y="143256"/>
                  </a:lnTo>
                  <a:lnTo>
                    <a:pt x="571476" y="142186"/>
                  </a:lnTo>
                  <a:lnTo>
                    <a:pt x="579405" y="138985"/>
                  </a:lnTo>
                  <a:lnTo>
                    <a:pt x="586144" y="133665"/>
                  </a:lnTo>
                  <a:lnTo>
                    <a:pt x="588562" y="130429"/>
                  </a:lnTo>
                  <a:lnTo>
                    <a:pt x="560323" y="130429"/>
                  </a:lnTo>
                  <a:lnTo>
                    <a:pt x="556005" y="129032"/>
                  </a:lnTo>
                  <a:lnTo>
                    <a:pt x="549275" y="123062"/>
                  </a:lnTo>
                  <a:lnTo>
                    <a:pt x="547623" y="119253"/>
                  </a:lnTo>
                  <a:lnTo>
                    <a:pt x="547623" y="108331"/>
                  </a:lnTo>
                  <a:lnTo>
                    <a:pt x="549529" y="103886"/>
                  </a:lnTo>
                  <a:lnTo>
                    <a:pt x="556641" y="98806"/>
                  </a:lnTo>
                  <a:lnTo>
                    <a:pt x="561975" y="97028"/>
                  </a:lnTo>
                  <a:lnTo>
                    <a:pt x="592073" y="92837"/>
                  </a:lnTo>
                  <a:lnTo>
                    <a:pt x="607314" y="92837"/>
                  </a:lnTo>
                  <a:lnTo>
                    <a:pt x="607314" y="79121"/>
                  </a:lnTo>
                  <a:lnTo>
                    <a:pt x="605216" y="63599"/>
                  </a:lnTo>
                  <a:lnTo>
                    <a:pt x="601129" y="56387"/>
                  </a:lnTo>
                  <a:close/>
                </a:path>
                <a:path w="1023619" h="185419">
                  <a:moveTo>
                    <a:pt x="607314" y="126237"/>
                  </a:moveTo>
                  <a:lnTo>
                    <a:pt x="592073" y="126237"/>
                  </a:lnTo>
                  <a:lnTo>
                    <a:pt x="592073" y="141097"/>
                  </a:lnTo>
                  <a:lnTo>
                    <a:pt x="607314" y="141097"/>
                  </a:lnTo>
                  <a:lnTo>
                    <a:pt x="607314" y="126237"/>
                  </a:lnTo>
                  <a:close/>
                </a:path>
                <a:path w="1023619" h="185419">
                  <a:moveTo>
                    <a:pt x="607314" y="92837"/>
                  </a:moveTo>
                  <a:lnTo>
                    <a:pt x="592073" y="92837"/>
                  </a:lnTo>
                  <a:lnTo>
                    <a:pt x="592073" y="110490"/>
                  </a:lnTo>
                  <a:lnTo>
                    <a:pt x="589534" y="117221"/>
                  </a:lnTo>
                  <a:lnTo>
                    <a:pt x="584708" y="122555"/>
                  </a:lnTo>
                  <a:lnTo>
                    <a:pt x="579754" y="127762"/>
                  </a:lnTo>
                  <a:lnTo>
                    <a:pt x="573404" y="130429"/>
                  </a:lnTo>
                  <a:lnTo>
                    <a:pt x="588562" y="130429"/>
                  </a:lnTo>
                  <a:lnTo>
                    <a:pt x="591692" y="126237"/>
                  </a:lnTo>
                  <a:lnTo>
                    <a:pt x="607314" y="126237"/>
                  </a:lnTo>
                  <a:lnTo>
                    <a:pt x="607314" y="92837"/>
                  </a:lnTo>
                  <a:close/>
                </a:path>
                <a:path w="1023619" h="185419">
                  <a:moveTo>
                    <a:pt x="573659" y="43561"/>
                  </a:moveTo>
                  <a:lnTo>
                    <a:pt x="564778" y="44130"/>
                  </a:lnTo>
                  <a:lnTo>
                    <a:pt x="556434" y="45831"/>
                  </a:lnTo>
                  <a:lnTo>
                    <a:pt x="548638" y="48650"/>
                  </a:lnTo>
                  <a:lnTo>
                    <a:pt x="541401" y="52578"/>
                  </a:lnTo>
                  <a:lnTo>
                    <a:pt x="541401" y="68199"/>
                  </a:lnTo>
                  <a:lnTo>
                    <a:pt x="548493" y="63031"/>
                  </a:lnTo>
                  <a:lnTo>
                    <a:pt x="556037" y="59340"/>
                  </a:lnTo>
                  <a:lnTo>
                    <a:pt x="564010" y="57126"/>
                  </a:lnTo>
                  <a:lnTo>
                    <a:pt x="572389" y="56387"/>
                  </a:lnTo>
                  <a:lnTo>
                    <a:pt x="601129" y="56387"/>
                  </a:lnTo>
                  <a:lnTo>
                    <a:pt x="598916" y="52482"/>
                  </a:lnTo>
                  <a:lnTo>
                    <a:pt x="588400" y="45795"/>
                  </a:lnTo>
                  <a:lnTo>
                    <a:pt x="573659" y="43561"/>
                  </a:lnTo>
                  <a:close/>
                </a:path>
                <a:path w="1023619" h="185419">
                  <a:moveTo>
                    <a:pt x="656844" y="58800"/>
                  </a:moveTo>
                  <a:lnTo>
                    <a:pt x="641604" y="58800"/>
                  </a:lnTo>
                  <a:lnTo>
                    <a:pt x="641604" y="115188"/>
                  </a:lnTo>
                  <a:lnTo>
                    <a:pt x="643155" y="127430"/>
                  </a:lnTo>
                  <a:lnTo>
                    <a:pt x="647827" y="136159"/>
                  </a:lnTo>
                  <a:lnTo>
                    <a:pt x="655641" y="141388"/>
                  </a:lnTo>
                  <a:lnTo>
                    <a:pt x="666622" y="143129"/>
                  </a:lnTo>
                  <a:lnTo>
                    <a:pt x="672465" y="143129"/>
                  </a:lnTo>
                  <a:lnTo>
                    <a:pt x="677291" y="142112"/>
                  </a:lnTo>
                  <a:lnTo>
                    <a:pt x="680847" y="140208"/>
                  </a:lnTo>
                  <a:lnTo>
                    <a:pt x="680847" y="130302"/>
                  </a:lnTo>
                  <a:lnTo>
                    <a:pt x="665860" y="130302"/>
                  </a:lnTo>
                  <a:lnTo>
                    <a:pt x="662304" y="128905"/>
                  </a:lnTo>
                  <a:lnTo>
                    <a:pt x="657860" y="123444"/>
                  </a:lnTo>
                  <a:lnTo>
                    <a:pt x="656844" y="118872"/>
                  </a:lnTo>
                  <a:lnTo>
                    <a:pt x="656844" y="58800"/>
                  </a:lnTo>
                  <a:close/>
                </a:path>
                <a:path w="1023619" h="185419">
                  <a:moveTo>
                    <a:pt x="680847" y="127127"/>
                  </a:moveTo>
                  <a:lnTo>
                    <a:pt x="678053" y="129286"/>
                  </a:lnTo>
                  <a:lnTo>
                    <a:pt x="674751" y="130302"/>
                  </a:lnTo>
                  <a:lnTo>
                    <a:pt x="680847" y="130302"/>
                  </a:lnTo>
                  <a:lnTo>
                    <a:pt x="680847" y="127127"/>
                  </a:lnTo>
                  <a:close/>
                </a:path>
                <a:path w="1023619" h="185419">
                  <a:moveTo>
                    <a:pt x="680847" y="45847"/>
                  </a:moveTo>
                  <a:lnTo>
                    <a:pt x="625221" y="45847"/>
                  </a:lnTo>
                  <a:lnTo>
                    <a:pt x="625221" y="58800"/>
                  </a:lnTo>
                  <a:lnTo>
                    <a:pt x="680847" y="58800"/>
                  </a:lnTo>
                  <a:lnTo>
                    <a:pt x="680847" y="45847"/>
                  </a:lnTo>
                  <a:close/>
                </a:path>
                <a:path w="1023619" h="185419">
                  <a:moveTo>
                    <a:pt x="656844" y="17653"/>
                  </a:moveTo>
                  <a:lnTo>
                    <a:pt x="641604" y="22606"/>
                  </a:lnTo>
                  <a:lnTo>
                    <a:pt x="641604" y="45847"/>
                  </a:lnTo>
                  <a:lnTo>
                    <a:pt x="656844" y="45847"/>
                  </a:lnTo>
                  <a:lnTo>
                    <a:pt x="656844" y="17653"/>
                  </a:lnTo>
                  <a:close/>
                </a:path>
                <a:path w="1023619" h="185419">
                  <a:moveTo>
                    <a:pt x="711200" y="1778"/>
                  </a:moveTo>
                  <a:lnTo>
                    <a:pt x="705739" y="1778"/>
                  </a:lnTo>
                  <a:lnTo>
                    <a:pt x="703453" y="2794"/>
                  </a:lnTo>
                  <a:lnTo>
                    <a:pt x="701547" y="4699"/>
                  </a:lnTo>
                  <a:lnTo>
                    <a:pt x="699516" y="6604"/>
                  </a:lnTo>
                  <a:lnTo>
                    <a:pt x="698627" y="8890"/>
                  </a:lnTo>
                  <a:lnTo>
                    <a:pt x="698627" y="14605"/>
                  </a:lnTo>
                  <a:lnTo>
                    <a:pt x="699516" y="17018"/>
                  </a:lnTo>
                  <a:lnTo>
                    <a:pt x="701547" y="18796"/>
                  </a:lnTo>
                  <a:lnTo>
                    <a:pt x="703453" y="20700"/>
                  </a:lnTo>
                  <a:lnTo>
                    <a:pt x="705739" y="21590"/>
                  </a:lnTo>
                  <a:lnTo>
                    <a:pt x="711200" y="21590"/>
                  </a:lnTo>
                  <a:lnTo>
                    <a:pt x="718566" y="8890"/>
                  </a:lnTo>
                  <a:lnTo>
                    <a:pt x="717550" y="6604"/>
                  </a:lnTo>
                  <a:lnTo>
                    <a:pt x="715645" y="4699"/>
                  </a:lnTo>
                  <a:lnTo>
                    <a:pt x="713613" y="2794"/>
                  </a:lnTo>
                  <a:lnTo>
                    <a:pt x="711200" y="1778"/>
                  </a:lnTo>
                  <a:close/>
                </a:path>
                <a:path w="1023619" h="185419">
                  <a:moveTo>
                    <a:pt x="715898" y="45847"/>
                  </a:moveTo>
                  <a:lnTo>
                    <a:pt x="700659" y="45847"/>
                  </a:lnTo>
                  <a:lnTo>
                    <a:pt x="700659" y="141097"/>
                  </a:lnTo>
                  <a:lnTo>
                    <a:pt x="715898" y="141097"/>
                  </a:lnTo>
                  <a:lnTo>
                    <a:pt x="715898" y="45847"/>
                  </a:lnTo>
                  <a:close/>
                </a:path>
                <a:path w="1023619" h="185419">
                  <a:moveTo>
                    <a:pt x="788416" y="43561"/>
                  </a:moveTo>
                  <a:lnTo>
                    <a:pt x="747242" y="64450"/>
                  </a:lnTo>
                  <a:lnTo>
                    <a:pt x="739902" y="94615"/>
                  </a:lnTo>
                  <a:lnTo>
                    <a:pt x="740687" y="105042"/>
                  </a:lnTo>
                  <a:lnTo>
                    <a:pt x="767206" y="139922"/>
                  </a:lnTo>
                  <a:lnTo>
                    <a:pt x="786129" y="143256"/>
                  </a:lnTo>
                  <a:lnTo>
                    <a:pt x="796440" y="142398"/>
                  </a:lnTo>
                  <a:lnTo>
                    <a:pt x="805656" y="139826"/>
                  </a:lnTo>
                  <a:lnTo>
                    <a:pt x="813776" y="135540"/>
                  </a:lnTo>
                  <a:lnTo>
                    <a:pt x="819760" y="130429"/>
                  </a:lnTo>
                  <a:lnTo>
                    <a:pt x="777621" y="130429"/>
                  </a:lnTo>
                  <a:lnTo>
                    <a:pt x="769873" y="127254"/>
                  </a:lnTo>
                  <a:lnTo>
                    <a:pt x="755564" y="94615"/>
                  </a:lnTo>
                  <a:lnTo>
                    <a:pt x="755579" y="93091"/>
                  </a:lnTo>
                  <a:lnTo>
                    <a:pt x="777494" y="56387"/>
                  </a:lnTo>
                  <a:lnTo>
                    <a:pt x="821255" y="56387"/>
                  </a:lnTo>
                  <a:lnTo>
                    <a:pt x="815115" y="51008"/>
                  </a:lnTo>
                  <a:lnTo>
                    <a:pt x="807386" y="46878"/>
                  </a:lnTo>
                  <a:lnTo>
                    <a:pt x="798490" y="44392"/>
                  </a:lnTo>
                  <a:lnTo>
                    <a:pt x="788416" y="43561"/>
                  </a:lnTo>
                  <a:close/>
                </a:path>
                <a:path w="1023619" h="185419">
                  <a:moveTo>
                    <a:pt x="821255" y="56387"/>
                  </a:moveTo>
                  <a:lnTo>
                    <a:pt x="797179" y="56387"/>
                  </a:lnTo>
                  <a:lnTo>
                    <a:pt x="804798" y="59690"/>
                  </a:lnTo>
                  <a:lnTo>
                    <a:pt x="810005" y="66167"/>
                  </a:lnTo>
                  <a:lnTo>
                    <a:pt x="813506" y="71471"/>
                  </a:lnTo>
                  <a:lnTo>
                    <a:pt x="816006" y="77835"/>
                  </a:lnTo>
                  <a:lnTo>
                    <a:pt x="817506" y="85222"/>
                  </a:lnTo>
                  <a:lnTo>
                    <a:pt x="817976" y="93091"/>
                  </a:lnTo>
                  <a:lnTo>
                    <a:pt x="817946" y="94615"/>
                  </a:lnTo>
                  <a:lnTo>
                    <a:pt x="797179" y="130429"/>
                  </a:lnTo>
                  <a:lnTo>
                    <a:pt x="819760" y="130429"/>
                  </a:lnTo>
                  <a:lnTo>
                    <a:pt x="833628" y="93091"/>
                  </a:lnTo>
                  <a:lnTo>
                    <a:pt x="832887" y="82093"/>
                  </a:lnTo>
                  <a:lnTo>
                    <a:pt x="830659" y="72358"/>
                  </a:lnTo>
                  <a:lnTo>
                    <a:pt x="826930" y="63908"/>
                  </a:lnTo>
                  <a:lnTo>
                    <a:pt x="821690" y="56769"/>
                  </a:lnTo>
                  <a:lnTo>
                    <a:pt x="821255" y="56387"/>
                  </a:lnTo>
                  <a:close/>
                </a:path>
                <a:path w="1023619" h="185419">
                  <a:moveTo>
                    <a:pt x="872871" y="45847"/>
                  </a:moveTo>
                  <a:lnTo>
                    <a:pt x="857630" y="45847"/>
                  </a:lnTo>
                  <a:lnTo>
                    <a:pt x="857630" y="141097"/>
                  </a:lnTo>
                  <a:lnTo>
                    <a:pt x="872871" y="141097"/>
                  </a:lnTo>
                  <a:lnTo>
                    <a:pt x="872871" y="77978"/>
                  </a:lnTo>
                  <a:lnTo>
                    <a:pt x="875410" y="70738"/>
                  </a:lnTo>
                  <a:lnTo>
                    <a:pt x="883335" y="61595"/>
                  </a:lnTo>
                  <a:lnTo>
                    <a:pt x="872871" y="61595"/>
                  </a:lnTo>
                  <a:lnTo>
                    <a:pt x="872871" y="45847"/>
                  </a:lnTo>
                  <a:close/>
                </a:path>
                <a:path w="1023619" h="185419">
                  <a:moveTo>
                    <a:pt x="930117" y="56387"/>
                  </a:moveTo>
                  <a:lnTo>
                    <a:pt x="899286" y="56387"/>
                  </a:lnTo>
                  <a:lnTo>
                    <a:pt x="908954" y="58291"/>
                  </a:lnTo>
                  <a:lnTo>
                    <a:pt x="915860" y="63992"/>
                  </a:lnTo>
                  <a:lnTo>
                    <a:pt x="920003" y="73479"/>
                  </a:lnTo>
                  <a:lnTo>
                    <a:pt x="921385" y="86741"/>
                  </a:lnTo>
                  <a:lnTo>
                    <a:pt x="921385" y="141097"/>
                  </a:lnTo>
                  <a:lnTo>
                    <a:pt x="936752" y="141097"/>
                  </a:lnTo>
                  <a:lnTo>
                    <a:pt x="936752" y="82804"/>
                  </a:lnTo>
                  <a:lnTo>
                    <a:pt x="936228" y="73848"/>
                  </a:lnTo>
                  <a:lnTo>
                    <a:pt x="934656" y="66024"/>
                  </a:lnTo>
                  <a:lnTo>
                    <a:pt x="932030" y="59309"/>
                  </a:lnTo>
                  <a:lnTo>
                    <a:pt x="930117" y="56387"/>
                  </a:lnTo>
                  <a:close/>
                </a:path>
                <a:path w="1023619" h="185419">
                  <a:moveTo>
                    <a:pt x="904494" y="43561"/>
                  </a:moveTo>
                  <a:lnTo>
                    <a:pt x="894897" y="44700"/>
                  </a:lnTo>
                  <a:lnTo>
                    <a:pt x="886491" y="48101"/>
                  </a:lnTo>
                  <a:lnTo>
                    <a:pt x="879276" y="53740"/>
                  </a:lnTo>
                  <a:lnTo>
                    <a:pt x="873252" y="61595"/>
                  </a:lnTo>
                  <a:lnTo>
                    <a:pt x="883335" y="61595"/>
                  </a:lnTo>
                  <a:lnTo>
                    <a:pt x="885316" y="59309"/>
                  </a:lnTo>
                  <a:lnTo>
                    <a:pt x="891666" y="56387"/>
                  </a:lnTo>
                  <a:lnTo>
                    <a:pt x="930117" y="56387"/>
                  </a:lnTo>
                  <a:lnTo>
                    <a:pt x="928370" y="53721"/>
                  </a:lnTo>
                  <a:lnTo>
                    <a:pt x="923799" y="49293"/>
                  </a:lnTo>
                  <a:lnTo>
                    <a:pt x="918289" y="46116"/>
                  </a:lnTo>
                  <a:lnTo>
                    <a:pt x="911850" y="44201"/>
                  </a:lnTo>
                  <a:lnTo>
                    <a:pt x="904494" y="43561"/>
                  </a:lnTo>
                  <a:close/>
                </a:path>
                <a:path w="1023619" h="185419">
                  <a:moveTo>
                    <a:pt x="960120" y="121285"/>
                  </a:moveTo>
                  <a:lnTo>
                    <a:pt x="960120" y="137668"/>
                  </a:lnTo>
                  <a:lnTo>
                    <a:pt x="965713" y="140148"/>
                  </a:lnTo>
                  <a:lnTo>
                    <a:pt x="971819" y="141890"/>
                  </a:lnTo>
                  <a:lnTo>
                    <a:pt x="978425" y="142918"/>
                  </a:lnTo>
                  <a:lnTo>
                    <a:pt x="985520" y="143256"/>
                  </a:lnTo>
                  <a:lnTo>
                    <a:pt x="990472" y="143256"/>
                  </a:lnTo>
                  <a:lnTo>
                    <a:pt x="1018558" y="130429"/>
                  </a:lnTo>
                  <a:lnTo>
                    <a:pt x="987552" y="130429"/>
                  </a:lnTo>
                  <a:lnTo>
                    <a:pt x="980193" y="129857"/>
                  </a:lnTo>
                  <a:lnTo>
                    <a:pt x="973169" y="128143"/>
                  </a:lnTo>
                  <a:lnTo>
                    <a:pt x="966477" y="125285"/>
                  </a:lnTo>
                  <a:lnTo>
                    <a:pt x="960120" y="121285"/>
                  </a:lnTo>
                  <a:close/>
                </a:path>
                <a:path w="1023619" h="185419">
                  <a:moveTo>
                    <a:pt x="1004951" y="43561"/>
                  </a:moveTo>
                  <a:lnTo>
                    <a:pt x="992123" y="43561"/>
                  </a:lnTo>
                  <a:lnTo>
                    <a:pt x="987552" y="44196"/>
                  </a:lnTo>
                  <a:lnTo>
                    <a:pt x="978789" y="46482"/>
                  </a:lnTo>
                  <a:lnTo>
                    <a:pt x="974979" y="48260"/>
                  </a:lnTo>
                  <a:lnTo>
                    <a:pt x="971550" y="50673"/>
                  </a:lnTo>
                  <a:lnTo>
                    <a:pt x="968121" y="52959"/>
                  </a:lnTo>
                  <a:lnTo>
                    <a:pt x="965327" y="55880"/>
                  </a:lnTo>
                  <a:lnTo>
                    <a:pt x="961263" y="62737"/>
                  </a:lnTo>
                  <a:lnTo>
                    <a:pt x="960247" y="66675"/>
                  </a:lnTo>
                  <a:lnTo>
                    <a:pt x="960247" y="74803"/>
                  </a:lnTo>
                  <a:lnTo>
                    <a:pt x="960754" y="77978"/>
                  </a:lnTo>
                  <a:lnTo>
                    <a:pt x="961897" y="80645"/>
                  </a:lnTo>
                  <a:lnTo>
                    <a:pt x="962914" y="83438"/>
                  </a:lnTo>
                  <a:lnTo>
                    <a:pt x="964565" y="85852"/>
                  </a:lnTo>
                  <a:lnTo>
                    <a:pt x="968883" y="90170"/>
                  </a:lnTo>
                  <a:lnTo>
                    <a:pt x="971550" y="92075"/>
                  </a:lnTo>
                  <a:lnTo>
                    <a:pt x="974725" y="93725"/>
                  </a:lnTo>
                  <a:lnTo>
                    <a:pt x="977900" y="95504"/>
                  </a:lnTo>
                  <a:lnTo>
                    <a:pt x="981583" y="97155"/>
                  </a:lnTo>
                  <a:lnTo>
                    <a:pt x="985773" y="98806"/>
                  </a:lnTo>
                  <a:lnTo>
                    <a:pt x="988822" y="100075"/>
                  </a:lnTo>
                  <a:lnTo>
                    <a:pt x="1007617" y="114554"/>
                  </a:lnTo>
                  <a:lnTo>
                    <a:pt x="1007617" y="125984"/>
                  </a:lnTo>
                  <a:lnTo>
                    <a:pt x="1000886" y="130429"/>
                  </a:lnTo>
                  <a:lnTo>
                    <a:pt x="1018558" y="130429"/>
                  </a:lnTo>
                  <a:lnTo>
                    <a:pt x="1020064" y="127888"/>
                  </a:lnTo>
                  <a:lnTo>
                    <a:pt x="1022222" y="124333"/>
                  </a:lnTo>
                  <a:lnTo>
                    <a:pt x="1023239" y="120269"/>
                  </a:lnTo>
                  <a:lnTo>
                    <a:pt x="1023239" y="111760"/>
                  </a:lnTo>
                  <a:lnTo>
                    <a:pt x="1022604" y="108458"/>
                  </a:lnTo>
                  <a:lnTo>
                    <a:pt x="1020064" y="102870"/>
                  </a:lnTo>
                  <a:lnTo>
                    <a:pt x="1018285" y="100330"/>
                  </a:lnTo>
                  <a:lnTo>
                    <a:pt x="1015872" y="98298"/>
                  </a:lnTo>
                  <a:lnTo>
                    <a:pt x="1013460" y="96138"/>
                  </a:lnTo>
                  <a:lnTo>
                    <a:pt x="995934" y="87503"/>
                  </a:lnTo>
                  <a:lnTo>
                    <a:pt x="989965" y="85090"/>
                  </a:lnTo>
                  <a:lnTo>
                    <a:pt x="987552" y="84074"/>
                  </a:lnTo>
                  <a:lnTo>
                    <a:pt x="985011" y="83058"/>
                  </a:lnTo>
                  <a:lnTo>
                    <a:pt x="982979" y="81787"/>
                  </a:lnTo>
                  <a:lnTo>
                    <a:pt x="979423" y="79248"/>
                  </a:lnTo>
                  <a:lnTo>
                    <a:pt x="978154" y="77724"/>
                  </a:lnTo>
                  <a:lnTo>
                    <a:pt x="976376" y="74422"/>
                  </a:lnTo>
                  <a:lnTo>
                    <a:pt x="975867" y="72262"/>
                  </a:lnTo>
                  <a:lnTo>
                    <a:pt x="975867" y="67818"/>
                  </a:lnTo>
                  <a:lnTo>
                    <a:pt x="976376" y="66040"/>
                  </a:lnTo>
                  <a:lnTo>
                    <a:pt x="978154" y="62737"/>
                  </a:lnTo>
                  <a:lnTo>
                    <a:pt x="979423" y="61341"/>
                  </a:lnTo>
                  <a:lnTo>
                    <a:pt x="981075" y="60198"/>
                  </a:lnTo>
                  <a:lnTo>
                    <a:pt x="982726" y="58928"/>
                  </a:lnTo>
                  <a:lnTo>
                    <a:pt x="984630" y="58038"/>
                  </a:lnTo>
                  <a:lnTo>
                    <a:pt x="989203" y="56769"/>
                  </a:lnTo>
                  <a:lnTo>
                    <a:pt x="991870" y="56387"/>
                  </a:lnTo>
                  <a:lnTo>
                    <a:pt x="1018794" y="56387"/>
                  </a:lnTo>
                  <a:lnTo>
                    <a:pt x="1018794" y="47879"/>
                  </a:lnTo>
                  <a:lnTo>
                    <a:pt x="1012316" y="44958"/>
                  </a:lnTo>
                  <a:lnTo>
                    <a:pt x="1004951" y="43561"/>
                  </a:lnTo>
                  <a:close/>
                </a:path>
                <a:path w="1023619" h="185419">
                  <a:moveTo>
                    <a:pt x="1018794" y="56387"/>
                  </a:moveTo>
                  <a:lnTo>
                    <a:pt x="1003808" y="56387"/>
                  </a:lnTo>
                  <a:lnTo>
                    <a:pt x="1011809" y="58674"/>
                  </a:lnTo>
                  <a:lnTo>
                    <a:pt x="1018794" y="63373"/>
                  </a:lnTo>
                  <a:lnTo>
                    <a:pt x="1018794" y="56387"/>
                  </a:lnTo>
                  <a:close/>
                </a:path>
              </a:pathLst>
            </a:custGeom>
            <a:solidFill>
              <a:srgbClr val="FFFFFF">
                <a:alpha val="98823"/>
              </a:srgbClr>
            </a:solidFill>
          </p:spPr>
          <p:txBody>
            <a:bodyPr wrap="square" lIns="0" tIns="0" rIns="0" bIns="0" rtlCol="0"/>
            <a:lstStyle/>
            <a:p>
              <a:pPr defTabSz="685800"/>
              <a:endParaRPr sz="135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9" name="object 89"/>
            <p:cNvSpPr/>
            <p:nvPr/>
          </p:nvSpPr>
          <p:spPr>
            <a:xfrm>
              <a:off x="1173480" y="2051303"/>
              <a:ext cx="1556385" cy="355600"/>
            </a:xfrm>
            <a:custGeom>
              <a:avLst/>
              <a:gdLst/>
              <a:ahLst/>
              <a:cxnLst/>
              <a:rect l="l" t="t" r="r" b="b"/>
              <a:pathLst>
                <a:path w="1556385" h="355600">
                  <a:moveTo>
                    <a:pt x="1556004" y="0"/>
                  </a:moveTo>
                  <a:lnTo>
                    <a:pt x="0" y="0"/>
                  </a:lnTo>
                  <a:lnTo>
                    <a:pt x="0" y="355091"/>
                  </a:lnTo>
                  <a:lnTo>
                    <a:pt x="1556004" y="355091"/>
                  </a:lnTo>
                  <a:lnTo>
                    <a:pt x="1556004" y="0"/>
                  </a:lnTo>
                  <a:close/>
                </a:path>
              </a:pathLst>
            </a:custGeom>
            <a:solidFill>
              <a:srgbClr val="008575"/>
            </a:solidFill>
          </p:spPr>
          <p:txBody>
            <a:bodyPr wrap="square" lIns="0" tIns="0" rIns="0" bIns="0" rtlCol="0"/>
            <a:lstStyle/>
            <a:p>
              <a:pPr defTabSz="685800"/>
              <a:endParaRPr sz="135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0" name="object 90"/>
            <p:cNvSpPr/>
            <p:nvPr/>
          </p:nvSpPr>
          <p:spPr>
            <a:xfrm>
              <a:off x="1173480" y="2051303"/>
              <a:ext cx="1556385" cy="355600"/>
            </a:xfrm>
            <a:custGeom>
              <a:avLst/>
              <a:gdLst/>
              <a:ahLst/>
              <a:cxnLst/>
              <a:rect l="l" t="t" r="r" b="b"/>
              <a:pathLst>
                <a:path w="1556385" h="355600">
                  <a:moveTo>
                    <a:pt x="0" y="355091"/>
                  </a:moveTo>
                  <a:lnTo>
                    <a:pt x="1556004" y="355091"/>
                  </a:lnTo>
                  <a:lnTo>
                    <a:pt x="1556004" y="0"/>
                  </a:lnTo>
                  <a:lnTo>
                    <a:pt x="0" y="0"/>
                  </a:lnTo>
                  <a:lnTo>
                    <a:pt x="0" y="355091"/>
                  </a:lnTo>
                  <a:close/>
                </a:path>
              </a:pathLst>
            </a:custGeom>
            <a:ln w="9525">
              <a:solidFill>
                <a:srgbClr val="FFBE00"/>
              </a:solidFill>
            </a:ln>
          </p:spPr>
          <p:txBody>
            <a:bodyPr wrap="square" lIns="0" tIns="0" rIns="0" bIns="0" rtlCol="0"/>
            <a:lstStyle/>
            <a:p>
              <a:pPr defTabSz="685800"/>
              <a:endParaRPr sz="135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1" name="object 91"/>
            <p:cNvSpPr/>
            <p:nvPr/>
          </p:nvSpPr>
          <p:spPr>
            <a:xfrm>
              <a:off x="1363472" y="2147316"/>
              <a:ext cx="1184910" cy="137795"/>
            </a:xfrm>
            <a:custGeom>
              <a:avLst/>
              <a:gdLst/>
              <a:ahLst/>
              <a:cxnLst/>
              <a:rect l="l" t="t" r="r" b="b"/>
              <a:pathLst>
                <a:path w="1184910" h="137794">
                  <a:moveTo>
                    <a:pt x="36830" y="2159"/>
                  </a:moveTo>
                  <a:lnTo>
                    <a:pt x="0" y="2159"/>
                  </a:lnTo>
                  <a:lnTo>
                    <a:pt x="0" y="135509"/>
                  </a:lnTo>
                  <a:lnTo>
                    <a:pt x="35306" y="135509"/>
                  </a:lnTo>
                  <a:lnTo>
                    <a:pt x="50930" y="134342"/>
                  </a:lnTo>
                  <a:lnTo>
                    <a:pt x="64865" y="130841"/>
                  </a:lnTo>
                  <a:lnTo>
                    <a:pt x="77132" y="125007"/>
                  </a:lnTo>
                  <a:lnTo>
                    <a:pt x="81809" y="121412"/>
                  </a:lnTo>
                  <a:lnTo>
                    <a:pt x="15621" y="121412"/>
                  </a:lnTo>
                  <a:lnTo>
                    <a:pt x="15621" y="16383"/>
                  </a:lnTo>
                  <a:lnTo>
                    <a:pt x="85996" y="16383"/>
                  </a:lnTo>
                  <a:lnTo>
                    <a:pt x="67667" y="6228"/>
                  </a:lnTo>
                  <a:lnTo>
                    <a:pt x="36830" y="2159"/>
                  </a:lnTo>
                  <a:close/>
                </a:path>
                <a:path w="1184910" h="137794">
                  <a:moveTo>
                    <a:pt x="85996" y="16383"/>
                  </a:moveTo>
                  <a:lnTo>
                    <a:pt x="36449" y="16383"/>
                  </a:lnTo>
                  <a:lnTo>
                    <a:pt x="60285" y="19575"/>
                  </a:lnTo>
                  <a:lnTo>
                    <a:pt x="77311" y="29162"/>
                  </a:lnTo>
                  <a:lnTo>
                    <a:pt x="87526" y="45154"/>
                  </a:lnTo>
                  <a:lnTo>
                    <a:pt x="90931" y="67563"/>
                  </a:lnTo>
                  <a:lnTo>
                    <a:pt x="90025" y="79706"/>
                  </a:lnTo>
                  <a:lnTo>
                    <a:pt x="68331" y="113536"/>
                  </a:lnTo>
                  <a:lnTo>
                    <a:pt x="35559" y="121412"/>
                  </a:lnTo>
                  <a:lnTo>
                    <a:pt x="81809" y="121412"/>
                  </a:lnTo>
                  <a:lnTo>
                    <a:pt x="106098" y="81871"/>
                  </a:lnTo>
                  <a:lnTo>
                    <a:pt x="107315" y="67183"/>
                  </a:lnTo>
                  <a:lnTo>
                    <a:pt x="102909" y="38752"/>
                  </a:lnTo>
                  <a:lnTo>
                    <a:pt x="89693" y="18430"/>
                  </a:lnTo>
                  <a:lnTo>
                    <a:pt x="85996" y="16383"/>
                  </a:lnTo>
                  <a:close/>
                </a:path>
                <a:path w="1184910" h="137794">
                  <a:moveTo>
                    <a:pt x="194085" y="50926"/>
                  </a:moveTo>
                  <a:lnTo>
                    <a:pt x="165353" y="50926"/>
                  </a:lnTo>
                  <a:lnTo>
                    <a:pt x="173928" y="52449"/>
                  </a:lnTo>
                  <a:lnTo>
                    <a:pt x="180038" y="57007"/>
                  </a:lnTo>
                  <a:lnTo>
                    <a:pt x="183695" y="64589"/>
                  </a:lnTo>
                  <a:lnTo>
                    <a:pt x="184912" y="75184"/>
                  </a:lnTo>
                  <a:lnTo>
                    <a:pt x="156464" y="79248"/>
                  </a:lnTo>
                  <a:lnTo>
                    <a:pt x="142702" y="82821"/>
                  </a:lnTo>
                  <a:lnTo>
                    <a:pt x="132857" y="89169"/>
                  </a:lnTo>
                  <a:lnTo>
                    <a:pt x="126942" y="98303"/>
                  </a:lnTo>
                  <a:lnTo>
                    <a:pt x="124968" y="110236"/>
                  </a:lnTo>
                  <a:lnTo>
                    <a:pt x="124968" y="118618"/>
                  </a:lnTo>
                  <a:lnTo>
                    <a:pt x="127634" y="125222"/>
                  </a:lnTo>
                  <a:lnTo>
                    <a:pt x="132969" y="130301"/>
                  </a:lnTo>
                  <a:lnTo>
                    <a:pt x="138430" y="135255"/>
                  </a:lnTo>
                  <a:lnTo>
                    <a:pt x="145796" y="137795"/>
                  </a:lnTo>
                  <a:lnTo>
                    <a:pt x="155321" y="137795"/>
                  </a:lnTo>
                  <a:lnTo>
                    <a:pt x="164369" y="136723"/>
                  </a:lnTo>
                  <a:lnTo>
                    <a:pt x="172275" y="133508"/>
                  </a:lnTo>
                  <a:lnTo>
                    <a:pt x="179038" y="128150"/>
                  </a:lnTo>
                  <a:lnTo>
                    <a:pt x="181422" y="124968"/>
                  </a:lnTo>
                  <a:lnTo>
                    <a:pt x="153289" y="124968"/>
                  </a:lnTo>
                  <a:lnTo>
                    <a:pt x="148844" y="123444"/>
                  </a:lnTo>
                  <a:lnTo>
                    <a:pt x="142240" y="117601"/>
                  </a:lnTo>
                  <a:lnTo>
                    <a:pt x="140589" y="113792"/>
                  </a:lnTo>
                  <a:lnTo>
                    <a:pt x="140589" y="102743"/>
                  </a:lnTo>
                  <a:lnTo>
                    <a:pt x="184912" y="87375"/>
                  </a:lnTo>
                  <a:lnTo>
                    <a:pt x="200278" y="87375"/>
                  </a:lnTo>
                  <a:lnTo>
                    <a:pt x="200278" y="73660"/>
                  </a:lnTo>
                  <a:lnTo>
                    <a:pt x="198163" y="58084"/>
                  </a:lnTo>
                  <a:lnTo>
                    <a:pt x="194085" y="50926"/>
                  </a:lnTo>
                  <a:close/>
                </a:path>
                <a:path w="1184910" h="137794">
                  <a:moveTo>
                    <a:pt x="200278" y="120650"/>
                  </a:moveTo>
                  <a:lnTo>
                    <a:pt x="184912" y="120650"/>
                  </a:lnTo>
                  <a:lnTo>
                    <a:pt x="184912" y="135509"/>
                  </a:lnTo>
                  <a:lnTo>
                    <a:pt x="200278" y="135509"/>
                  </a:lnTo>
                  <a:lnTo>
                    <a:pt x="200278" y="120650"/>
                  </a:lnTo>
                  <a:close/>
                </a:path>
                <a:path w="1184910" h="137794">
                  <a:moveTo>
                    <a:pt x="200278" y="87375"/>
                  </a:moveTo>
                  <a:lnTo>
                    <a:pt x="184912" y="87375"/>
                  </a:lnTo>
                  <a:lnTo>
                    <a:pt x="184912" y="105029"/>
                  </a:lnTo>
                  <a:lnTo>
                    <a:pt x="182499" y="111760"/>
                  </a:lnTo>
                  <a:lnTo>
                    <a:pt x="177546" y="116967"/>
                  </a:lnTo>
                  <a:lnTo>
                    <a:pt x="172593" y="122300"/>
                  </a:lnTo>
                  <a:lnTo>
                    <a:pt x="166369" y="124968"/>
                  </a:lnTo>
                  <a:lnTo>
                    <a:pt x="181422" y="124968"/>
                  </a:lnTo>
                  <a:lnTo>
                    <a:pt x="184658" y="120650"/>
                  </a:lnTo>
                  <a:lnTo>
                    <a:pt x="200278" y="120650"/>
                  </a:lnTo>
                  <a:lnTo>
                    <a:pt x="200278" y="87375"/>
                  </a:lnTo>
                  <a:close/>
                </a:path>
                <a:path w="1184910" h="137794">
                  <a:moveTo>
                    <a:pt x="166624" y="38100"/>
                  </a:moveTo>
                  <a:lnTo>
                    <a:pt x="134239" y="62611"/>
                  </a:lnTo>
                  <a:lnTo>
                    <a:pt x="141404" y="57517"/>
                  </a:lnTo>
                  <a:lnTo>
                    <a:pt x="148986" y="53863"/>
                  </a:lnTo>
                  <a:lnTo>
                    <a:pt x="156973" y="51663"/>
                  </a:lnTo>
                  <a:lnTo>
                    <a:pt x="165353" y="50926"/>
                  </a:lnTo>
                  <a:lnTo>
                    <a:pt x="194085" y="50926"/>
                  </a:lnTo>
                  <a:lnTo>
                    <a:pt x="191833" y="46974"/>
                  </a:lnTo>
                  <a:lnTo>
                    <a:pt x="181312" y="40316"/>
                  </a:lnTo>
                  <a:lnTo>
                    <a:pt x="166624" y="38100"/>
                  </a:lnTo>
                  <a:close/>
                </a:path>
                <a:path w="1184910" h="137794">
                  <a:moveTo>
                    <a:pt x="249809" y="53339"/>
                  </a:moveTo>
                  <a:lnTo>
                    <a:pt x="234569" y="53339"/>
                  </a:lnTo>
                  <a:lnTo>
                    <a:pt x="234569" y="109728"/>
                  </a:lnTo>
                  <a:lnTo>
                    <a:pt x="236120" y="121916"/>
                  </a:lnTo>
                  <a:lnTo>
                    <a:pt x="240791" y="130651"/>
                  </a:lnTo>
                  <a:lnTo>
                    <a:pt x="248606" y="135909"/>
                  </a:lnTo>
                  <a:lnTo>
                    <a:pt x="259587" y="137668"/>
                  </a:lnTo>
                  <a:lnTo>
                    <a:pt x="265429" y="137668"/>
                  </a:lnTo>
                  <a:lnTo>
                    <a:pt x="270128" y="136651"/>
                  </a:lnTo>
                  <a:lnTo>
                    <a:pt x="273811" y="134620"/>
                  </a:lnTo>
                  <a:lnTo>
                    <a:pt x="273811" y="124841"/>
                  </a:lnTo>
                  <a:lnTo>
                    <a:pt x="258825" y="124841"/>
                  </a:lnTo>
                  <a:lnTo>
                    <a:pt x="255143" y="123444"/>
                  </a:lnTo>
                  <a:lnTo>
                    <a:pt x="252984" y="120650"/>
                  </a:lnTo>
                  <a:lnTo>
                    <a:pt x="250825" y="117983"/>
                  </a:lnTo>
                  <a:lnTo>
                    <a:pt x="249809" y="113411"/>
                  </a:lnTo>
                  <a:lnTo>
                    <a:pt x="249809" y="53339"/>
                  </a:lnTo>
                  <a:close/>
                </a:path>
                <a:path w="1184910" h="137794">
                  <a:moveTo>
                    <a:pt x="273811" y="121666"/>
                  </a:moveTo>
                  <a:lnTo>
                    <a:pt x="271017" y="123698"/>
                  </a:lnTo>
                  <a:lnTo>
                    <a:pt x="267716" y="124841"/>
                  </a:lnTo>
                  <a:lnTo>
                    <a:pt x="273811" y="124841"/>
                  </a:lnTo>
                  <a:lnTo>
                    <a:pt x="273811" y="121666"/>
                  </a:lnTo>
                  <a:close/>
                </a:path>
                <a:path w="1184910" h="137794">
                  <a:moveTo>
                    <a:pt x="273811" y="40259"/>
                  </a:moveTo>
                  <a:lnTo>
                    <a:pt x="218186" y="40259"/>
                  </a:lnTo>
                  <a:lnTo>
                    <a:pt x="218186" y="53339"/>
                  </a:lnTo>
                  <a:lnTo>
                    <a:pt x="273811" y="53339"/>
                  </a:lnTo>
                  <a:lnTo>
                    <a:pt x="273811" y="40259"/>
                  </a:lnTo>
                  <a:close/>
                </a:path>
                <a:path w="1184910" h="137794">
                  <a:moveTo>
                    <a:pt x="249809" y="12192"/>
                  </a:moveTo>
                  <a:lnTo>
                    <a:pt x="234569" y="17018"/>
                  </a:lnTo>
                  <a:lnTo>
                    <a:pt x="234569" y="40259"/>
                  </a:lnTo>
                  <a:lnTo>
                    <a:pt x="249809" y="40259"/>
                  </a:lnTo>
                  <a:lnTo>
                    <a:pt x="249809" y="12192"/>
                  </a:lnTo>
                  <a:close/>
                </a:path>
                <a:path w="1184910" h="137794">
                  <a:moveTo>
                    <a:pt x="355629" y="50926"/>
                  </a:moveTo>
                  <a:lnTo>
                    <a:pt x="326897" y="50926"/>
                  </a:lnTo>
                  <a:lnTo>
                    <a:pt x="335472" y="52449"/>
                  </a:lnTo>
                  <a:lnTo>
                    <a:pt x="341582" y="57007"/>
                  </a:lnTo>
                  <a:lnTo>
                    <a:pt x="345239" y="64589"/>
                  </a:lnTo>
                  <a:lnTo>
                    <a:pt x="346455" y="75184"/>
                  </a:lnTo>
                  <a:lnTo>
                    <a:pt x="318008" y="79248"/>
                  </a:lnTo>
                  <a:lnTo>
                    <a:pt x="304246" y="82821"/>
                  </a:lnTo>
                  <a:lnTo>
                    <a:pt x="294401" y="89169"/>
                  </a:lnTo>
                  <a:lnTo>
                    <a:pt x="288486" y="98303"/>
                  </a:lnTo>
                  <a:lnTo>
                    <a:pt x="286511" y="110236"/>
                  </a:lnTo>
                  <a:lnTo>
                    <a:pt x="286511" y="118618"/>
                  </a:lnTo>
                  <a:lnTo>
                    <a:pt x="289178" y="125222"/>
                  </a:lnTo>
                  <a:lnTo>
                    <a:pt x="294513" y="130301"/>
                  </a:lnTo>
                  <a:lnTo>
                    <a:pt x="299973" y="135255"/>
                  </a:lnTo>
                  <a:lnTo>
                    <a:pt x="307340" y="137795"/>
                  </a:lnTo>
                  <a:lnTo>
                    <a:pt x="316865" y="137795"/>
                  </a:lnTo>
                  <a:lnTo>
                    <a:pt x="325913" y="136723"/>
                  </a:lnTo>
                  <a:lnTo>
                    <a:pt x="333819" y="133508"/>
                  </a:lnTo>
                  <a:lnTo>
                    <a:pt x="340582" y="128150"/>
                  </a:lnTo>
                  <a:lnTo>
                    <a:pt x="342966" y="124968"/>
                  </a:lnTo>
                  <a:lnTo>
                    <a:pt x="314833" y="124968"/>
                  </a:lnTo>
                  <a:lnTo>
                    <a:pt x="310388" y="123444"/>
                  </a:lnTo>
                  <a:lnTo>
                    <a:pt x="303784" y="117601"/>
                  </a:lnTo>
                  <a:lnTo>
                    <a:pt x="302133" y="113792"/>
                  </a:lnTo>
                  <a:lnTo>
                    <a:pt x="302133" y="102743"/>
                  </a:lnTo>
                  <a:lnTo>
                    <a:pt x="346455" y="87375"/>
                  </a:lnTo>
                  <a:lnTo>
                    <a:pt x="361822" y="87375"/>
                  </a:lnTo>
                  <a:lnTo>
                    <a:pt x="361822" y="73660"/>
                  </a:lnTo>
                  <a:lnTo>
                    <a:pt x="359707" y="58084"/>
                  </a:lnTo>
                  <a:lnTo>
                    <a:pt x="355629" y="50926"/>
                  </a:lnTo>
                  <a:close/>
                </a:path>
                <a:path w="1184910" h="137794">
                  <a:moveTo>
                    <a:pt x="361822" y="120650"/>
                  </a:moveTo>
                  <a:lnTo>
                    <a:pt x="346455" y="120650"/>
                  </a:lnTo>
                  <a:lnTo>
                    <a:pt x="346455" y="135509"/>
                  </a:lnTo>
                  <a:lnTo>
                    <a:pt x="361822" y="135509"/>
                  </a:lnTo>
                  <a:lnTo>
                    <a:pt x="361822" y="120650"/>
                  </a:lnTo>
                  <a:close/>
                </a:path>
                <a:path w="1184910" h="137794">
                  <a:moveTo>
                    <a:pt x="361822" y="87375"/>
                  </a:moveTo>
                  <a:lnTo>
                    <a:pt x="346455" y="87375"/>
                  </a:lnTo>
                  <a:lnTo>
                    <a:pt x="346455" y="105029"/>
                  </a:lnTo>
                  <a:lnTo>
                    <a:pt x="344042" y="111760"/>
                  </a:lnTo>
                  <a:lnTo>
                    <a:pt x="339090" y="116967"/>
                  </a:lnTo>
                  <a:lnTo>
                    <a:pt x="334136" y="122300"/>
                  </a:lnTo>
                  <a:lnTo>
                    <a:pt x="327914" y="124968"/>
                  </a:lnTo>
                  <a:lnTo>
                    <a:pt x="342966" y="124968"/>
                  </a:lnTo>
                  <a:lnTo>
                    <a:pt x="346202" y="120650"/>
                  </a:lnTo>
                  <a:lnTo>
                    <a:pt x="361822" y="120650"/>
                  </a:lnTo>
                  <a:lnTo>
                    <a:pt x="361822" y="87375"/>
                  </a:lnTo>
                  <a:close/>
                </a:path>
                <a:path w="1184910" h="137794">
                  <a:moveTo>
                    <a:pt x="328167" y="38100"/>
                  </a:moveTo>
                  <a:lnTo>
                    <a:pt x="295783" y="62611"/>
                  </a:lnTo>
                  <a:lnTo>
                    <a:pt x="302948" y="57517"/>
                  </a:lnTo>
                  <a:lnTo>
                    <a:pt x="310530" y="53863"/>
                  </a:lnTo>
                  <a:lnTo>
                    <a:pt x="318517" y="51663"/>
                  </a:lnTo>
                  <a:lnTo>
                    <a:pt x="326897" y="50926"/>
                  </a:lnTo>
                  <a:lnTo>
                    <a:pt x="355629" y="50926"/>
                  </a:lnTo>
                  <a:lnTo>
                    <a:pt x="353377" y="46974"/>
                  </a:lnTo>
                  <a:lnTo>
                    <a:pt x="342856" y="40316"/>
                  </a:lnTo>
                  <a:lnTo>
                    <a:pt x="328167" y="38100"/>
                  </a:lnTo>
                  <a:close/>
                </a:path>
                <a:path w="1184910" h="137794">
                  <a:moveTo>
                    <a:pt x="493522" y="0"/>
                  </a:moveTo>
                  <a:lnTo>
                    <a:pt x="483870" y="0"/>
                  </a:lnTo>
                  <a:lnTo>
                    <a:pt x="479297" y="635"/>
                  </a:lnTo>
                  <a:lnTo>
                    <a:pt x="474979" y="1905"/>
                  </a:lnTo>
                  <a:lnTo>
                    <a:pt x="470789" y="3301"/>
                  </a:lnTo>
                  <a:lnTo>
                    <a:pt x="467105" y="5207"/>
                  </a:lnTo>
                  <a:lnTo>
                    <a:pt x="464058" y="7874"/>
                  </a:lnTo>
                  <a:lnTo>
                    <a:pt x="461009" y="10413"/>
                  </a:lnTo>
                  <a:lnTo>
                    <a:pt x="458470" y="13716"/>
                  </a:lnTo>
                  <a:lnTo>
                    <a:pt x="456581" y="17653"/>
                  </a:lnTo>
                  <a:lnTo>
                    <a:pt x="455041" y="21209"/>
                  </a:lnTo>
                  <a:lnTo>
                    <a:pt x="454152" y="25526"/>
                  </a:lnTo>
                  <a:lnTo>
                    <a:pt x="454152" y="33782"/>
                  </a:lnTo>
                  <a:lnTo>
                    <a:pt x="469519" y="58420"/>
                  </a:lnTo>
                  <a:lnTo>
                    <a:pt x="462589" y="61874"/>
                  </a:lnTo>
                  <a:lnTo>
                    <a:pt x="439050" y="92432"/>
                  </a:lnTo>
                  <a:lnTo>
                    <a:pt x="438610" y="105918"/>
                  </a:lnTo>
                  <a:lnTo>
                    <a:pt x="439673" y="110998"/>
                  </a:lnTo>
                  <a:lnTo>
                    <a:pt x="442915" y="117983"/>
                  </a:lnTo>
                  <a:lnTo>
                    <a:pt x="444119" y="120523"/>
                  </a:lnTo>
                  <a:lnTo>
                    <a:pt x="447166" y="124587"/>
                  </a:lnTo>
                  <a:lnTo>
                    <a:pt x="451103" y="127762"/>
                  </a:lnTo>
                  <a:lnTo>
                    <a:pt x="455041" y="131063"/>
                  </a:lnTo>
                  <a:lnTo>
                    <a:pt x="459866" y="133476"/>
                  </a:lnTo>
                  <a:lnTo>
                    <a:pt x="465454" y="135255"/>
                  </a:lnTo>
                  <a:lnTo>
                    <a:pt x="471042" y="136906"/>
                  </a:lnTo>
                  <a:lnTo>
                    <a:pt x="477139" y="137668"/>
                  </a:lnTo>
                  <a:lnTo>
                    <a:pt x="489330" y="137668"/>
                  </a:lnTo>
                  <a:lnTo>
                    <a:pt x="523589" y="124460"/>
                  </a:lnTo>
                  <a:lnTo>
                    <a:pt x="479678" y="124460"/>
                  </a:lnTo>
                  <a:lnTo>
                    <a:pt x="475869" y="123951"/>
                  </a:lnTo>
                  <a:lnTo>
                    <a:pt x="472185" y="122936"/>
                  </a:lnTo>
                  <a:lnTo>
                    <a:pt x="468629" y="121793"/>
                  </a:lnTo>
                  <a:lnTo>
                    <a:pt x="465454" y="120142"/>
                  </a:lnTo>
                  <a:lnTo>
                    <a:pt x="462788" y="117983"/>
                  </a:lnTo>
                  <a:lnTo>
                    <a:pt x="460121" y="115950"/>
                  </a:lnTo>
                  <a:lnTo>
                    <a:pt x="457961" y="113157"/>
                  </a:lnTo>
                  <a:lnTo>
                    <a:pt x="454914" y="106807"/>
                  </a:lnTo>
                  <a:lnTo>
                    <a:pt x="454152" y="102997"/>
                  </a:lnTo>
                  <a:lnTo>
                    <a:pt x="454213" y="93853"/>
                  </a:lnTo>
                  <a:lnTo>
                    <a:pt x="454786" y="90297"/>
                  </a:lnTo>
                  <a:lnTo>
                    <a:pt x="456325" y="86487"/>
                  </a:lnTo>
                  <a:lnTo>
                    <a:pt x="457453" y="83438"/>
                  </a:lnTo>
                  <a:lnTo>
                    <a:pt x="481076" y="66039"/>
                  </a:lnTo>
                  <a:lnTo>
                    <a:pt x="508340" y="66039"/>
                  </a:lnTo>
                  <a:lnTo>
                    <a:pt x="504063" y="63119"/>
                  </a:lnTo>
                  <a:lnTo>
                    <a:pt x="500253" y="61087"/>
                  </a:lnTo>
                  <a:lnTo>
                    <a:pt x="495934" y="59436"/>
                  </a:lnTo>
                  <a:lnTo>
                    <a:pt x="504444" y="55880"/>
                  </a:lnTo>
                  <a:lnTo>
                    <a:pt x="509062" y="52832"/>
                  </a:lnTo>
                  <a:lnTo>
                    <a:pt x="483870" y="52832"/>
                  </a:lnTo>
                  <a:lnTo>
                    <a:pt x="481710" y="51688"/>
                  </a:lnTo>
                  <a:lnTo>
                    <a:pt x="469772" y="37592"/>
                  </a:lnTo>
                  <a:lnTo>
                    <a:pt x="469100" y="35687"/>
                  </a:lnTo>
                  <a:lnTo>
                    <a:pt x="468990" y="35306"/>
                  </a:lnTo>
                  <a:lnTo>
                    <a:pt x="468750" y="33782"/>
                  </a:lnTo>
                  <a:lnTo>
                    <a:pt x="468629" y="24764"/>
                  </a:lnTo>
                  <a:lnTo>
                    <a:pt x="470534" y="20320"/>
                  </a:lnTo>
                  <a:lnTo>
                    <a:pt x="474091" y="17018"/>
                  </a:lnTo>
                  <a:lnTo>
                    <a:pt x="477773" y="13716"/>
                  </a:lnTo>
                  <a:lnTo>
                    <a:pt x="482600" y="12192"/>
                  </a:lnTo>
                  <a:lnTo>
                    <a:pt x="516702" y="12192"/>
                  </a:lnTo>
                  <a:lnTo>
                    <a:pt x="515111" y="10160"/>
                  </a:lnTo>
                  <a:lnTo>
                    <a:pt x="497966" y="635"/>
                  </a:lnTo>
                  <a:lnTo>
                    <a:pt x="493522" y="0"/>
                  </a:lnTo>
                  <a:close/>
                </a:path>
                <a:path w="1184910" h="137794">
                  <a:moveTo>
                    <a:pt x="549783" y="117094"/>
                  </a:moveTo>
                  <a:lnTo>
                    <a:pt x="531622" y="117094"/>
                  </a:lnTo>
                  <a:lnTo>
                    <a:pt x="536428" y="123317"/>
                  </a:lnTo>
                  <a:lnTo>
                    <a:pt x="538479" y="125730"/>
                  </a:lnTo>
                  <a:lnTo>
                    <a:pt x="540511" y="128270"/>
                  </a:lnTo>
                  <a:lnTo>
                    <a:pt x="558419" y="137668"/>
                  </a:lnTo>
                  <a:lnTo>
                    <a:pt x="564260" y="137668"/>
                  </a:lnTo>
                  <a:lnTo>
                    <a:pt x="566673" y="137541"/>
                  </a:lnTo>
                  <a:lnTo>
                    <a:pt x="569086" y="137033"/>
                  </a:lnTo>
                  <a:lnTo>
                    <a:pt x="571627" y="136651"/>
                  </a:lnTo>
                  <a:lnTo>
                    <a:pt x="573913" y="136017"/>
                  </a:lnTo>
                  <a:lnTo>
                    <a:pt x="576198" y="135128"/>
                  </a:lnTo>
                  <a:lnTo>
                    <a:pt x="576198" y="123571"/>
                  </a:lnTo>
                  <a:lnTo>
                    <a:pt x="561975" y="123571"/>
                  </a:lnTo>
                  <a:lnTo>
                    <a:pt x="559816" y="123189"/>
                  </a:lnTo>
                  <a:lnTo>
                    <a:pt x="550417" y="117729"/>
                  </a:lnTo>
                  <a:lnTo>
                    <a:pt x="549783" y="117094"/>
                  </a:lnTo>
                  <a:close/>
                </a:path>
                <a:path w="1184910" h="137794">
                  <a:moveTo>
                    <a:pt x="508340" y="66039"/>
                  </a:moveTo>
                  <a:lnTo>
                    <a:pt x="481076" y="66039"/>
                  </a:lnTo>
                  <a:lnTo>
                    <a:pt x="485902" y="67818"/>
                  </a:lnTo>
                  <a:lnTo>
                    <a:pt x="490220" y="69850"/>
                  </a:lnTo>
                  <a:lnTo>
                    <a:pt x="520700" y="99949"/>
                  </a:lnTo>
                  <a:lnTo>
                    <a:pt x="524275" y="105918"/>
                  </a:lnTo>
                  <a:lnTo>
                    <a:pt x="522223" y="108331"/>
                  </a:lnTo>
                  <a:lnTo>
                    <a:pt x="488569" y="124460"/>
                  </a:lnTo>
                  <a:lnTo>
                    <a:pt x="523589" y="124460"/>
                  </a:lnTo>
                  <a:lnTo>
                    <a:pt x="526288" y="122300"/>
                  </a:lnTo>
                  <a:lnTo>
                    <a:pt x="529209" y="119761"/>
                  </a:lnTo>
                  <a:lnTo>
                    <a:pt x="531622" y="117094"/>
                  </a:lnTo>
                  <a:lnTo>
                    <a:pt x="549783" y="117094"/>
                  </a:lnTo>
                  <a:lnTo>
                    <a:pt x="548513" y="115824"/>
                  </a:lnTo>
                  <a:lnTo>
                    <a:pt x="544957" y="111506"/>
                  </a:lnTo>
                  <a:lnTo>
                    <a:pt x="542925" y="108838"/>
                  </a:lnTo>
                  <a:lnTo>
                    <a:pt x="540766" y="105918"/>
                  </a:lnTo>
                  <a:lnTo>
                    <a:pt x="543686" y="101854"/>
                  </a:lnTo>
                  <a:lnTo>
                    <a:pt x="546480" y="97409"/>
                  </a:lnTo>
                  <a:lnTo>
                    <a:pt x="548446" y="93853"/>
                  </a:lnTo>
                  <a:lnTo>
                    <a:pt x="533019" y="93853"/>
                  </a:lnTo>
                  <a:lnTo>
                    <a:pt x="530479" y="90170"/>
                  </a:lnTo>
                  <a:lnTo>
                    <a:pt x="511047" y="67945"/>
                  </a:lnTo>
                  <a:lnTo>
                    <a:pt x="508340" y="66039"/>
                  </a:lnTo>
                  <a:close/>
                </a:path>
                <a:path w="1184910" h="137794">
                  <a:moveTo>
                    <a:pt x="576198" y="120904"/>
                  </a:moveTo>
                  <a:lnTo>
                    <a:pt x="574040" y="121666"/>
                  </a:lnTo>
                  <a:lnTo>
                    <a:pt x="572135" y="122300"/>
                  </a:lnTo>
                  <a:lnTo>
                    <a:pt x="568325" y="123317"/>
                  </a:lnTo>
                  <a:lnTo>
                    <a:pt x="566420" y="123571"/>
                  </a:lnTo>
                  <a:lnTo>
                    <a:pt x="576198" y="123571"/>
                  </a:lnTo>
                  <a:lnTo>
                    <a:pt x="576198" y="120904"/>
                  </a:lnTo>
                  <a:close/>
                </a:path>
                <a:path w="1184910" h="137794">
                  <a:moveTo>
                    <a:pt x="561340" y="31242"/>
                  </a:moveTo>
                  <a:lnTo>
                    <a:pt x="546608" y="31242"/>
                  </a:lnTo>
                  <a:lnTo>
                    <a:pt x="547116" y="33400"/>
                  </a:lnTo>
                  <a:lnTo>
                    <a:pt x="547528" y="35687"/>
                  </a:lnTo>
                  <a:lnTo>
                    <a:pt x="547941" y="38988"/>
                  </a:lnTo>
                  <a:lnTo>
                    <a:pt x="548038" y="46862"/>
                  </a:lnTo>
                  <a:lnTo>
                    <a:pt x="547936" y="49784"/>
                  </a:lnTo>
                  <a:lnTo>
                    <a:pt x="536517" y="88417"/>
                  </a:lnTo>
                  <a:lnTo>
                    <a:pt x="533019" y="93853"/>
                  </a:lnTo>
                  <a:lnTo>
                    <a:pt x="548446" y="93853"/>
                  </a:lnTo>
                  <a:lnTo>
                    <a:pt x="551815" y="87757"/>
                  </a:lnTo>
                  <a:lnTo>
                    <a:pt x="554101" y="82676"/>
                  </a:lnTo>
                  <a:lnTo>
                    <a:pt x="556289" y="76581"/>
                  </a:lnTo>
                  <a:lnTo>
                    <a:pt x="558038" y="71882"/>
                  </a:lnTo>
                  <a:lnTo>
                    <a:pt x="559561" y="66421"/>
                  </a:lnTo>
                  <a:lnTo>
                    <a:pt x="560832" y="60706"/>
                  </a:lnTo>
                  <a:lnTo>
                    <a:pt x="561975" y="54991"/>
                  </a:lnTo>
                  <a:lnTo>
                    <a:pt x="562525" y="50037"/>
                  </a:lnTo>
                  <a:lnTo>
                    <a:pt x="562404" y="39878"/>
                  </a:lnTo>
                  <a:lnTo>
                    <a:pt x="562102" y="35306"/>
                  </a:lnTo>
                  <a:lnTo>
                    <a:pt x="561847" y="33400"/>
                  </a:lnTo>
                  <a:lnTo>
                    <a:pt x="561340" y="31242"/>
                  </a:lnTo>
                  <a:close/>
                </a:path>
                <a:path w="1184910" h="137794">
                  <a:moveTo>
                    <a:pt x="516702" y="12192"/>
                  </a:moveTo>
                  <a:lnTo>
                    <a:pt x="490854" y="12192"/>
                  </a:lnTo>
                  <a:lnTo>
                    <a:pt x="493014" y="12446"/>
                  </a:lnTo>
                  <a:lnTo>
                    <a:pt x="497332" y="13716"/>
                  </a:lnTo>
                  <a:lnTo>
                    <a:pt x="507005" y="35306"/>
                  </a:lnTo>
                  <a:lnTo>
                    <a:pt x="505205" y="39624"/>
                  </a:lnTo>
                  <a:lnTo>
                    <a:pt x="501396" y="43307"/>
                  </a:lnTo>
                  <a:lnTo>
                    <a:pt x="497459" y="46862"/>
                  </a:lnTo>
                  <a:lnTo>
                    <a:pt x="491744" y="50037"/>
                  </a:lnTo>
                  <a:lnTo>
                    <a:pt x="483870" y="52832"/>
                  </a:lnTo>
                  <a:lnTo>
                    <a:pt x="509062" y="52832"/>
                  </a:lnTo>
                  <a:lnTo>
                    <a:pt x="510794" y="51688"/>
                  </a:lnTo>
                  <a:lnTo>
                    <a:pt x="519303" y="41910"/>
                  </a:lnTo>
                  <a:lnTo>
                    <a:pt x="521461" y="35687"/>
                  </a:lnTo>
                  <a:lnTo>
                    <a:pt x="521412" y="23749"/>
                  </a:lnTo>
                  <a:lnTo>
                    <a:pt x="520700" y="20066"/>
                  </a:lnTo>
                  <a:lnTo>
                    <a:pt x="519048" y="16637"/>
                  </a:lnTo>
                  <a:lnTo>
                    <a:pt x="517397" y="13081"/>
                  </a:lnTo>
                  <a:lnTo>
                    <a:pt x="516702" y="12192"/>
                  </a:lnTo>
                  <a:close/>
                </a:path>
                <a:path w="1184910" h="137794">
                  <a:moveTo>
                    <a:pt x="701166" y="2159"/>
                  </a:moveTo>
                  <a:lnTo>
                    <a:pt x="684910" y="2159"/>
                  </a:lnTo>
                  <a:lnTo>
                    <a:pt x="633729" y="135509"/>
                  </a:lnTo>
                  <a:lnTo>
                    <a:pt x="651129" y="135509"/>
                  </a:lnTo>
                  <a:lnTo>
                    <a:pt x="664464" y="98171"/>
                  </a:lnTo>
                  <a:lnTo>
                    <a:pt x="738108" y="98171"/>
                  </a:lnTo>
                  <a:lnTo>
                    <a:pt x="732684" y="84074"/>
                  </a:lnTo>
                  <a:lnTo>
                    <a:pt x="669671" y="84074"/>
                  </a:lnTo>
                  <a:lnTo>
                    <a:pt x="690372" y="27305"/>
                  </a:lnTo>
                  <a:lnTo>
                    <a:pt x="691260" y="25146"/>
                  </a:lnTo>
                  <a:lnTo>
                    <a:pt x="691896" y="22098"/>
                  </a:lnTo>
                  <a:lnTo>
                    <a:pt x="692530" y="18414"/>
                  </a:lnTo>
                  <a:lnTo>
                    <a:pt x="707421" y="18414"/>
                  </a:lnTo>
                  <a:lnTo>
                    <a:pt x="701166" y="2159"/>
                  </a:lnTo>
                  <a:close/>
                </a:path>
                <a:path w="1184910" h="137794">
                  <a:moveTo>
                    <a:pt x="738108" y="98171"/>
                  </a:moveTo>
                  <a:lnTo>
                    <a:pt x="720979" y="98171"/>
                  </a:lnTo>
                  <a:lnTo>
                    <a:pt x="735203" y="135509"/>
                  </a:lnTo>
                  <a:lnTo>
                    <a:pt x="752475" y="135509"/>
                  </a:lnTo>
                  <a:lnTo>
                    <a:pt x="738108" y="98171"/>
                  </a:lnTo>
                  <a:close/>
                </a:path>
                <a:path w="1184910" h="137794">
                  <a:moveTo>
                    <a:pt x="707421" y="18414"/>
                  </a:moveTo>
                  <a:lnTo>
                    <a:pt x="692911" y="18414"/>
                  </a:lnTo>
                  <a:lnTo>
                    <a:pt x="693547" y="22479"/>
                  </a:lnTo>
                  <a:lnTo>
                    <a:pt x="694309" y="25400"/>
                  </a:lnTo>
                  <a:lnTo>
                    <a:pt x="694944" y="27305"/>
                  </a:lnTo>
                  <a:lnTo>
                    <a:pt x="715898" y="84074"/>
                  </a:lnTo>
                  <a:lnTo>
                    <a:pt x="732684" y="84074"/>
                  </a:lnTo>
                  <a:lnTo>
                    <a:pt x="707421" y="18414"/>
                  </a:lnTo>
                  <a:close/>
                </a:path>
                <a:path w="1184910" h="137794">
                  <a:moveTo>
                    <a:pt x="821944" y="38100"/>
                  </a:moveTo>
                  <a:lnTo>
                    <a:pt x="813561" y="38100"/>
                  </a:lnTo>
                  <a:lnTo>
                    <a:pt x="802874" y="38983"/>
                  </a:lnTo>
                  <a:lnTo>
                    <a:pt x="767445" y="68961"/>
                  </a:lnTo>
                  <a:lnTo>
                    <a:pt x="764032" y="90170"/>
                  </a:lnTo>
                  <a:lnTo>
                    <a:pt x="764817" y="100244"/>
                  </a:lnTo>
                  <a:lnTo>
                    <a:pt x="791098" y="134477"/>
                  </a:lnTo>
                  <a:lnTo>
                    <a:pt x="809497" y="137795"/>
                  </a:lnTo>
                  <a:lnTo>
                    <a:pt x="816762" y="137388"/>
                  </a:lnTo>
                  <a:lnTo>
                    <a:pt x="823515" y="136159"/>
                  </a:lnTo>
                  <a:lnTo>
                    <a:pt x="829768" y="134098"/>
                  </a:lnTo>
                  <a:lnTo>
                    <a:pt x="835533" y="131191"/>
                  </a:lnTo>
                  <a:lnTo>
                    <a:pt x="835533" y="124968"/>
                  </a:lnTo>
                  <a:lnTo>
                    <a:pt x="812038" y="124968"/>
                  </a:lnTo>
                  <a:lnTo>
                    <a:pt x="805062" y="124370"/>
                  </a:lnTo>
                  <a:lnTo>
                    <a:pt x="779779" y="88900"/>
                  </a:lnTo>
                  <a:lnTo>
                    <a:pt x="780353" y="80754"/>
                  </a:lnTo>
                  <a:lnTo>
                    <a:pt x="806053" y="51571"/>
                  </a:lnTo>
                  <a:lnTo>
                    <a:pt x="813054" y="50926"/>
                  </a:lnTo>
                  <a:lnTo>
                    <a:pt x="835660" y="50926"/>
                  </a:lnTo>
                  <a:lnTo>
                    <a:pt x="835660" y="42799"/>
                  </a:lnTo>
                  <a:lnTo>
                    <a:pt x="829310" y="39624"/>
                  </a:lnTo>
                  <a:lnTo>
                    <a:pt x="821944" y="38100"/>
                  </a:lnTo>
                  <a:close/>
                </a:path>
                <a:path w="1184910" h="137794">
                  <a:moveTo>
                    <a:pt x="835533" y="116712"/>
                  </a:moveTo>
                  <a:lnTo>
                    <a:pt x="828166" y="122174"/>
                  </a:lnTo>
                  <a:lnTo>
                    <a:pt x="820420" y="124968"/>
                  </a:lnTo>
                  <a:lnTo>
                    <a:pt x="835533" y="124968"/>
                  </a:lnTo>
                  <a:lnTo>
                    <a:pt x="835533" y="116712"/>
                  </a:lnTo>
                  <a:close/>
                </a:path>
                <a:path w="1184910" h="137794">
                  <a:moveTo>
                    <a:pt x="835660" y="50926"/>
                  </a:moveTo>
                  <a:lnTo>
                    <a:pt x="821054" y="50926"/>
                  </a:lnTo>
                  <a:lnTo>
                    <a:pt x="828675" y="53467"/>
                  </a:lnTo>
                  <a:lnTo>
                    <a:pt x="835660" y="58420"/>
                  </a:lnTo>
                  <a:lnTo>
                    <a:pt x="835660" y="50926"/>
                  </a:lnTo>
                  <a:close/>
                </a:path>
                <a:path w="1184910" h="137794">
                  <a:moveTo>
                    <a:pt x="910335" y="38100"/>
                  </a:moveTo>
                  <a:lnTo>
                    <a:pt x="901954" y="38100"/>
                  </a:lnTo>
                  <a:lnTo>
                    <a:pt x="891266" y="38983"/>
                  </a:lnTo>
                  <a:lnTo>
                    <a:pt x="855837" y="68961"/>
                  </a:lnTo>
                  <a:lnTo>
                    <a:pt x="852423" y="90170"/>
                  </a:lnTo>
                  <a:lnTo>
                    <a:pt x="853209" y="100244"/>
                  </a:lnTo>
                  <a:lnTo>
                    <a:pt x="879490" y="134477"/>
                  </a:lnTo>
                  <a:lnTo>
                    <a:pt x="897890" y="137795"/>
                  </a:lnTo>
                  <a:lnTo>
                    <a:pt x="905154" y="137388"/>
                  </a:lnTo>
                  <a:lnTo>
                    <a:pt x="911907" y="136159"/>
                  </a:lnTo>
                  <a:lnTo>
                    <a:pt x="918160" y="134098"/>
                  </a:lnTo>
                  <a:lnTo>
                    <a:pt x="923925" y="131191"/>
                  </a:lnTo>
                  <a:lnTo>
                    <a:pt x="923925" y="124968"/>
                  </a:lnTo>
                  <a:lnTo>
                    <a:pt x="900429" y="124968"/>
                  </a:lnTo>
                  <a:lnTo>
                    <a:pt x="893454" y="124370"/>
                  </a:lnTo>
                  <a:lnTo>
                    <a:pt x="868172" y="88900"/>
                  </a:lnTo>
                  <a:lnTo>
                    <a:pt x="868745" y="80754"/>
                  </a:lnTo>
                  <a:lnTo>
                    <a:pt x="894445" y="51571"/>
                  </a:lnTo>
                  <a:lnTo>
                    <a:pt x="901446" y="50926"/>
                  </a:lnTo>
                  <a:lnTo>
                    <a:pt x="924052" y="50926"/>
                  </a:lnTo>
                  <a:lnTo>
                    <a:pt x="924052" y="42799"/>
                  </a:lnTo>
                  <a:lnTo>
                    <a:pt x="917702" y="39624"/>
                  </a:lnTo>
                  <a:lnTo>
                    <a:pt x="910335" y="38100"/>
                  </a:lnTo>
                  <a:close/>
                </a:path>
                <a:path w="1184910" h="137794">
                  <a:moveTo>
                    <a:pt x="923925" y="116712"/>
                  </a:moveTo>
                  <a:lnTo>
                    <a:pt x="916559" y="122174"/>
                  </a:lnTo>
                  <a:lnTo>
                    <a:pt x="908811" y="124968"/>
                  </a:lnTo>
                  <a:lnTo>
                    <a:pt x="923925" y="124968"/>
                  </a:lnTo>
                  <a:lnTo>
                    <a:pt x="923925" y="116712"/>
                  </a:lnTo>
                  <a:close/>
                </a:path>
                <a:path w="1184910" h="137794">
                  <a:moveTo>
                    <a:pt x="924052" y="50926"/>
                  </a:moveTo>
                  <a:lnTo>
                    <a:pt x="909447" y="50926"/>
                  </a:lnTo>
                  <a:lnTo>
                    <a:pt x="917066" y="53467"/>
                  </a:lnTo>
                  <a:lnTo>
                    <a:pt x="924052" y="58420"/>
                  </a:lnTo>
                  <a:lnTo>
                    <a:pt x="924052" y="50926"/>
                  </a:lnTo>
                  <a:close/>
                </a:path>
                <a:path w="1184910" h="137794">
                  <a:moveTo>
                    <a:pt x="984758" y="38100"/>
                  </a:moveTo>
                  <a:lnTo>
                    <a:pt x="947995" y="59618"/>
                  </a:lnTo>
                  <a:lnTo>
                    <a:pt x="940816" y="88264"/>
                  </a:lnTo>
                  <a:lnTo>
                    <a:pt x="941550" y="99409"/>
                  </a:lnTo>
                  <a:lnTo>
                    <a:pt x="966104" y="134556"/>
                  </a:lnTo>
                  <a:lnTo>
                    <a:pt x="984122" y="137795"/>
                  </a:lnTo>
                  <a:lnTo>
                    <a:pt x="993929" y="137223"/>
                  </a:lnTo>
                  <a:lnTo>
                    <a:pt x="1002760" y="135509"/>
                  </a:lnTo>
                  <a:lnTo>
                    <a:pt x="1010590" y="132651"/>
                  </a:lnTo>
                  <a:lnTo>
                    <a:pt x="1017397" y="128650"/>
                  </a:lnTo>
                  <a:lnTo>
                    <a:pt x="1017397" y="124968"/>
                  </a:lnTo>
                  <a:lnTo>
                    <a:pt x="978154" y="124968"/>
                  </a:lnTo>
                  <a:lnTo>
                    <a:pt x="970660" y="122047"/>
                  </a:lnTo>
                  <a:lnTo>
                    <a:pt x="956691" y="91821"/>
                  </a:lnTo>
                  <a:lnTo>
                    <a:pt x="1024001" y="91821"/>
                  </a:lnTo>
                  <a:lnTo>
                    <a:pt x="1024001" y="83820"/>
                  </a:lnTo>
                  <a:lnTo>
                    <a:pt x="1023687" y="78867"/>
                  </a:lnTo>
                  <a:lnTo>
                    <a:pt x="956817" y="78867"/>
                  </a:lnTo>
                  <a:lnTo>
                    <a:pt x="958088" y="70485"/>
                  </a:lnTo>
                  <a:lnTo>
                    <a:pt x="961135" y="63754"/>
                  </a:lnTo>
                  <a:lnTo>
                    <a:pt x="966216" y="58674"/>
                  </a:lnTo>
                  <a:lnTo>
                    <a:pt x="971169" y="53467"/>
                  </a:lnTo>
                  <a:lnTo>
                    <a:pt x="977265" y="50926"/>
                  </a:lnTo>
                  <a:lnTo>
                    <a:pt x="1014228" y="50926"/>
                  </a:lnTo>
                  <a:lnTo>
                    <a:pt x="1013714" y="50164"/>
                  </a:lnTo>
                  <a:lnTo>
                    <a:pt x="1008046" y="44904"/>
                  </a:lnTo>
                  <a:lnTo>
                    <a:pt x="1001331" y="41132"/>
                  </a:lnTo>
                  <a:lnTo>
                    <a:pt x="993568" y="38860"/>
                  </a:lnTo>
                  <a:lnTo>
                    <a:pt x="984758" y="38100"/>
                  </a:lnTo>
                  <a:close/>
                </a:path>
                <a:path w="1184910" h="137794">
                  <a:moveTo>
                    <a:pt x="1017397" y="114300"/>
                  </a:moveTo>
                  <a:lnTo>
                    <a:pt x="1010469" y="118967"/>
                  </a:lnTo>
                  <a:lnTo>
                    <a:pt x="1003220" y="122300"/>
                  </a:lnTo>
                  <a:lnTo>
                    <a:pt x="995662" y="124301"/>
                  </a:lnTo>
                  <a:lnTo>
                    <a:pt x="987805" y="124968"/>
                  </a:lnTo>
                  <a:lnTo>
                    <a:pt x="1017397" y="124968"/>
                  </a:lnTo>
                  <a:lnTo>
                    <a:pt x="1017397" y="114300"/>
                  </a:lnTo>
                  <a:close/>
                </a:path>
                <a:path w="1184910" h="137794">
                  <a:moveTo>
                    <a:pt x="1014228" y="50926"/>
                  </a:moveTo>
                  <a:lnTo>
                    <a:pt x="991997" y="50926"/>
                  </a:lnTo>
                  <a:lnTo>
                    <a:pt x="997711" y="53339"/>
                  </a:lnTo>
                  <a:lnTo>
                    <a:pt x="1001903" y="58293"/>
                  </a:lnTo>
                  <a:lnTo>
                    <a:pt x="1006094" y="63119"/>
                  </a:lnTo>
                  <a:lnTo>
                    <a:pt x="1008253" y="69976"/>
                  </a:lnTo>
                  <a:lnTo>
                    <a:pt x="1008253" y="78867"/>
                  </a:lnTo>
                  <a:lnTo>
                    <a:pt x="1023687" y="78867"/>
                  </a:lnTo>
                  <a:lnTo>
                    <a:pt x="1023358" y="73650"/>
                  </a:lnTo>
                  <a:lnTo>
                    <a:pt x="1021429" y="64658"/>
                  </a:lnTo>
                  <a:lnTo>
                    <a:pt x="1018214" y="56834"/>
                  </a:lnTo>
                  <a:lnTo>
                    <a:pt x="1014228" y="50926"/>
                  </a:lnTo>
                  <a:close/>
                </a:path>
                <a:path w="1184910" h="137794">
                  <a:moveTo>
                    <a:pt x="1040638" y="115697"/>
                  </a:moveTo>
                  <a:lnTo>
                    <a:pt x="1040638" y="132080"/>
                  </a:lnTo>
                  <a:lnTo>
                    <a:pt x="1046305" y="134580"/>
                  </a:lnTo>
                  <a:lnTo>
                    <a:pt x="1052448" y="136366"/>
                  </a:lnTo>
                  <a:lnTo>
                    <a:pt x="1059068" y="137437"/>
                  </a:lnTo>
                  <a:lnTo>
                    <a:pt x="1066165" y="137795"/>
                  </a:lnTo>
                  <a:lnTo>
                    <a:pt x="1071117" y="137795"/>
                  </a:lnTo>
                  <a:lnTo>
                    <a:pt x="1099185" y="124968"/>
                  </a:lnTo>
                  <a:lnTo>
                    <a:pt x="1068070" y="124968"/>
                  </a:lnTo>
                  <a:lnTo>
                    <a:pt x="1060783" y="124394"/>
                  </a:lnTo>
                  <a:lnTo>
                    <a:pt x="1053782" y="122666"/>
                  </a:lnTo>
                  <a:lnTo>
                    <a:pt x="1047067" y="119770"/>
                  </a:lnTo>
                  <a:lnTo>
                    <a:pt x="1040638" y="115697"/>
                  </a:lnTo>
                  <a:close/>
                </a:path>
                <a:path w="1184910" h="137794">
                  <a:moveTo>
                    <a:pt x="1085596" y="38100"/>
                  </a:moveTo>
                  <a:lnTo>
                    <a:pt x="1072642" y="38100"/>
                  </a:lnTo>
                  <a:lnTo>
                    <a:pt x="1068197" y="38735"/>
                  </a:lnTo>
                  <a:lnTo>
                    <a:pt x="1040891" y="61213"/>
                  </a:lnTo>
                  <a:lnTo>
                    <a:pt x="1040891" y="69342"/>
                  </a:lnTo>
                  <a:lnTo>
                    <a:pt x="1041400" y="72517"/>
                  </a:lnTo>
                  <a:lnTo>
                    <a:pt x="1042542" y="75184"/>
                  </a:lnTo>
                  <a:lnTo>
                    <a:pt x="1043559" y="77978"/>
                  </a:lnTo>
                  <a:lnTo>
                    <a:pt x="1069467" y="94487"/>
                  </a:lnTo>
                  <a:lnTo>
                    <a:pt x="1072261" y="95631"/>
                  </a:lnTo>
                  <a:lnTo>
                    <a:pt x="1074928" y="96774"/>
                  </a:lnTo>
                  <a:lnTo>
                    <a:pt x="1077595" y="97789"/>
                  </a:lnTo>
                  <a:lnTo>
                    <a:pt x="1079880" y="99060"/>
                  </a:lnTo>
                  <a:lnTo>
                    <a:pt x="1081786" y="100457"/>
                  </a:lnTo>
                  <a:lnTo>
                    <a:pt x="1083817" y="101726"/>
                  </a:lnTo>
                  <a:lnTo>
                    <a:pt x="1085342" y="103378"/>
                  </a:lnTo>
                  <a:lnTo>
                    <a:pt x="1087628" y="106934"/>
                  </a:lnTo>
                  <a:lnTo>
                    <a:pt x="1088263" y="108966"/>
                  </a:lnTo>
                  <a:lnTo>
                    <a:pt x="1088263" y="120523"/>
                  </a:lnTo>
                  <a:lnTo>
                    <a:pt x="1081532" y="124968"/>
                  </a:lnTo>
                  <a:lnTo>
                    <a:pt x="1099185" y="124968"/>
                  </a:lnTo>
                  <a:lnTo>
                    <a:pt x="1100709" y="122300"/>
                  </a:lnTo>
                  <a:lnTo>
                    <a:pt x="1102741" y="118872"/>
                  </a:lnTo>
                  <a:lnTo>
                    <a:pt x="1103884" y="114808"/>
                  </a:lnTo>
                  <a:lnTo>
                    <a:pt x="1103884" y="106299"/>
                  </a:lnTo>
                  <a:lnTo>
                    <a:pt x="1103248" y="102870"/>
                  </a:lnTo>
                  <a:lnTo>
                    <a:pt x="1087882" y="86995"/>
                  </a:lnTo>
                  <a:lnTo>
                    <a:pt x="1084580" y="85217"/>
                  </a:lnTo>
                  <a:lnTo>
                    <a:pt x="1080770" y="83566"/>
                  </a:lnTo>
                  <a:lnTo>
                    <a:pt x="1076579" y="82042"/>
                  </a:lnTo>
                  <a:lnTo>
                    <a:pt x="1068070" y="78612"/>
                  </a:lnTo>
                  <a:lnTo>
                    <a:pt x="1056513" y="66801"/>
                  </a:lnTo>
                  <a:lnTo>
                    <a:pt x="1056513" y="62357"/>
                  </a:lnTo>
                  <a:lnTo>
                    <a:pt x="1072388" y="50926"/>
                  </a:lnTo>
                  <a:lnTo>
                    <a:pt x="1099439" y="50926"/>
                  </a:lnTo>
                  <a:lnTo>
                    <a:pt x="1099439" y="42418"/>
                  </a:lnTo>
                  <a:lnTo>
                    <a:pt x="1092961" y="39497"/>
                  </a:lnTo>
                  <a:lnTo>
                    <a:pt x="1085596" y="38100"/>
                  </a:lnTo>
                  <a:close/>
                </a:path>
                <a:path w="1184910" h="137794">
                  <a:moveTo>
                    <a:pt x="1099439" y="50926"/>
                  </a:moveTo>
                  <a:lnTo>
                    <a:pt x="1084453" y="50926"/>
                  </a:lnTo>
                  <a:lnTo>
                    <a:pt x="1092454" y="53212"/>
                  </a:lnTo>
                  <a:lnTo>
                    <a:pt x="1099439" y="57785"/>
                  </a:lnTo>
                  <a:lnTo>
                    <a:pt x="1099439" y="50926"/>
                  </a:lnTo>
                  <a:close/>
                </a:path>
                <a:path w="1184910" h="137794">
                  <a:moveTo>
                    <a:pt x="1121410" y="115697"/>
                  </a:moveTo>
                  <a:lnTo>
                    <a:pt x="1121410" y="132080"/>
                  </a:lnTo>
                  <a:lnTo>
                    <a:pt x="1127077" y="134580"/>
                  </a:lnTo>
                  <a:lnTo>
                    <a:pt x="1133220" y="136366"/>
                  </a:lnTo>
                  <a:lnTo>
                    <a:pt x="1139840" y="137437"/>
                  </a:lnTo>
                  <a:lnTo>
                    <a:pt x="1146936" y="137795"/>
                  </a:lnTo>
                  <a:lnTo>
                    <a:pt x="1151890" y="137795"/>
                  </a:lnTo>
                  <a:lnTo>
                    <a:pt x="1179956" y="124968"/>
                  </a:lnTo>
                  <a:lnTo>
                    <a:pt x="1148842" y="124968"/>
                  </a:lnTo>
                  <a:lnTo>
                    <a:pt x="1141555" y="124394"/>
                  </a:lnTo>
                  <a:lnTo>
                    <a:pt x="1134554" y="122666"/>
                  </a:lnTo>
                  <a:lnTo>
                    <a:pt x="1127839" y="119770"/>
                  </a:lnTo>
                  <a:lnTo>
                    <a:pt x="1121410" y="115697"/>
                  </a:lnTo>
                  <a:close/>
                </a:path>
                <a:path w="1184910" h="137794">
                  <a:moveTo>
                    <a:pt x="1166367" y="38100"/>
                  </a:moveTo>
                  <a:lnTo>
                    <a:pt x="1153414" y="38100"/>
                  </a:lnTo>
                  <a:lnTo>
                    <a:pt x="1148969" y="38735"/>
                  </a:lnTo>
                  <a:lnTo>
                    <a:pt x="1121664" y="61213"/>
                  </a:lnTo>
                  <a:lnTo>
                    <a:pt x="1121664" y="69342"/>
                  </a:lnTo>
                  <a:lnTo>
                    <a:pt x="1122172" y="72517"/>
                  </a:lnTo>
                  <a:lnTo>
                    <a:pt x="1123315" y="75184"/>
                  </a:lnTo>
                  <a:lnTo>
                    <a:pt x="1124330" y="77978"/>
                  </a:lnTo>
                  <a:lnTo>
                    <a:pt x="1150239" y="94487"/>
                  </a:lnTo>
                  <a:lnTo>
                    <a:pt x="1153033" y="95631"/>
                  </a:lnTo>
                  <a:lnTo>
                    <a:pt x="1155700" y="96774"/>
                  </a:lnTo>
                  <a:lnTo>
                    <a:pt x="1158367" y="97789"/>
                  </a:lnTo>
                  <a:lnTo>
                    <a:pt x="1160653" y="99060"/>
                  </a:lnTo>
                  <a:lnTo>
                    <a:pt x="1162558" y="100457"/>
                  </a:lnTo>
                  <a:lnTo>
                    <a:pt x="1164590" y="101726"/>
                  </a:lnTo>
                  <a:lnTo>
                    <a:pt x="1166114" y="103378"/>
                  </a:lnTo>
                  <a:lnTo>
                    <a:pt x="1168400" y="106934"/>
                  </a:lnTo>
                  <a:lnTo>
                    <a:pt x="1169035" y="108966"/>
                  </a:lnTo>
                  <a:lnTo>
                    <a:pt x="1169035" y="120523"/>
                  </a:lnTo>
                  <a:lnTo>
                    <a:pt x="1162304" y="124968"/>
                  </a:lnTo>
                  <a:lnTo>
                    <a:pt x="1179956" y="124968"/>
                  </a:lnTo>
                  <a:lnTo>
                    <a:pt x="1181480" y="122300"/>
                  </a:lnTo>
                  <a:lnTo>
                    <a:pt x="1183513" y="118872"/>
                  </a:lnTo>
                  <a:lnTo>
                    <a:pt x="1184655" y="114808"/>
                  </a:lnTo>
                  <a:lnTo>
                    <a:pt x="1184655" y="106299"/>
                  </a:lnTo>
                  <a:lnTo>
                    <a:pt x="1184021" y="102870"/>
                  </a:lnTo>
                  <a:lnTo>
                    <a:pt x="1168654" y="86995"/>
                  </a:lnTo>
                  <a:lnTo>
                    <a:pt x="1165352" y="85217"/>
                  </a:lnTo>
                  <a:lnTo>
                    <a:pt x="1161542" y="83566"/>
                  </a:lnTo>
                  <a:lnTo>
                    <a:pt x="1157351" y="82042"/>
                  </a:lnTo>
                  <a:lnTo>
                    <a:pt x="1148842" y="78612"/>
                  </a:lnTo>
                  <a:lnTo>
                    <a:pt x="1137285" y="66801"/>
                  </a:lnTo>
                  <a:lnTo>
                    <a:pt x="1137285" y="62357"/>
                  </a:lnTo>
                  <a:lnTo>
                    <a:pt x="1153160" y="50926"/>
                  </a:lnTo>
                  <a:lnTo>
                    <a:pt x="1180211" y="50926"/>
                  </a:lnTo>
                  <a:lnTo>
                    <a:pt x="1180211" y="42418"/>
                  </a:lnTo>
                  <a:lnTo>
                    <a:pt x="1173734" y="39497"/>
                  </a:lnTo>
                  <a:lnTo>
                    <a:pt x="1166367" y="38100"/>
                  </a:lnTo>
                  <a:close/>
                </a:path>
                <a:path w="1184910" h="137794">
                  <a:moveTo>
                    <a:pt x="1180211" y="50926"/>
                  </a:moveTo>
                  <a:lnTo>
                    <a:pt x="1165225" y="50926"/>
                  </a:lnTo>
                  <a:lnTo>
                    <a:pt x="1173226" y="53212"/>
                  </a:lnTo>
                  <a:lnTo>
                    <a:pt x="1180211" y="57785"/>
                  </a:lnTo>
                  <a:lnTo>
                    <a:pt x="1180211" y="50926"/>
                  </a:lnTo>
                  <a:close/>
                </a:path>
              </a:pathLst>
            </a:custGeom>
            <a:solidFill>
              <a:srgbClr val="FFFFFF">
                <a:alpha val="98823"/>
              </a:srgbClr>
            </a:solidFill>
          </p:spPr>
          <p:txBody>
            <a:bodyPr wrap="square" lIns="0" tIns="0" rIns="0" bIns="0" rtlCol="0"/>
            <a:lstStyle/>
            <a:p>
              <a:pPr defTabSz="685800"/>
              <a:endParaRPr sz="135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2" name="object 92"/>
            <p:cNvSpPr/>
            <p:nvPr/>
          </p:nvSpPr>
          <p:spPr>
            <a:xfrm>
              <a:off x="1173480" y="2897123"/>
              <a:ext cx="1556385" cy="355600"/>
            </a:xfrm>
            <a:custGeom>
              <a:avLst/>
              <a:gdLst/>
              <a:ahLst/>
              <a:cxnLst/>
              <a:rect l="l" t="t" r="r" b="b"/>
              <a:pathLst>
                <a:path w="1556385" h="355600">
                  <a:moveTo>
                    <a:pt x="1556004" y="0"/>
                  </a:moveTo>
                  <a:lnTo>
                    <a:pt x="0" y="0"/>
                  </a:lnTo>
                  <a:lnTo>
                    <a:pt x="0" y="355091"/>
                  </a:lnTo>
                  <a:lnTo>
                    <a:pt x="1556004" y="355091"/>
                  </a:lnTo>
                  <a:lnTo>
                    <a:pt x="1556004" y="0"/>
                  </a:lnTo>
                  <a:close/>
                </a:path>
              </a:pathLst>
            </a:custGeom>
            <a:solidFill>
              <a:srgbClr val="008575"/>
            </a:solidFill>
          </p:spPr>
          <p:txBody>
            <a:bodyPr wrap="square" lIns="0" tIns="0" rIns="0" bIns="0" rtlCol="0"/>
            <a:lstStyle/>
            <a:p>
              <a:pPr defTabSz="685800"/>
              <a:endParaRPr sz="135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3" name="object 93"/>
            <p:cNvSpPr/>
            <p:nvPr/>
          </p:nvSpPr>
          <p:spPr>
            <a:xfrm>
              <a:off x="1173480" y="2897123"/>
              <a:ext cx="1556385" cy="355600"/>
            </a:xfrm>
            <a:custGeom>
              <a:avLst/>
              <a:gdLst/>
              <a:ahLst/>
              <a:cxnLst/>
              <a:rect l="l" t="t" r="r" b="b"/>
              <a:pathLst>
                <a:path w="1556385" h="355600">
                  <a:moveTo>
                    <a:pt x="0" y="355091"/>
                  </a:moveTo>
                  <a:lnTo>
                    <a:pt x="1556004" y="355091"/>
                  </a:lnTo>
                  <a:lnTo>
                    <a:pt x="1556004" y="0"/>
                  </a:lnTo>
                  <a:lnTo>
                    <a:pt x="0" y="0"/>
                  </a:lnTo>
                  <a:lnTo>
                    <a:pt x="0" y="355091"/>
                  </a:lnTo>
                  <a:close/>
                </a:path>
              </a:pathLst>
            </a:custGeom>
            <a:ln w="9525">
              <a:solidFill>
                <a:srgbClr val="FFBE00"/>
              </a:solidFill>
            </a:ln>
          </p:spPr>
          <p:txBody>
            <a:bodyPr wrap="square" lIns="0" tIns="0" rIns="0" bIns="0" rtlCol="0"/>
            <a:lstStyle/>
            <a:p>
              <a:pPr defTabSz="685800"/>
              <a:endParaRPr sz="135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4" name="object 94"/>
            <p:cNvSpPr/>
            <p:nvPr/>
          </p:nvSpPr>
          <p:spPr>
            <a:xfrm>
              <a:off x="1616455" y="2989833"/>
              <a:ext cx="680085" cy="141605"/>
            </a:xfrm>
            <a:custGeom>
              <a:avLst/>
              <a:gdLst/>
              <a:ahLst/>
              <a:cxnLst/>
              <a:rect l="l" t="t" r="r" b="b"/>
              <a:pathLst>
                <a:path w="680085" h="141605">
                  <a:moveTo>
                    <a:pt x="45593" y="5841"/>
                  </a:moveTo>
                  <a:lnTo>
                    <a:pt x="0" y="5841"/>
                  </a:lnTo>
                  <a:lnTo>
                    <a:pt x="0" y="139191"/>
                  </a:lnTo>
                  <a:lnTo>
                    <a:pt x="15620" y="139191"/>
                  </a:lnTo>
                  <a:lnTo>
                    <a:pt x="15620" y="82423"/>
                  </a:lnTo>
                  <a:lnTo>
                    <a:pt x="58420" y="82423"/>
                  </a:lnTo>
                  <a:lnTo>
                    <a:pt x="58293" y="82295"/>
                  </a:lnTo>
                  <a:lnTo>
                    <a:pt x="54991" y="79755"/>
                  </a:lnTo>
                  <a:lnTo>
                    <a:pt x="53086" y="78612"/>
                  </a:lnTo>
                  <a:lnTo>
                    <a:pt x="50800" y="77596"/>
                  </a:lnTo>
                  <a:lnTo>
                    <a:pt x="50800" y="77215"/>
                  </a:lnTo>
                  <a:lnTo>
                    <a:pt x="55371" y="76073"/>
                  </a:lnTo>
                  <a:lnTo>
                    <a:pt x="59436" y="74421"/>
                  </a:lnTo>
                  <a:lnTo>
                    <a:pt x="62992" y="72262"/>
                  </a:lnTo>
                  <a:lnTo>
                    <a:pt x="66675" y="70103"/>
                  </a:lnTo>
                  <a:lnTo>
                    <a:pt x="68808" y="68325"/>
                  </a:lnTo>
                  <a:lnTo>
                    <a:pt x="15620" y="68325"/>
                  </a:lnTo>
                  <a:lnTo>
                    <a:pt x="15620" y="19938"/>
                  </a:lnTo>
                  <a:lnTo>
                    <a:pt x="74203" y="19938"/>
                  </a:lnTo>
                  <a:lnTo>
                    <a:pt x="72389" y="17652"/>
                  </a:lnTo>
                  <a:lnTo>
                    <a:pt x="51054" y="6603"/>
                  </a:lnTo>
                  <a:lnTo>
                    <a:pt x="45593" y="5841"/>
                  </a:lnTo>
                  <a:close/>
                </a:path>
                <a:path w="680085" h="141605">
                  <a:moveTo>
                    <a:pt x="58420" y="82423"/>
                  </a:moveTo>
                  <a:lnTo>
                    <a:pt x="31368" y="82423"/>
                  </a:lnTo>
                  <a:lnTo>
                    <a:pt x="34036" y="82803"/>
                  </a:lnTo>
                  <a:lnTo>
                    <a:pt x="36321" y="83565"/>
                  </a:lnTo>
                  <a:lnTo>
                    <a:pt x="38607" y="84200"/>
                  </a:lnTo>
                  <a:lnTo>
                    <a:pt x="40893" y="85343"/>
                  </a:lnTo>
                  <a:lnTo>
                    <a:pt x="42799" y="86994"/>
                  </a:lnTo>
                  <a:lnTo>
                    <a:pt x="44831" y="88518"/>
                  </a:lnTo>
                  <a:lnTo>
                    <a:pt x="46862" y="90550"/>
                  </a:lnTo>
                  <a:lnTo>
                    <a:pt x="50673" y="95376"/>
                  </a:lnTo>
                  <a:lnTo>
                    <a:pt x="52705" y="98298"/>
                  </a:lnTo>
                  <a:lnTo>
                    <a:pt x="54737" y="101853"/>
                  </a:lnTo>
                  <a:lnTo>
                    <a:pt x="77088" y="139191"/>
                  </a:lnTo>
                  <a:lnTo>
                    <a:pt x="95631" y="139191"/>
                  </a:lnTo>
                  <a:lnTo>
                    <a:pt x="70612" y="99187"/>
                  </a:lnTo>
                  <a:lnTo>
                    <a:pt x="67182" y="93599"/>
                  </a:lnTo>
                  <a:lnTo>
                    <a:pt x="65786" y="91439"/>
                  </a:lnTo>
                  <a:lnTo>
                    <a:pt x="64262" y="89280"/>
                  </a:lnTo>
                  <a:lnTo>
                    <a:pt x="62737" y="87249"/>
                  </a:lnTo>
                  <a:lnTo>
                    <a:pt x="59817" y="83819"/>
                  </a:lnTo>
                  <a:lnTo>
                    <a:pt x="58420" y="82423"/>
                  </a:lnTo>
                  <a:close/>
                </a:path>
                <a:path w="680085" h="141605">
                  <a:moveTo>
                    <a:pt x="74203" y="19938"/>
                  </a:moveTo>
                  <a:lnTo>
                    <a:pt x="45719" y="19938"/>
                  </a:lnTo>
                  <a:lnTo>
                    <a:pt x="52450" y="21970"/>
                  </a:lnTo>
                  <a:lnTo>
                    <a:pt x="61721" y="29971"/>
                  </a:lnTo>
                  <a:lnTo>
                    <a:pt x="63956" y="35432"/>
                  </a:lnTo>
                  <a:lnTo>
                    <a:pt x="64007" y="46608"/>
                  </a:lnTo>
                  <a:lnTo>
                    <a:pt x="63373" y="50164"/>
                  </a:lnTo>
                  <a:lnTo>
                    <a:pt x="61975" y="53466"/>
                  </a:lnTo>
                  <a:lnTo>
                    <a:pt x="60579" y="56641"/>
                  </a:lnTo>
                  <a:lnTo>
                    <a:pt x="58674" y="59308"/>
                  </a:lnTo>
                  <a:lnTo>
                    <a:pt x="56261" y="61467"/>
                  </a:lnTo>
                  <a:lnTo>
                    <a:pt x="53848" y="63753"/>
                  </a:lnTo>
                  <a:lnTo>
                    <a:pt x="51054" y="65404"/>
                  </a:lnTo>
                  <a:lnTo>
                    <a:pt x="47625" y="66548"/>
                  </a:lnTo>
                  <a:lnTo>
                    <a:pt x="44323" y="67690"/>
                  </a:lnTo>
                  <a:lnTo>
                    <a:pt x="40767" y="68325"/>
                  </a:lnTo>
                  <a:lnTo>
                    <a:pt x="68808" y="68325"/>
                  </a:lnTo>
                  <a:lnTo>
                    <a:pt x="78231" y="54101"/>
                  </a:lnTo>
                  <a:lnTo>
                    <a:pt x="79629" y="50291"/>
                  </a:lnTo>
                  <a:lnTo>
                    <a:pt x="80278" y="46608"/>
                  </a:lnTo>
                  <a:lnTo>
                    <a:pt x="80391" y="35432"/>
                  </a:lnTo>
                  <a:lnTo>
                    <a:pt x="79375" y="30225"/>
                  </a:lnTo>
                  <a:lnTo>
                    <a:pt x="75311" y="21336"/>
                  </a:lnTo>
                  <a:lnTo>
                    <a:pt x="74203" y="19938"/>
                  </a:lnTo>
                  <a:close/>
                </a:path>
                <a:path w="680085" h="141605">
                  <a:moveTo>
                    <a:pt x="125349" y="43941"/>
                  </a:moveTo>
                  <a:lnTo>
                    <a:pt x="110236" y="43941"/>
                  </a:lnTo>
                  <a:lnTo>
                    <a:pt x="110236" y="100837"/>
                  </a:lnTo>
                  <a:lnTo>
                    <a:pt x="112357" y="118600"/>
                  </a:lnTo>
                  <a:lnTo>
                    <a:pt x="118729" y="131302"/>
                  </a:lnTo>
                  <a:lnTo>
                    <a:pt x="129363" y="138932"/>
                  </a:lnTo>
                  <a:lnTo>
                    <a:pt x="144271" y="141477"/>
                  </a:lnTo>
                  <a:lnTo>
                    <a:pt x="153552" y="140386"/>
                  </a:lnTo>
                  <a:lnTo>
                    <a:pt x="161559" y="137128"/>
                  </a:lnTo>
                  <a:lnTo>
                    <a:pt x="168257" y="131726"/>
                  </a:lnTo>
                  <a:lnTo>
                    <a:pt x="170445" y="128650"/>
                  </a:lnTo>
                  <a:lnTo>
                    <a:pt x="148462" y="128650"/>
                  </a:lnTo>
                  <a:lnTo>
                    <a:pt x="138368" y="126767"/>
                  </a:lnTo>
                  <a:lnTo>
                    <a:pt x="131143" y="121110"/>
                  </a:lnTo>
                  <a:lnTo>
                    <a:pt x="126799" y="111666"/>
                  </a:lnTo>
                  <a:lnTo>
                    <a:pt x="125349" y="98425"/>
                  </a:lnTo>
                  <a:lnTo>
                    <a:pt x="125349" y="43941"/>
                  </a:lnTo>
                  <a:close/>
                </a:path>
                <a:path w="680085" h="141605">
                  <a:moveTo>
                    <a:pt x="189230" y="124205"/>
                  </a:moveTo>
                  <a:lnTo>
                    <a:pt x="173989" y="124205"/>
                  </a:lnTo>
                  <a:lnTo>
                    <a:pt x="173989" y="139191"/>
                  </a:lnTo>
                  <a:lnTo>
                    <a:pt x="189230" y="139191"/>
                  </a:lnTo>
                  <a:lnTo>
                    <a:pt x="189230" y="124205"/>
                  </a:lnTo>
                  <a:close/>
                </a:path>
                <a:path w="680085" h="141605">
                  <a:moveTo>
                    <a:pt x="189230" y="43941"/>
                  </a:moveTo>
                  <a:lnTo>
                    <a:pt x="173989" y="43941"/>
                  </a:lnTo>
                  <a:lnTo>
                    <a:pt x="173989" y="107695"/>
                  </a:lnTo>
                  <a:lnTo>
                    <a:pt x="171576" y="114935"/>
                  </a:lnTo>
                  <a:lnTo>
                    <a:pt x="166877" y="120395"/>
                  </a:lnTo>
                  <a:lnTo>
                    <a:pt x="162051" y="125856"/>
                  </a:lnTo>
                  <a:lnTo>
                    <a:pt x="155829" y="128650"/>
                  </a:lnTo>
                  <a:lnTo>
                    <a:pt x="170445" y="128650"/>
                  </a:lnTo>
                  <a:lnTo>
                    <a:pt x="173608" y="124205"/>
                  </a:lnTo>
                  <a:lnTo>
                    <a:pt x="189230" y="124205"/>
                  </a:lnTo>
                  <a:lnTo>
                    <a:pt x="189230" y="43941"/>
                  </a:lnTo>
                  <a:close/>
                </a:path>
                <a:path w="680085" h="141605">
                  <a:moveTo>
                    <a:pt x="235712" y="43941"/>
                  </a:moveTo>
                  <a:lnTo>
                    <a:pt x="220471" y="43941"/>
                  </a:lnTo>
                  <a:lnTo>
                    <a:pt x="220471" y="139191"/>
                  </a:lnTo>
                  <a:lnTo>
                    <a:pt x="235712" y="139191"/>
                  </a:lnTo>
                  <a:lnTo>
                    <a:pt x="235712" y="76200"/>
                  </a:lnTo>
                  <a:lnTo>
                    <a:pt x="238251" y="68961"/>
                  </a:lnTo>
                  <a:lnTo>
                    <a:pt x="243205" y="63118"/>
                  </a:lnTo>
                  <a:lnTo>
                    <a:pt x="246066" y="59816"/>
                  </a:lnTo>
                  <a:lnTo>
                    <a:pt x="235712" y="59816"/>
                  </a:lnTo>
                  <a:lnTo>
                    <a:pt x="235712" y="43941"/>
                  </a:lnTo>
                  <a:close/>
                </a:path>
                <a:path w="680085" h="141605">
                  <a:moveTo>
                    <a:pt x="293034" y="54610"/>
                  </a:moveTo>
                  <a:lnTo>
                    <a:pt x="262127" y="54610"/>
                  </a:lnTo>
                  <a:lnTo>
                    <a:pt x="271795" y="56493"/>
                  </a:lnTo>
                  <a:lnTo>
                    <a:pt x="278701" y="62150"/>
                  </a:lnTo>
                  <a:lnTo>
                    <a:pt x="282844" y="71594"/>
                  </a:lnTo>
                  <a:lnTo>
                    <a:pt x="284225" y="84836"/>
                  </a:lnTo>
                  <a:lnTo>
                    <a:pt x="284225" y="139191"/>
                  </a:lnTo>
                  <a:lnTo>
                    <a:pt x="299593" y="139191"/>
                  </a:lnTo>
                  <a:lnTo>
                    <a:pt x="299593" y="81025"/>
                  </a:lnTo>
                  <a:lnTo>
                    <a:pt x="299069" y="72050"/>
                  </a:lnTo>
                  <a:lnTo>
                    <a:pt x="297497" y="64182"/>
                  </a:lnTo>
                  <a:lnTo>
                    <a:pt x="294858" y="57403"/>
                  </a:lnTo>
                  <a:lnTo>
                    <a:pt x="293034" y="54610"/>
                  </a:lnTo>
                  <a:close/>
                </a:path>
                <a:path w="680085" h="141605">
                  <a:moveTo>
                    <a:pt x="267335" y="41782"/>
                  </a:moveTo>
                  <a:lnTo>
                    <a:pt x="257738" y="42904"/>
                  </a:lnTo>
                  <a:lnTo>
                    <a:pt x="249332" y="46275"/>
                  </a:lnTo>
                  <a:lnTo>
                    <a:pt x="242117" y="51909"/>
                  </a:lnTo>
                  <a:lnTo>
                    <a:pt x="236093" y="59816"/>
                  </a:lnTo>
                  <a:lnTo>
                    <a:pt x="246066" y="59816"/>
                  </a:lnTo>
                  <a:lnTo>
                    <a:pt x="248157" y="57403"/>
                  </a:lnTo>
                  <a:lnTo>
                    <a:pt x="254507" y="54610"/>
                  </a:lnTo>
                  <a:lnTo>
                    <a:pt x="293034" y="54610"/>
                  </a:lnTo>
                  <a:lnTo>
                    <a:pt x="291211" y="51815"/>
                  </a:lnTo>
                  <a:lnTo>
                    <a:pt x="286640" y="47408"/>
                  </a:lnTo>
                  <a:lnTo>
                    <a:pt x="281130" y="44275"/>
                  </a:lnTo>
                  <a:lnTo>
                    <a:pt x="274691" y="42404"/>
                  </a:lnTo>
                  <a:lnTo>
                    <a:pt x="267335" y="41782"/>
                  </a:lnTo>
                  <a:close/>
                </a:path>
                <a:path w="680085" h="141605">
                  <a:moveTo>
                    <a:pt x="348869" y="57023"/>
                  </a:moveTo>
                  <a:lnTo>
                    <a:pt x="333629" y="57023"/>
                  </a:lnTo>
                  <a:lnTo>
                    <a:pt x="333629" y="113411"/>
                  </a:lnTo>
                  <a:lnTo>
                    <a:pt x="335180" y="125579"/>
                  </a:lnTo>
                  <a:lnTo>
                    <a:pt x="339852" y="134270"/>
                  </a:lnTo>
                  <a:lnTo>
                    <a:pt x="347666" y="139485"/>
                  </a:lnTo>
                  <a:lnTo>
                    <a:pt x="358648" y="141224"/>
                  </a:lnTo>
                  <a:lnTo>
                    <a:pt x="364489" y="141224"/>
                  </a:lnTo>
                  <a:lnTo>
                    <a:pt x="369316" y="140207"/>
                  </a:lnTo>
                  <a:lnTo>
                    <a:pt x="372871" y="138302"/>
                  </a:lnTo>
                  <a:lnTo>
                    <a:pt x="372871" y="128396"/>
                  </a:lnTo>
                  <a:lnTo>
                    <a:pt x="357886" y="128396"/>
                  </a:lnTo>
                  <a:lnTo>
                    <a:pt x="354330" y="127000"/>
                  </a:lnTo>
                  <a:lnTo>
                    <a:pt x="352170" y="124332"/>
                  </a:lnTo>
                  <a:lnTo>
                    <a:pt x="349885" y="121665"/>
                  </a:lnTo>
                  <a:lnTo>
                    <a:pt x="348869" y="117093"/>
                  </a:lnTo>
                  <a:lnTo>
                    <a:pt x="348869" y="57023"/>
                  </a:lnTo>
                  <a:close/>
                </a:path>
                <a:path w="680085" h="141605">
                  <a:moveTo>
                    <a:pt x="372871" y="125221"/>
                  </a:moveTo>
                  <a:lnTo>
                    <a:pt x="370077" y="127380"/>
                  </a:lnTo>
                  <a:lnTo>
                    <a:pt x="366775" y="128396"/>
                  </a:lnTo>
                  <a:lnTo>
                    <a:pt x="372871" y="128396"/>
                  </a:lnTo>
                  <a:lnTo>
                    <a:pt x="372871" y="125221"/>
                  </a:lnTo>
                  <a:close/>
                </a:path>
                <a:path w="680085" h="141605">
                  <a:moveTo>
                    <a:pt x="372871" y="43941"/>
                  </a:moveTo>
                  <a:lnTo>
                    <a:pt x="317245" y="43941"/>
                  </a:lnTo>
                  <a:lnTo>
                    <a:pt x="317245" y="57023"/>
                  </a:lnTo>
                  <a:lnTo>
                    <a:pt x="372871" y="57023"/>
                  </a:lnTo>
                  <a:lnTo>
                    <a:pt x="372871" y="43941"/>
                  </a:lnTo>
                  <a:close/>
                </a:path>
                <a:path w="680085" h="141605">
                  <a:moveTo>
                    <a:pt x="348869" y="15748"/>
                  </a:moveTo>
                  <a:lnTo>
                    <a:pt x="333629" y="20700"/>
                  </a:lnTo>
                  <a:lnTo>
                    <a:pt x="333629" y="43941"/>
                  </a:lnTo>
                  <a:lnTo>
                    <a:pt x="348869" y="43941"/>
                  </a:lnTo>
                  <a:lnTo>
                    <a:pt x="348869" y="15748"/>
                  </a:lnTo>
                  <a:close/>
                </a:path>
                <a:path w="680085" h="141605">
                  <a:moveTo>
                    <a:pt x="403225" y="0"/>
                  </a:moveTo>
                  <a:lnTo>
                    <a:pt x="397763" y="0"/>
                  </a:lnTo>
                  <a:lnTo>
                    <a:pt x="395477" y="888"/>
                  </a:lnTo>
                  <a:lnTo>
                    <a:pt x="393573" y="2793"/>
                  </a:lnTo>
                  <a:lnTo>
                    <a:pt x="391541" y="4699"/>
                  </a:lnTo>
                  <a:lnTo>
                    <a:pt x="390651" y="7112"/>
                  </a:lnTo>
                  <a:lnTo>
                    <a:pt x="390651" y="12826"/>
                  </a:lnTo>
                  <a:lnTo>
                    <a:pt x="391541" y="15112"/>
                  </a:lnTo>
                  <a:lnTo>
                    <a:pt x="395477" y="18795"/>
                  </a:lnTo>
                  <a:lnTo>
                    <a:pt x="397763" y="19812"/>
                  </a:lnTo>
                  <a:lnTo>
                    <a:pt x="403225" y="19812"/>
                  </a:lnTo>
                  <a:lnTo>
                    <a:pt x="410591" y="7112"/>
                  </a:lnTo>
                  <a:lnTo>
                    <a:pt x="409575" y="4699"/>
                  </a:lnTo>
                  <a:lnTo>
                    <a:pt x="407669" y="2793"/>
                  </a:lnTo>
                  <a:lnTo>
                    <a:pt x="405638" y="888"/>
                  </a:lnTo>
                  <a:lnTo>
                    <a:pt x="403225" y="0"/>
                  </a:lnTo>
                  <a:close/>
                </a:path>
                <a:path w="680085" h="141605">
                  <a:moveTo>
                    <a:pt x="407924" y="43941"/>
                  </a:moveTo>
                  <a:lnTo>
                    <a:pt x="392683" y="43941"/>
                  </a:lnTo>
                  <a:lnTo>
                    <a:pt x="392683" y="139191"/>
                  </a:lnTo>
                  <a:lnTo>
                    <a:pt x="407924" y="139191"/>
                  </a:lnTo>
                  <a:lnTo>
                    <a:pt x="407924" y="43941"/>
                  </a:lnTo>
                  <a:close/>
                </a:path>
                <a:path w="680085" h="141605">
                  <a:moveTo>
                    <a:pt x="453644" y="43941"/>
                  </a:moveTo>
                  <a:lnTo>
                    <a:pt x="438404" y="43941"/>
                  </a:lnTo>
                  <a:lnTo>
                    <a:pt x="438404" y="139191"/>
                  </a:lnTo>
                  <a:lnTo>
                    <a:pt x="453644" y="139191"/>
                  </a:lnTo>
                  <a:lnTo>
                    <a:pt x="453644" y="75945"/>
                  </a:lnTo>
                  <a:lnTo>
                    <a:pt x="455802" y="68579"/>
                  </a:lnTo>
                  <a:lnTo>
                    <a:pt x="460120" y="62991"/>
                  </a:lnTo>
                  <a:lnTo>
                    <a:pt x="463252" y="59054"/>
                  </a:lnTo>
                  <a:lnTo>
                    <a:pt x="453644" y="59054"/>
                  </a:lnTo>
                  <a:lnTo>
                    <a:pt x="453644" y="43941"/>
                  </a:lnTo>
                  <a:close/>
                </a:path>
                <a:path w="680085" h="141605">
                  <a:moveTo>
                    <a:pt x="508137" y="54610"/>
                  </a:moveTo>
                  <a:lnTo>
                    <a:pt x="476757" y="54610"/>
                  </a:lnTo>
                  <a:lnTo>
                    <a:pt x="486239" y="56352"/>
                  </a:lnTo>
                  <a:lnTo>
                    <a:pt x="492982" y="61594"/>
                  </a:lnTo>
                  <a:lnTo>
                    <a:pt x="497010" y="70361"/>
                  </a:lnTo>
                  <a:lnTo>
                    <a:pt x="498348" y="82676"/>
                  </a:lnTo>
                  <a:lnTo>
                    <a:pt x="498348" y="139191"/>
                  </a:lnTo>
                  <a:lnTo>
                    <a:pt x="513714" y="139191"/>
                  </a:lnTo>
                  <a:lnTo>
                    <a:pt x="513714" y="76580"/>
                  </a:lnTo>
                  <a:lnTo>
                    <a:pt x="515874" y="69468"/>
                  </a:lnTo>
                  <a:lnTo>
                    <a:pt x="522002" y="61467"/>
                  </a:lnTo>
                  <a:lnTo>
                    <a:pt x="510539" y="61467"/>
                  </a:lnTo>
                  <a:lnTo>
                    <a:pt x="508762" y="55499"/>
                  </a:lnTo>
                  <a:lnTo>
                    <a:pt x="508137" y="54610"/>
                  </a:lnTo>
                  <a:close/>
                </a:path>
                <a:path w="680085" h="141605">
                  <a:moveTo>
                    <a:pt x="567321" y="54610"/>
                  </a:moveTo>
                  <a:lnTo>
                    <a:pt x="544830" y="54610"/>
                  </a:lnTo>
                  <a:lnTo>
                    <a:pt x="550291" y="56895"/>
                  </a:lnTo>
                  <a:lnTo>
                    <a:pt x="553466" y="61594"/>
                  </a:lnTo>
                  <a:lnTo>
                    <a:pt x="556768" y="66293"/>
                  </a:lnTo>
                  <a:lnTo>
                    <a:pt x="558419" y="74040"/>
                  </a:lnTo>
                  <a:lnTo>
                    <a:pt x="558419" y="139191"/>
                  </a:lnTo>
                  <a:lnTo>
                    <a:pt x="573658" y="139191"/>
                  </a:lnTo>
                  <a:lnTo>
                    <a:pt x="573658" y="80517"/>
                  </a:lnTo>
                  <a:lnTo>
                    <a:pt x="571684" y="63535"/>
                  </a:lnTo>
                  <a:lnTo>
                    <a:pt x="567321" y="54610"/>
                  </a:lnTo>
                  <a:close/>
                </a:path>
                <a:path w="680085" h="141605">
                  <a:moveTo>
                    <a:pt x="542163" y="41782"/>
                  </a:moveTo>
                  <a:lnTo>
                    <a:pt x="532328" y="43001"/>
                  </a:lnTo>
                  <a:lnTo>
                    <a:pt x="523779" y="46672"/>
                  </a:lnTo>
                  <a:lnTo>
                    <a:pt x="516516" y="52820"/>
                  </a:lnTo>
                  <a:lnTo>
                    <a:pt x="510539" y="61467"/>
                  </a:lnTo>
                  <a:lnTo>
                    <a:pt x="522002" y="61467"/>
                  </a:lnTo>
                  <a:lnTo>
                    <a:pt x="525018" y="57530"/>
                  </a:lnTo>
                  <a:lnTo>
                    <a:pt x="530606" y="54610"/>
                  </a:lnTo>
                  <a:lnTo>
                    <a:pt x="567321" y="54610"/>
                  </a:lnTo>
                  <a:lnTo>
                    <a:pt x="565769" y="51434"/>
                  </a:lnTo>
                  <a:lnTo>
                    <a:pt x="555924" y="44192"/>
                  </a:lnTo>
                  <a:lnTo>
                    <a:pt x="542163" y="41782"/>
                  </a:lnTo>
                  <a:close/>
                </a:path>
                <a:path w="680085" h="141605">
                  <a:moveTo>
                    <a:pt x="490093" y="41782"/>
                  </a:moveTo>
                  <a:lnTo>
                    <a:pt x="483616" y="41782"/>
                  </a:lnTo>
                  <a:lnTo>
                    <a:pt x="474473" y="42856"/>
                  </a:lnTo>
                  <a:lnTo>
                    <a:pt x="466486" y="46085"/>
                  </a:lnTo>
                  <a:lnTo>
                    <a:pt x="459666" y="51480"/>
                  </a:lnTo>
                  <a:lnTo>
                    <a:pt x="454025" y="59054"/>
                  </a:lnTo>
                  <a:lnTo>
                    <a:pt x="463252" y="59054"/>
                  </a:lnTo>
                  <a:lnTo>
                    <a:pt x="464566" y="57403"/>
                  </a:lnTo>
                  <a:lnTo>
                    <a:pt x="470026" y="54610"/>
                  </a:lnTo>
                  <a:lnTo>
                    <a:pt x="508137" y="54610"/>
                  </a:lnTo>
                  <a:lnTo>
                    <a:pt x="505460" y="50800"/>
                  </a:lnTo>
                  <a:lnTo>
                    <a:pt x="500633" y="47116"/>
                  </a:lnTo>
                  <a:lnTo>
                    <a:pt x="495807" y="43561"/>
                  </a:lnTo>
                  <a:lnTo>
                    <a:pt x="490093" y="41782"/>
                  </a:lnTo>
                  <a:close/>
                </a:path>
                <a:path w="680085" h="141605">
                  <a:moveTo>
                    <a:pt x="640333" y="41782"/>
                  </a:moveTo>
                  <a:lnTo>
                    <a:pt x="603591" y="63230"/>
                  </a:lnTo>
                  <a:lnTo>
                    <a:pt x="596519" y="91948"/>
                  </a:lnTo>
                  <a:lnTo>
                    <a:pt x="597235" y="103074"/>
                  </a:lnTo>
                  <a:lnTo>
                    <a:pt x="621696" y="138239"/>
                  </a:lnTo>
                  <a:lnTo>
                    <a:pt x="639699" y="141477"/>
                  </a:lnTo>
                  <a:lnTo>
                    <a:pt x="649559" y="140906"/>
                  </a:lnTo>
                  <a:lnTo>
                    <a:pt x="658383" y="139191"/>
                  </a:lnTo>
                  <a:lnTo>
                    <a:pt x="666184" y="136334"/>
                  </a:lnTo>
                  <a:lnTo>
                    <a:pt x="672973" y="132333"/>
                  </a:lnTo>
                  <a:lnTo>
                    <a:pt x="672973" y="128650"/>
                  </a:lnTo>
                  <a:lnTo>
                    <a:pt x="633857" y="128650"/>
                  </a:lnTo>
                  <a:lnTo>
                    <a:pt x="626363" y="125729"/>
                  </a:lnTo>
                  <a:lnTo>
                    <a:pt x="612267" y="95376"/>
                  </a:lnTo>
                  <a:lnTo>
                    <a:pt x="679576" y="95376"/>
                  </a:lnTo>
                  <a:lnTo>
                    <a:pt x="679576" y="87375"/>
                  </a:lnTo>
                  <a:lnTo>
                    <a:pt x="679263" y="82423"/>
                  </a:lnTo>
                  <a:lnTo>
                    <a:pt x="612520" y="82423"/>
                  </a:lnTo>
                  <a:lnTo>
                    <a:pt x="613663" y="74167"/>
                  </a:lnTo>
                  <a:lnTo>
                    <a:pt x="616712" y="67437"/>
                  </a:lnTo>
                  <a:lnTo>
                    <a:pt x="626744" y="57150"/>
                  </a:lnTo>
                  <a:lnTo>
                    <a:pt x="632968" y="54610"/>
                  </a:lnTo>
                  <a:lnTo>
                    <a:pt x="669809" y="54610"/>
                  </a:lnTo>
                  <a:lnTo>
                    <a:pt x="669289" y="53848"/>
                  </a:lnTo>
                  <a:lnTo>
                    <a:pt x="663640" y="48533"/>
                  </a:lnTo>
                  <a:lnTo>
                    <a:pt x="656955" y="44767"/>
                  </a:lnTo>
                  <a:lnTo>
                    <a:pt x="649198" y="42525"/>
                  </a:lnTo>
                  <a:lnTo>
                    <a:pt x="640333" y="41782"/>
                  </a:lnTo>
                  <a:close/>
                </a:path>
                <a:path w="680085" h="141605">
                  <a:moveTo>
                    <a:pt x="672973" y="117982"/>
                  </a:moveTo>
                  <a:lnTo>
                    <a:pt x="666045" y="122650"/>
                  </a:lnTo>
                  <a:lnTo>
                    <a:pt x="658796" y="125983"/>
                  </a:lnTo>
                  <a:lnTo>
                    <a:pt x="651238" y="127984"/>
                  </a:lnTo>
                  <a:lnTo>
                    <a:pt x="643382" y="128650"/>
                  </a:lnTo>
                  <a:lnTo>
                    <a:pt x="672973" y="128650"/>
                  </a:lnTo>
                  <a:lnTo>
                    <a:pt x="672973" y="117982"/>
                  </a:lnTo>
                  <a:close/>
                </a:path>
                <a:path w="680085" h="141605">
                  <a:moveTo>
                    <a:pt x="669809" y="54610"/>
                  </a:moveTo>
                  <a:lnTo>
                    <a:pt x="647573" y="54610"/>
                  </a:lnTo>
                  <a:lnTo>
                    <a:pt x="653414" y="57023"/>
                  </a:lnTo>
                  <a:lnTo>
                    <a:pt x="657606" y="61975"/>
                  </a:lnTo>
                  <a:lnTo>
                    <a:pt x="661796" y="66801"/>
                  </a:lnTo>
                  <a:lnTo>
                    <a:pt x="663829" y="73660"/>
                  </a:lnTo>
                  <a:lnTo>
                    <a:pt x="663956" y="82423"/>
                  </a:lnTo>
                  <a:lnTo>
                    <a:pt x="679263" y="82423"/>
                  </a:lnTo>
                  <a:lnTo>
                    <a:pt x="678934" y="77208"/>
                  </a:lnTo>
                  <a:lnTo>
                    <a:pt x="677005" y="68230"/>
                  </a:lnTo>
                  <a:lnTo>
                    <a:pt x="673790" y="60444"/>
                  </a:lnTo>
                  <a:lnTo>
                    <a:pt x="669809" y="54610"/>
                  </a:lnTo>
                  <a:close/>
                </a:path>
              </a:pathLst>
            </a:custGeom>
            <a:solidFill>
              <a:srgbClr val="FFFFFF">
                <a:alpha val="98823"/>
              </a:srgbClr>
            </a:solidFill>
          </p:spPr>
          <p:txBody>
            <a:bodyPr wrap="square" lIns="0" tIns="0" rIns="0" bIns="0" rtlCol="0"/>
            <a:lstStyle/>
            <a:p>
              <a:pPr defTabSz="685800"/>
              <a:endParaRPr sz="135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5" name="object 95"/>
            <p:cNvSpPr/>
            <p:nvPr/>
          </p:nvSpPr>
          <p:spPr>
            <a:xfrm>
              <a:off x="880872" y="1062227"/>
              <a:ext cx="2070100" cy="4559935"/>
            </a:xfrm>
            <a:custGeom>
              <a:avLst/>
              <a:gdLst/>
              <a:ahLst/>
              <a:cxnLst/>
              <a:rect l="l" t="t" r="r" b="b"/>
              <a:pathLst>
                <a:path w="2070100" h="4559935">
                  <a:moveTo>
                    <a:pt x="0" y="4559808"/>
                  </a:moveTo>
                  <a:lnTo>
                    <a:pt x="2069591" y="4559808"/>
                  </a:lnTo>
                  <a:lnTo>
                    <a:pt x="2069591" y="0"/>
                  </a:lnTo>
                  <a:lnTo>
                    <a:pt x="0" y="0"/>
                  </a:lnTo>
                  <a:lnTo>
                    <a:pt x="0" y="4559808"/>
                  </a:lnTo>
                  <a:close/>
                </a:path>
              </a:pathLst>
            </a:custGeom>
            <a:ln w="9524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pPr defTabSz="685800"/>
              <a:endParaRPr sz="1350" kern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96" name="object 96"/>
          <p:cNvGrpSpPr/>
          <p:nvPr/>
        </p:nvGrpSpPr>
        <p:grpSpPr>
          <a:xfrm>
            <a:off x="6845426" y="2330576"/>
            <a:ext cx="1638300" cy="266700"/>
            <a:chOff x="9127235" y="3107435"/>
            <a:chExt cx="2184400" cy="355600"/>
          </a:xfrm>
        </p:grpSpPr>
        <p:sp>
          <p:nvSpPr>
            <p:cNvPr id="97" name="object 97"/>
            <p:cNvSpPr/>
            <p:nvPr/>
          </p:nvSpPr>
          <p:spPr>
            <a:xfrm>
              <a:off x="9127235" y="3107435"/>
              <a:ext cx="2184400" cy="355600"/>
            </a:xfrm>
            <a:custGeom>
              <a:avLst/>
              <a:gdLst/>
              <a:ahLst/>
              <a:cxnLst/>
              <a:rect l="l" t="t" r="r" b="b"/>
              <a:pathLst>
                <a:path w="2184400" h="355600">
                  <a:moveTo>
                    <a:pt x="2183892" y="0"/>
                  </a:moveTo>
                  <a:lnTo>
                    <a:pt x="0" y="0"/>
                  </a:lnTo>
                  <a:lnTo>
                    <a:pt x="0" y="355091"/>
                  </a:lnTo>
                  <a:lnTo>
                    <a:pt x="2183892" y="355091"/>
                  </a:lnTo>
                  <a:lnTo>
                    <a:pt x="2183892" y="0"/>
                  </a:lnTo>
                  <a:close/>
                </a:path>
              </a:pathLst>
            </a:custGeom>
            <a:solidFill>
              <a:srgbClr val="0078D3"/>
            </a:solidFill>
          </p:spPr>
          <p:txBody>
            <a:bodyPr wrap="square" lIns="0" tIns="0" rIns="0" bIns="0" rtlCol="0"/>
            <a:lstStyle/>
            <a:p>
              <a:pPr defTabSz="685800"/>
              <a:endParaRPr sz="1350" kern="0">
                <a:solidFill>
                  <a:sysClr val="windowText" lastClr="000000"/>
                </a:solidFill>
              </a:endParaRPr>
            </a:p>
          </p:txBody>
        </p:sp>
        <p:pic>
          <p:nvPicPr>
            <p:cNvPr id="98" name="object 9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193910" y="3198367"/>
              <a:ext cx="2049907" cy="185801"/>
            </a:xfrm>
            <a:prstGeom prst="rect">
              <a:avLst/>
            </a:prstGeom>
          </p:spPr>
        </p:pic>
      </p:grpSp>
      <p:grpSp>
        <p:nvGrpSpPr>
          <p:cNvPr id="99" name="object 99"/>
          <p:cNvGrpSpPr/>
          <p:nvPr/>
        </p:nvGrpSpPr>
        <p:grpSpPr>
          <a:xfrm>
            <a:off x="6836140" y="1955530"/>
            <a:ext cx="1651159" cy="273844"/>
            <a:chOff x="9114853" y="2607373"/>
            <a:chExt cx="2201545" cy="365125"/>
          </a:xfrm>
        </p:grpSpPr>
        <p:sp>
          <p:nvSpPr>
            <p:cNvPr id="100" name="object 100"/>
            <p:cNvSpPr/>
            <p:nvPr/>
          </p:nvSpPr>
          <p:spPr>
            <a:xfrm>
              <a:off x="9119616" y="2612135"/>
              <a:ext cx="2192020" cy="355600"/>
            </a:xfrm>
            <a:custGeom>
              <a:avLst/>
              <a:gdLst/>
              <a:ahLst/>
              <a:cxnLst/>
              <a:rect l="l" t="t" r="r" b="b"/>
              <a:pathLst>
                <a:path w="2192020" h="355600">
                  <a:moveTo>
                    <a:pt x="2191512" y="0"/>
                  </a:moveTo>
                  <a:lnTo>
                    <a:pt x="0" y="0"/>
                  </a:lnTo>
                  <a:lnTo>
                    <a:pt x="0" y="355091"/>
                  </a:lnTo>
                  <a:lnTo>
                    <a:pt x="2191512" y="355091"/>
                  </a:lnTo>
                  <a:lnTo>
                    <a:pt x="2191512" y="0"/>
                  </a:lnTo>
                  <a:close/>
                </a:path>
              </a:pathLst>
            </a:custGeom>
            <a:solidFill>
              <a:srgbClr val="008575"/>
            </a:solidFill>
          </p:spPr>
          <p:txBody>
            <a:bodyPr wrap="square" lIns="0" tIns="0" rIns="0" bIns="0" rtlCol="0"/>
            <a:lstStyle/>
            <a:p>
              <a:pPr defTabSz="685800"/>
              <a:endParaRPr sz="135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1" name="object 101"/>
            <p:cNvSpPr/>
            <p:nvPr/>
          </p:nvSpPr>
          <p:spPr>
            <a:xfrm>
              <a:off x="9119616" y="2612135"/>
              <a:ext cx="2192020" cy="355600"/>
            </a:xfrm>
            <a:custGeom>
              <a:avLst/>
              <a:gdLst/>
              <a:ahLst/>
              <a:cxnLst/>
              <a:rect l="l" t="t" r="r" b="b"/>
              <a:pathLst>
                <a:path w="2192020" h="355600">
                  <a:moveTo>
                    <a:pt x="0" y="355091"/>
                  </a:moveTo>
                  <a:lnTo>
                    <a:pt x="2191512" y="355091"/>
                  </a:lnTo>
                  <a:lnTo>
                    <a:pt x="2191512" y="0"/>
                  </a:lnTo>
                  <a:lnTo>
                    <a:pt x="0" y="0"/>
                  </a:lnTo>
                  <a:lnTo>
                    <a:pt x="0" y="355091"/>
                  </a:lnTo>
                  <a:close/>
                </a:path>
              </a:pathLst>
            </a:custGeom>
            <a:ln w="9525">
              <a:solidFill>
                <a:srgbClr val="FFBE00"/>
              </a:solidFill>
            </a:ln>
          </p:spPr>
          <p:txBody>
            <a:bodyPr wrap="square" lIns="0" tIns="0" rIns="0" bIns="0" rtlCol="0"/>
            <a:lstStyle/>
            <a:p>
              <a:pPr defTabSz="685800"/>
              <a:endParaRPr sz="135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2" name="object 102"/>
            <p:cNvSpPr/>
            <p:nvPr/>
          </p:nvSpPr>
          <p:spPr>
            <a:xfrm>
              <a:off x="9686036" y="2710433"/>
              <a:ext cx="1054100" cy="178435"/>
            </a:xfrm>
            <a:custGeom>
              <a:avLst/>
              <a:gdLst/>
              <a:ahLst/>
              <a:cxnLst/>
              <a:rect l="l" t="t" r="r" b="b"/>
              <a:pathLst>
                <a:path w="1054100" h="178435">
                  <a:moveTo>
                    <a:pt x="17780" y="0"/>
                  </a:moveTo>
                  <a:lnTo>
                    <a:pt x="0" y="0"/>
                  </a:lnTo>
                  <a:lnTo>
                    <a:pt x="42925" y="84454"/>
                  </a:lnTo>
                  <a:lnTo>
                    <a:pt x="42925" y="133350"/>
                  </a:lnTo>
                  <a:lnTo>
                    <a:pt x="58547" y="133350"/>
                  </a:lnTo>
                  <a:lnTo>
                    <a:pt x="58547" y="84074"/>
                  </a:lnTo>
                  <a:lnTo>
                    <a:pt x="66711" y="68452"/>
                  </a:lnTo>
                  <a:lnTo>
                    <a:pt x="50927" y="68452"/>
                  </a:lnTo>
                  <a:lnTo>
                    <a:pt x="49097" y="63626"/>
                  </a:lnTo>
                  <a:lnTo>
                    <a:pt x="48006" y="60960"/>
                  </a:lnTo>
                  <a:lnTo>
                    <a:pt x="17780" y="0"/>
                  </a:lnTo>
                  <a:close/>
                </a:path>
                <a:path w="1054100" h="178435">
                  <a:moveTo>
                    <a:pt x="102489" y="0"/>
                  </a:moveTo>
                  <a:lnTo>
                    <a:pt x="85979" y="0"/>
                  </a:lnTo>
                  <a:lnTo>
                    <a:pt x="52904" y="63753"/>
                  </a:lnTo>
                  <a:lnTo>
                    <a:pt x="51816" y="66293"/>
                  </a:lnTo>
                  <a:lnTo>
                    <a:pt x="51181" y="68452"/>
                  </a:lnTo>
                  <a:lnTo>
                    <a:pt x="66711" y="68452"/>
                  </a:lnTo>
                  <a:lnTo>
                    <a:pt x="102489" y="0"/>
                  </a:lnTo>
                  <a:close/>
                </a:path>
                <a:path w="1054100" h="178435">
                  <a:moveTo>
                    <a:pt x="161036" y="35940"/>
                  </a:moveTo>
                  <a:lnTo>
                    <a:pt x="119842" y="56810"/>
                  </a:lnTo>
                  <a:lnTo>
                    <a:pt x="112395" y="86867"/>
                  </a:lnTo>
                  <a:lnTo>
                    <a:pt x="113200" y="97369"/>
                  </a:lnTo>
                  <a:lnTo>
                    <a:pt x="139779" y="132302"/>
                  </a:lnTo>
                  <a:lnTo>
                    <a:pt x="158750" y="135636"/>
                  </a:lnTo>
                  <a:lnTo>
                    <a:pt x="169058" y="134778"/>
                  </a:lnTo>
                  <a:lnTo>
                    <a:pt x="178260" y="132207"/>
                  </a:lnTo>
                  <a:lnTo>
                    <a:pt x="186342" y="127920"/>
                  </a:lnTo>
                  <a:lnTo>
                    <a:pt x="192264" y="122808"/>
                  </a:lnTo>
                  <a:lnTo>
                    <a:pt x="150241" y="122808"/>
                  </a:lnTo>
                  <a:lnTo>
                    <a:pt x="142494" y="119506"/>
                  </a:lnTo>
                  <a:lnTo>
                    <a:pt x="128176" y="86867"/>
                  </a:lnTo>
                  <a:lnTo>
                    <a:pt x="128206" y="85343"/>
                  </a:lnTo>
                  <a:lnTo>
                    <a:pt x="150114" y="48767"/>
                  </a:lnTo>
                  <a:lnTo>
                    <a:pt x="194019" y="48767"/>
                  </a:lnTo>
                  <a:lnTo>
                    <a:pt x="187735" y="43281"/>
                  </a:lnTo>
                  <a:lnTo>
                    <a:pt x="180006" y="39195"/>
                  </a:lnTo>
                  <a:lnTo>
                    <a:pt x="171110" y="36752"/>
                  </a:lnTo>
                  <a:lnTo>
                    <a:pt x="161036" y="35940"/>
                  </a:lnTo>
                  <a:close/>
                </a:path>
                <a:path w="1054100" h="178435">
                  <a:moveTo>
                    <a:pt x="194019" y="48767"/>
                  </a:moveTo>
                  <a:lnTo>
                    <a:pt x="169799" y="48767"/>
                  </a:lnTo>
                  <a:lnTo>
                    <a:pt x="177292" y="51942"/>
                  </a:lnTo>
                  <a:lnTo>
                    <a:pt x="182625" y="58419"/>
                  </a:lnTo>
                  <a:lnTo>
                    <a:pt x="186126" y="63779"/>
                  </a:lnTo>
                  <a:lnTo>
                    <a:pt x="188626" y="70151"/>
                  </a:lnTo>
                  <a:lnTo>
                    <a:pt x="190126" y="77547"/>
                  </a:lnTo>
                  <a:lnTo>
                    <a:pt x="190589" y="85343"/>
                  </a:lnTo>
                  <a:lnTo>
                    <a:pt x="190573" y="86867"/>
                  </a:lnTo>
                  <a:lnTo>
                    <a:pt x="169799" y="122808"/>
                  </a:lnTo>
                  <a:lnTo>
                    <a:pt x="192264" y="122808"/>
                  </a:lnTo>
                  <a:lnTo>
                    <a:pt x="206248" y="85343"/>
                  </a:lnTo>
                  <a:lnTo>
                    <a:pt x="205489" y="74364"/>
                  </a:lnTo>
                  <a:lnTo>
                    <a:pt x="203231" y="64658"/>
                  </a:lnTo>
                  <a:lnTo>
                    <a:pt x="199497" y="56215"/>
                  </a:lnTo>
                  <a:lnTo>
                    <a:pt x="194310" y="49021"/>
                  </a:lnTo>
                  <a:lnTo>
                    <a:pt x="194019" y="48767"/>
                  </a:lnTo>
                  <a:close/>
                </a:path>
                <a:path w="1054100" h="178435">
                  <a:moveTo>
                    <a:pt x="243332" y="38100"/>
                  </a:moveTo>
                  <a:lnTo>
                    <a:pt x="228219" y="38100"/>
                  </a:lnTo>
                  <a:lnTo>
                    <a:pt x="228219" y="94995"/>
                  </a:lnTo>
                  <a:lnTo>
                    <a:pt x="230340" y="112758"/>
                  </a:lnTo>
                  <a:lnTo>
                    <a:pt x="236712" y="125460"/>
                  </a:lnTo>
                  <a:lnTo>
                    <a:pt x="247346" y="133090"/>
                  </a:lnTo>
                  <a:lnTo>
                    <a:pt x="262255" y="135636"/>
                  </a:lnTo>
                  <a:lnTo>
                    <a:pt x="271518" y="134542"/>
                  </a:lnTo>
                  <a:lnTo>
                    <a:pt x="279495" y="131270"/>
                  </a:lnTo>
                  <a:lnTo>
                    <a:pt x="286186" y="125831"/>
                  </a:lnTo>
                  <a:lnTo>
                    <a:pt x="288337" y="122808"/>
                  </a:lnTo>
                  <a:lnTo>
                    <a:pt x="266446" y="122808"/>
                  </a:lnTo>
                  <a:lnTo>
                    <a:pt x="256351" y="120925"/>
                  </a:lnTo>
                  <a:lnTo>
                    <a:pt x="249126" y="115268"/>
                  </a:lnTo>
                  <a:lnTo>
                    <a:pt x="244782" y="105824"/>
                  </a:lnTo>
                  <a:lnTo>
                    <a:pt x="243332" y="92582"/>
                  </a:lnTo>
                  <a:lnTo>
                    <a:pt x="243332" y="38100"/>
                  </a:lnTo>
                  <a:close/>
                </a:path>
                <a:path w="1054100" h="178435">
                  <a:moveTo>
                    <a:pt x="307213" y="118237"/>
                  </a:moveTo>
                  <a:lnTo>
                    <a:pt x="291973" y="118237"/>
                  </a:lnTo>
                  <a:lnTo>
                    <a:pt x="291973" y="133350"/>
                  </a:lnTo>
                  <a:lnTo>
                    <a:pt x="307213" y="133350"/>
                  </a:lnTo>
                  <a:lnTo>
                    <a:pt x="307213" y="118237"/>
                  </a:lnTo>
                  <a:close/>
                </a:path>
                <a:path w="1054100" h="178435">
                  <a:moveTo>
                    <a:pt x="307213" y="38100"/>
                  </a:moveTo>
                  <a:lnTo>
                    <a:pt x="291973" y="38100"/>
                  </a:lnTo>
                  <a:lnTo>
                    <a:pt x="291973" y="101853"/>
                  </a:lnTo>
                  <a:lnTo>
                    <a:pt x="289560" y="109092"/>
                  </a:lnTo>
                  <a:lnTo>
                    <a:pt x="279908" y="120014"/>
                  </a:lnTo>
                  <a:lnTo>
                    <a:pt x="273812" y="122808"/>
                  </a:lnTo>
                  <a:lnTo>
                    <a:pt x="288337" y="122808"/>
                  </a:lnTo>
                  <a:lnTo>
                    <a:pt x="291592" y="118237"/>
                  </a:lnTo>
                  <a:lnTo>
                    <a:pt x="307213" y="118237"/>
                  </a:lnTo>
                  <a:lnTo>
                    <a:pt x="307213" y="38100"/>
                  </a:lnTo>
                  <a:close/>
                </a:path>
                <a:path w="1054100" h="178435">
                  <a:moveTo>
                    <a:pt x="412877" y="0"/>
                  </a:moveTo>
                  <a:lnTo>
                    <a:pt x="392303" y="0"/>
                  </a:lnTo>
                  <a:lnTo>
                    <a:pt x="392303" y="133350"/>
                  </a:lnTo>
                  <a:lnTo>
                    <a:pt x="407416" y="133350"/>
                  </a:lnTo>
                  <a:lnTo>
                    <a:pt x="407298" y="32115"/>
                  </a:lnTo>
                  <a:lnTo>
                    <a:pt x="407214" y="28193"/>
                  </a:lnTo>
                  <a:lnTo>
                    <a:pt x="406987" y="22548"/>
                  </a:lnTo>
                  <a:lnTo>
                    <a:pt x="406654" y="17906"/>
                  </a:lnTo>
                  <a:lnTo>
                    <a:pt x="420778" y="17906"/>
                  </a:lnTo>
                  <a:lnTo>
                    <a:pt x="412877" y="0"/>
                  </a:lnTo>
                  <a:close/>
                </a:path>
                <a:path w="1054100" h="178435">
                  <a:moveTo>
                    <a:pt x="420778" y="17906"/>
                  </a:moveTo>
                  <a:lnTo>
                    <a:pt x="407035" y="17906"/>
                  </a:lnTo>
                  <a:lnTo>
                    <a:pt x="408305" y="24129"/>
                  </a:lnTo>
                  <a:lnTo>
                    <a:pt x="409702" y="28575"/>
                  </a:lnTo>
                  <a:lnTo>
                    <a:pt x="410972" y="31623"/>
                  </a:lnTo>
                  <a:lnTo>
                    <a:pt x="456438" y="133350"/>
                  </a:lnTo>
                  <a:lnTo>
                    <a:pt x="464058" y="133350"/>
                  </a:lnTo>
                  <a:lnTo>
                    <a:pt x="474905" y="108965"/>
                  </a:lnTo>
                  <a:lnTo>
                    <a:pt x="459994" y="108965"/>
                  </a:lnTo>
                  <a:lnTo>
                    <a:pt x="459105" y="105410"/>
                  </a:lnTo>
                  <a:lnTo>
                    <a:pt x="457073" y="100075"/>
                  </a:lnTo>
                  <a:lnTo>
                    <a:pt x="453898" y="92963"/>
                  </a:lnTo>
                  <a:lnTo>
                    <a:pt x="420778" y="17906"/>
                  </a:lnTo>
                  <a:close/>
                </a:path>
                <a:path w="1054100" h="178435">
                  <a:moveTo>
                    <a:pt x="528320" y="17906"/>
                  </a:moveTo>
                  <a:lnTo>
                    <a:pt x="514096" y="17906"/>
                  </a:lnTo>
                  <a:lnTo>
                    <a:pt x="513502" y="25314"/>
                  </a:lnTo>
                  <a:lnTo>
                    <a:pt x="513064" y="32115"/>
                  </a:lnTo>
                  <a:lnTo>
                    <a:pt x="512792" y="38320"/>
                  </a:lnTo>
                  <a:lnTo>
                    <a:pt x="512699" y="133350"/>
                  </a:lnTo>
                  <a:lnTo>
                    <a:pt x="528320" y="133350"/>
                  </a:lnTo>
                  <a:lnTo>
                    <a:pt x="528320" y="17906"/>
                  </a:lnTo>
                  <a:close/>
                </a:path>
                <a:path w="1054100" h="178435">
                  <a:moveTo>
                    <a:pt x="528320" y="0"/>
                  </a:moveTo>
                  <a:lnTo>
                    <a:pt x="508762" y="0"/>
                  </a:lnTo>
                  <a:lnTo>
                    <a:pt x="465328" y="96265"/>
                  </a:lnTo>
                  <a:lnTo>
                    <a:pt x="463169" y="101726"/>
                  </a:lnTo>
                  <a:lnTo>
                    <a:pt x="460502" y="108965"/>
                  </a:lnTo>
                  <a:lnTo>
                    <a:pt x="474905" y="108965"/>
                  </a:lnTo>
                  <a:lnTo>
                    <a:pt x="509650" y="30861"/>
                  </a:lnTo>
                  <a:lnTo>
                    <a:pt x="510794" y="28193"/>
                  </a:lnTo>
                  <a:lnTo>
                    <a:pt x="512191" y="24002"/>
                  </a:lnTo>
                  <a:lnTo>
                    <a:pt x="513715" y="17906"/>
                  </a:lnTo>
                  <a:lnTo>
                    <a:pt x="528320" y="17906"/>
                  </a:lnTo>
                  <a:lnTo>
                    <a:pt x="528320" y="0"/>
                  </a:lnTo>
                  <a:close/>
                </a:path>
                <a:path w="1054100" h="178435">
                  <a:moveTo>
                    <a:pt x="622981" y="48767"/>
                  </a:moveTo>
                  <a:lnTo>
                    <a:pt x="594233" y="48767"/>
                  </a:lnTo>
                  <a:lnTo>
                    <a:pt x="602827" y="50272"/>
                  </a:lnTo>
                  <a:lnTo>
                    <a:pt x="608980" y="54800"/>
                  </a:lnTo>
                  <a:lnTo>
                    <a:pt x="612681" y="62376"/>
                  </a:lnTo>
                  <a:lnTo>
                    <a:pt x="613918" y="73025"/>
                  </a:lnTo>
                  <a:lnTo>
                    <a:pt x="585343" y="76962"/>
                  </a:lnTo>
                  <a:lnTo>
                    <a:pt x="571581" y="80555"/>
                  </a:lnTo>
                  <a:lnTo>
                    <a:pt x="561736" y="86947"/>
                  </a:lnTo>
                  <a:lnTo>
                    <a:pt x="555819" y="96138"/>
                  </a:lnTo>
                  <a:lnTo>
                    <a:pt x="553847" y="108076"/>
                  </a:lnTo>
                  <a:lnTo>
                    <a:pt x="553847" y="116331"/>
                  </a:lnTo>
                  <a:lnTo>
                    <a:pt x="556514" y="123062"/>
                  </a:lnTo>
                  <a:lnTo>
                    <a:pt x="567309" y="133095"/>
                  </a:lnTo>
                  <a:lnTo>
                    <a:pt x="574675" y="135636"/>
                  </a:lnTo>
                  <a:lnTo>
                    <a:pt x="584200" y="135636"/>
                  </a:lnTo>
                  <a:lnTo>
                    <a:pt x="593248" y="134564"/>
                  </a:lnTo>
                  <a:lnTo>
                    <a:pt x="601154" y="131349"/>
                  </a:lnTo>
                  <a:lnTo>
                    <a:pt x="607917" y="125991"/>
                  </a:lnTo>
                  <a:lnTo>
                    <a:pt x="610301" y="122808"/>
                  </a:lnTo>
                  <a:lnTo>
                    <a:pt x="582168" y="122808"/>
                  </a:lnTo>
                  <a:lnTo>
                    <a:pt x="577723" y="121285"/>
                  </a:lnTo>
                  <a:lnTo>
                    <a:pt x="571119" y="115442"/>
                  </a:lnTo>
                  <a:lnTo>
                    <a:pt x="569468" y="111632"/>
                  </a:lnTo>
                  <a:lnTo>
                    <a:pt x="569468" y="100583"/>
                  </a:lnTo>
                  <a:lnTo>
                    <a:pt x="571246" y="96138"/>
                  </a:lnTo>
                  <a:lnTo>
                    <a:pt x="574929" y="93599"/>
                  </a:lnTo>
                  <a:lnTo>
                    <a:pt x="578485" y="91058"/>
                  </a:lnTo>
                  <a:lnTo>
                    <a:pt x="583819" y="89280"/>
                  </a:lnTo>
                  <a:lnTo>
                    <a:pt x="590931" y="88391"/>
                  </a:lnTo>
                  <a:lnTo>
                    <a:pt x="613918" y="85216"/>
                  </a:lnTo>
                  <a:lnTo>
                    <a:pt x="629158" y="85216"/>
                  </a:lnTo>
                  <a:lnTo>
                    <a:pt x="629158" y="71374"/>
                  </a:lnTo>
                  <a:lnTo>
                    <a:pt x="627042" y="55872"/>
                  </a:lnTo>
                  <a:lnTo>
                    <a:pt x="622981" y="48767"/>
                  </a:lnTo>
                  <a:close/>
                </a:path>
                <a:path w="1054100" h="178435">
                  <a:moveTo>
                    <a:pt x="629158" y="118490"/>
                  </a:moveTo>
                  <a:lnTo>
                    <a:pt x="613918" y="118490"/>
                  </a:lnTo>
                  <a:lnTo>
                    <a:pt x="613918" y="133350"/>
                  </a:lnTo>
                  <a:lnTo>
                    <a:pt x="629158" y="133350"/>
                  </a:lnTo>
                  <a:lnTo>
                    <a:pt x="629158" y="118490"/>
                  </a:lnTo>
                  <a:close/>
                </a:path>
                <a:path w="1054100" h="178435">
                  <a:moveTo>
                    <a:pt x="629158" y="85216"/>
                  </a:moveTo>
                  <a:lnTo>
                    <a:pt x="613918" y="85216"/>
                  </a:lnTo>
                  <a:lnTo>
                    <a:pt x="613918" y="102742"/>
                  </a:lnTo>
                  <a:lnTo>
                    <a:pt x="611378" y="109474"/>
                  </a:lnTo>
                  <a:lnTo>
                    <a:pt x="601472" y="120141"/>
                  </a:lnTo>
                  <a:lnTo>
                    <a:pt x="595249" y="122808"/>
                  </a:lnTo>
                  <a:lnTo>
                    <a:pt x="610301" y="122808"/>
                  </a:lnTo>
                  <a:lnTo>
                    <a:pt x="613537" y="118490"/>
                  </a:lnTo>
                  <a:lnTo>
                    <a:pt x="629158" y="118490"/>
                  </a:lnTo>
                  <a:lnTo>
                    <a:pt x="629158" y="85216"/>
                  </a:lnTo>
                  <a:close/>
                </a:path>
                <a:path w="1054100" h="178435">
                  <a:moveTo>
                    <a:pt x="595503" y="35940"/>
                  </a:moveTo>
                  <a:lnTo>
                    <a:pt x="563118" y="60451"/>
                  </a:lnTo>
                  <a:lnTo>
                    <a:pt x="570283" y="55304"/>
                  </a:lnTo>
                  <a:lnTo>
                    <a:pt x="577865" y="51657"/>
                  </a:lnTo>
                  <a:lnTo>
                    <a:pt x="585852" y="49486"/>
                  </a:lnTo>
                  <a:lnTo>
                    <a:pt x="594233" y="48767"/>
                  </a:lnTo>
                  <a:lnTo>
                    <a:pt x="622981" y="48767"/>
                  </a:lnTo>
                  <a:lnTo>
                    <a:pt x="620712" y="44799"/>
                  </a:lnTo>
                  <a:lnTo>
                    <a:pt x="610191" y="38155"/>
                  </a:lnTo>
                  <a:lnTo>
                    <a:pt x="595503" y="35940"/>
                  </a:lnTo>
                  <a:close/>
                </a:path>
                <a:path w="1054100" h="178435">
                  <a:moveTo>
                    <a:pt x="673735" y="38100"/>
                  </a:moveTo>
                  <a:lnTo>
                    <a:pt x="658495" y="38100"/>
                  </a:lnTo>
                  <a:lnTo>
                    <a:pt x="658495" y="133350"/>
                  </a:lnTo>
                  <a:lnTo>
                    <a:pt x="673735" y="133350"/>
                  </a:lnTo>
                  <a:lnTo>
                    <a:pt x="673735" y="70357"/>
                  </a:lnTo>
                  <a:lnTo>
                    <a:pt x="676275" y="63118"/>
                  </a:lnTo>
                  <a:lnTo>
                    <a:pt x="681228" y="57276"/>
                  </a:lnTo>
                  <a:lnTo>
                    <a:pt x="684089" y="53975"/>
                  </a:lnTo>
                  <a:lnTo>
                    <a:pt x="673735" y="53975"/>
                  </a:lnTo>
                  <a:lnTo>
                    <a:pt x="673735" y="38100"/>
                  </a:lnTo>
                  <a:close/>
                </a:path>
                <a:path w="1054100" h="178435">
                  <a:moveTo>
                    <a:pt x="731047" y="48767"/>
                  </a:moveTo>
                  <a:lnTo>
                    <a:pt x="700151" y="48767"/>
                  </a:lnTo>
                  <a:lnTo>
                    <a:pt x="709818" y="50651"/>
                  </a:lnTo>
                  <a:lnTo>
                    <a:pt x="716724" y="56308"/>
                  </a:lnTo>
                  <a:lnTo>
                    <a:pt x="720867" y="65752"/>
                  </a:lnTo>
                  <a:lnTo>
                    <a:pt x="722249" y="78993"/>
                  </a:lnTo>
                  <a:lnTo>
                    <a:pt x="722249" y="133350"/>
                  </a:lnTo>
                  <a:lnTo>
                    <a:pt x="737489" y="133350"/>
                  </a:lnTo>
                  <a:lnTo>
                    <a:pt x="737489" y="75183"/>
                  </a:lnTo>
                  <a:lnTo>
                    <a:pt x="736984" y="66208"/>
                  </a:lnTo>
                  <a:lnTo>
                    <a:pt x="735457" y="58340"/>
                  </a:lnTo>
                  <a:lnTo>
                    <a:pt x="732861" y="51562"/>
                  </a:lnTo>
                  <a:lnTo>
                    <a:pt x="731047" y="48767"/>
                  </a:lnTo>
                  <a:close/>
                </a:path>
                <a:path w="1054100" h="178435">
                  <a:moveTo>
                    <a:pt x="705358" y="35940"/>
                  </a:moveTo>
                  <a:lnTo>
                    <a:pt x="695690" y="37062"/>
                  </a:lnTo>
                  <a:lnTo>
                    <a:pt x="687260" y="40433"/>
                  </a:lnTo>
                  <a:lnTo>
                    <a:pt x="680069" y="46067"/>
                  </a:lnTo>
                  <a:lnTo>
                    <a:pt x="674116" y="53975"/>
                  </a:lnTo>
                  <a:lnTo>
                    <a:pt x="684089" y="53975"/>
                  </a:lnTo>
                  <a:lnTo>
                    <a:pt x="686181" y="51562"/>
                  </a:lnTo>
                  <a:lnTo>
                    <a:pt x="692531" y="48767"/>
                  </a:lnTo>
                  <a:lnTo>
                    <a:pt x="731047" y="48767"/>
                  </a:lnTo>
                  <a:lnTo>
                    <a:pt x="729234" y="45974"/>
                  </a:lnTo>
                  <a:lnTo>
                    <a:pt x="724663" y="41566"/>
                  </a:lnTo>
                  <a:lnTo>
                    <a:pt x="719153" y="38433"/>
                  </a:lnTo>
                  <a:lnTo>
                    <a:pt x="712714" y="36562"/>
                  </a:lnTo>
                  <a:lnTo>
                    <a:pt x="705358" y="35940"/>
                  </a:lnTo>
                  <a:close/>
                </a:path>
                <a:path w="1054100" h="178435">
                  <a:moveTo>
                    <a:pt x="828721" y="48767"/>
                  </a:moveTo>
                  <a:lnTo>
                    <a:pt x="799973" y="48767"/>
                  </a:lnTo>
                  <a:lnTo>
                    <a:pt x="808547" y="50272"/>
                  </a:lnTo>
                  <a:lnTo>
                    <a:pt x="814657" y="54800"/>
                  </a:lnTo>
                  <a:lnTo>
                    <a:pt x="818314" y="62376"/>
                  </a:lnTo>
                  <a:lnTo>
                    <a:pt x="819531" y="73025"/>
                  </a:lnTo>
                  <a:lnTo>
                    <a:pt x="791083" y="76962"/>
                  </a:lnTo>
                  <a:lnTo>
                    <a:pt x="777321" y="80555"/>
                  </a:lnTo>
                  <a:lnTo>
                    <a:pt x="767476" y="86947"/>
                  </a:lnTo>
                  <a:lnTo>
                    <a:pt x="761559" y="96138"/>
                  </a:lnTo>
                  <a:lnTo>
                    <a:pt x="759587" y="108076"/>
                  </a:lnTo>
                  <a:lnTo>
                    <a:pt x="759587" y="116331"/>
                  </a:lnTo>
                  <a:lnTo>
                    <a:pt x="762254" y="123062"/>
                  </a:lnTo>
                  <a:lnTo>
                    <a:pt x="773049" y="133095"/>
                  </a:lnTo>
                  <a:lnTo>
                    <a:pt x="780415" y="135636"/>
                  </a:lnTo>
                  <a:lnTo>
                    <a:pt x="789940" y="135636"/>
                  </a:lnTo>
                  <a:lnTo>
                    <a:pt x="798988" y="134564"/>
                  </a:lnTo>
                  <a:lnTo>
                    <a:pt x="806894" y="131349"/>
                  </a:lnTo>
                  <a:lnTo>
                    <a:pt x="813657" y="125991"/>
                  </a:lnTo>
                  <a:lnTo>
                    <a:pt x="816041" y="122808"/>
                  </a:lnTo>
                  <a:lnTo>
                    <a:pt x="787908" y="122808"/>
                  </a:lnTo>
                  <a:lnTo>
                    <a:pt x="783463" y="121285"/>
                  </a:lnTo>
                  <a:lnTo>
                    <a:pt x="776859" y="115442"/>
                  </a:lnTo>
                  <a:lnTo>
                    <a:pt x="775208" y="111632"/>
                  </a:lnTo>
                  <a:lnTo>
                    <a:pt x="775208" y="100583"/>
                  </a:lnTo>
                  <a:lnTo>
                    <a:pt x="776986" y="96138"/>
                  </a:lnTo>
                  <a:lnTo>
                    <a:pt x="780669" y="93599"/>
                  </a:lnTo>
                  <a:lnTo>
                    <a:pt x="784225" y="91058"/>
                  </a:lnTo>
                  <a:lnTo>
                    <a:pt x="789559" y="89280"/>
                  </a:lnTo>
                  <a:lnTo>
                    <a:pt x="796671" y="88391"/>
                  </a:lnTo>
                  <a:lnTo>
                    <a:pt x="819531" y="85216"/>
                  </a:lnTo>
                  <a:lnTo>
                    <a:pt x="834898" y="85216"/>
                  </a:lnTo>
                  <a:lnTo>
                    <a:pt x="834898" y="71374"/>
                  </a:lnTo>
                  <a:lnTo>
                    <a:pt x="832782" y="55872"/>
                  </a:lnTo>
                  <a:lnTo>
                    <a:pt x="828721" y="48767"/>
                  </a:lnTo>
                  <a:close/>
                </a:path>
                <a:path w="1054100" h="178435">
                  <a:moveTo>
                    <a:pt x="834898" y="118490"/>
                  </a:moveTo>
                  <a:lnTo>
                    <a:pt x="819531" y="118490"/>
                  </a:lnTo>
                  <a:lnTo>
                    <a:pt x="819531" y="133350"/>
                  </a:lnTo>
                  <a:lnTo>
                    <a:pt x="834898" y="133350"/>
                  </a:lnTo>
                  <a:lnTo>
                    <a:pt x="834898" y="118490"/>
                  </a:lnTo>
                  <a:close/>
                </a:path>
                <a:path w="1054100" h="178435">
                  <a:moveTo>
                    <a:pt x="834898" y="85216"/>
                  </a:moveTo>
                  <a:lnTo>
                    <a:pt x="819531" y="85216"/>
                  </a:lnTo>
                  <a:lnTo>
                    <a:pt x="819531" y="102742"/>
                  </a:lnTo>
                  <a:lnTo>
                    <a:pt x="817118" y="109474"/>
                  </a:lnTo>
                  <a:lnTo>
                    <a:pt x="807212" y="120141"/>
                  </a:lnTo>
                  <a:lnTo>
                    <a:pt x="800989" y="122808"/>
                  </a:lnTo>
                  <a:lnTo>
                    <a:pt x="816041" y="122808"/>
                  </a:lnTo>
                  <a:lnTo>
                    <a:pt x="819277" y="118490"/>
                  </a:lnTo>
                  <a:lnTo>
                    <a:pt x="834898" y="118490"/>
                  </a:lnTo>
                  <a:lnTo>
                    <a:pt x="834898" y="85216"/>
                  </a:lnTo>
                  <a:close/>
                </a:path>
                <a:path w="1054100" h="178435">
                  <a:moveTo>
                    <a:pt x="801243" y="35940"/>
                  </a:moveTo>
                  <a:lnTo>
                    <a:pt x="768858" y="60451"/>
                  </a:lnTo>
                  <a:lnTo>
                    <a:pt x="776023" y="55304"/>
                  </a:lnTo>
                  <a:lnTo>
                    <a:pt x="783605" y="51657"/>
                  </a:lnTo>
                  <a:lnTo>
                    <a:pt x="791592" y="49486"/>
                  </a:lnTo>
                  <a:lnTo>
                    <a:pt x="799973" y="48767"/>
                  </a:lnTo>
                  <a:lnTo>
                    <a:pt x="828721" y="48767"/>
                  </a:lnTo>
                  <a:lnTo>
                    <a:pt x="826452" y="44799"/>
                  </a:lnTo>
                  <a:lnTo>
                    <a:pt x="815931" y="38155"/>
                  </a:lnTo>
                  <a:lnTo>
                    <a:pt x="801243" y="35940"/>
                  </a:lnTo>
                  <a:close/>
                </a:path>
                <a:path w="1054100" h="178435">
                  <a:moveTo>
                    <a:pt x="864362" y="156210"/>
                  </a:moveTo>
                  <a:lnTo>
                    <a:pt x="864362" y="171450"/>
                  </a:lnTo>
                  <a:lnTo>
                    <a:pt x="871291" y="174430"/>
                  </a:lnTo>
                  <a:lnTo>
                    <a:pt x="878744" y="176529"/>
                  </a:lnTo>
                  <a:lnTo>
                    <a:pt x="886721" y="177772"/>
                  </a:lnTo>
                  <a:lnTo>
                    <a:pt x="895223" y="178180"/>
                  </a:lnTo>
                  <a:lnTo>
                    <a:pt x="917225" y="174896"/>
                  </a:lnTo>
                  <a:lnTo>
                    <a:pt x="932663" y="165226"/>
                  </a:lnTo>
                  <a:lnTo>
                    <a:pt x="895096" y="165226"/>
                  </a:lnTo>
                  <a:lnTo>
                    <a:pt x="887686" y="164657"/>
                  </a:lnTo>
                  <a:lnTo>
                    <a:pt x="880110" y="162956"/>
                  </a:lnTo>
                  <a:lnTo>
                    <a:pt x="872343" y="160137"/>
                  </a:lnTo>
                  <a:lnTo>
                    <a:pt x="864362" y="156210"/>
                  </a:lnTo>
                  <a:close/>
                </a:path>
                <a:path w="1054100" h="178435">
                  <a:moveTo>
                    <a:pt x="945515" y="117348"/>
                  </a:moveTo>
                  <a:lnTo>
                    <a:pt x="930275" y="117348"/>
                  </a:lnTo>
                  <a:lnTo>
                    <a:pt x="930181" y="128456"/>
                  </a:lnTo>
                  <a:lnTo>
                    <a:pt x="928064" y="144117"/>
                  </a:lnTo>
                  <a:lnTo>
                    <a:pt x="921448" y="155828"/>
                  </a:lnTo>
                  <a:lnTo>
                    <a:pt x="910451" y="162873"/>
                  </a:lnTo>
                  <a:lnTo>
                    <a:pt x="895096" y="165226"/>
                  </a:lnTo>
                  <a:lnTo>
                    <a:pt x="932663" y="165226"/>
                  </a:lnTo>
                  <a:lnTo>
                    <a:pt x="932941" y="165052"/>
                  </a:lnTo>
                  <a:lnTo>
                    <a:pt x="942371" y="148659"/>
                  </a:lnTo>
                  <a:lnTo>
                    <a:pt x="945515" y="125729"/>
                  </a:lnTo>
                  <a:lnTo>
                    <a:pt x="945515" y="117348"/>
                  </a:lnTo>
                  <a:close/>
                </a:path>
                <a:path w="1054100" h="178435">
                  <a:moveTo>
                    <a:pt x="901319" y="35940"/>
                  </a:moveTo>
                  <a:lnTo>
                    <a:pt x="864221" y="58001"/>
                  </a:lnTo>
                  <a:lnTo>
                    <a:pt x="857696" y="87756"/>
                  </a:lnTo>
                  <a:lnTo>
                    <a:pt x="857733" y="90296"/>
                  </a:lnTo>
                  <a:lnTo>
                    <a:pt x="874410" y="128456"/>
                  </a:lnTo>
                  <a:lnTo>
                    <a:pt x="897128" y="135636"/>
                  </a:lnTo>
                  <a:lnTo>
                    <a:pt x="907391" y="134492"/>
                  </a:lnTo>
                  <a:lnTo>
                    <a:pt x="916273" y="131063"/>
                  </a:lnTo>
                  <a:lnTo>
                    <a:pt x="923774" y="125349"/>
                  </a:lnTo>
                  <a:lnTo>
                    <a:pt x="925716" y="122808"/>
                  </a:lnTo>
                  <a:lnTo>
                    <a:pt x="892937" y="122808"/>
                  </a:lnTo>
                  <a:lnTo>
                    <a:pt x="886079" y="119633"/>
                  </a:lnTo>
                  <a:lnTo>
                    <a:pt x="873379" y="87756"/>
                  </a:lnTo>
                  <a:lnTo>
                    <a:pt x="873879" y="79039"/>
                  </a:lnTo>
                  <a:lnTo>
                    <a:pt x="894080" y="48767"/>
                  </a:lnTo>
                  <a:lnTo>
                    <a:pt x="927902" y="48767"/>
                  </a:lnTo>
                  <a:lnTo>
                    <a:pt x="924607" y="44567"/>
                  </a:lnTo>
                  <a:lnTo>
                    <a:pt x="918083" y="39766"/>
                  </a:lnTo>
                  <a:lnTo>
                    <a:pt x="910320" y="36895"/>
                  </a:lnTo>
                  <a:lnTo>
                    <a:pt x="901319" y="35940"/>
                  </a:lnTo>
                  <a:close/>
                </a:path>
                <a:path w="1054100" h="178435">
                  <a:moveTo>
                    <a:pt x="927902" y="48767"/>
                  </a:moveTo>
                  <a:lnTo>
                    <a:pt x="911098" y="48767"/>
                  </a:lnTo>
                  <a:lnTo>
                    <a:pt x="917448" y="51435"/>
                  </a:lnTo>
                  <a:lnTo>
                    <a:pt x="927735" y="62229"/>
                  </a:lnTo>
                  <a:lnTo>
                    <a:pt x="930275" y="68706"/>
                  </a:lnTo>
                  <a:lnTo>
                    <a:pt x="930275" y="99821"/>
                  </a:lnTo>
                  <a:lnTo>
                    <a:pt x="927608" y="107568"/>
                  </a:lnTo>
                  <a:lnTo>
                    <a:pt x="922147" y="113664"/>
                  </a:lnTo>
                  <a:lnTo>
                    <a:pt x="916813" y="119761"/>
                  </a:lnTo>
                  <a:lnTo>
                    <a:pt x="909828" y="122808"/>
                  </a:lnTo>
                  <a:lnTo>
                    <a:pt x="925716" y="122808"/>
                  </a:lnTo>
                  <a:lnTo>
                    <a:pt x="929894" y="117348"/>
                  </a:lnTo>
                  <a:lnTo>
                    <a:pt x="945515" y="117348"/>
                  </a:lnTo>
                  <a:lnTo>
                    <a:pt x="945515" y="51307"/>
                  </a:lnTo>
                  <a:lnTo>
                    <a:pt x="929894" y="51307"/>
                  </a:lnTo>
                  <a:lnTo>
                    <a:pt x="927902" y="48767"/>
                  </a:lnTo>
                  <a:close/>
                </a:path>
                <a:path w="1054100" h="178435">
                  <a:moveTo>
                    <a:pt x="945515" y="38100"/>
                  </a:moveTo>
                  <a:lnTo>
                    <a:pt x="930275" y="38100"/>
                  </a:lnTo>
                  <a:lnTo>
                    <a:pt x="930275" y="51307"/>
                  </a:lnTo>
                  <a:lnTo>
                    <a:pt x="945515" y="51307"/>
                  </a:lnTo>
                  <a:lnTo>
                    <a:pt x="945515" y="38100"/>
                  </a:lnTo>
                  <a:close/>
                </a:path>
                <a:path w="1054100" h="178435">
                  <a:moveTo>
                    <a:pt x="1014349" y="35940"/>
                  </a:moveTo>
                  <a:lnTo>
                    <a:pt x="977586" y="57388"/>
                  </a:lnTo>
                  <a:lnTo>
                    <a:pt x="970407" y="86105"/>
                  </a:lnTo>
                  <a:lnTo>
                    <a:pt x="971141" y="97232"/>
                  </a:lnTo>
                  <a:lnTo>
                    <a:pt x="995695" y="132397"/>
                  </a:lnTo>
                  <a:lnTo>
                    <a:pt x="1013714" y="135636"/>
                  </a:lnTo>
                  <a:lnTo>
                    <a:pt x="1023520" y="135064"/>
                  </a:lnTo>
                  <a:lnTo>
                    <a:pt x="1032351" y="133350"/>
                  </a:lnTo>
                  <a:lnTo>
                    <a:pt x="1040181" y="130492"/>
                  </a:lnTo>
                  <a:lnTo>
                    <a:pt x="1046988" y="126491"/>
                  </a:lnTo>
                  <a:lnTo>
                    <a:pt x="1046988" y="122808"/>
                  </a:lnTo>
                  <a:lnTo>
                    <a:pt x="1007745" y="122808"/>
                  </a:lnTo>
                  <a:lnTo>
                    <a:pt x="1000252" y="119887"/>
                  </a:lnTo>
                  <a:lnTo>
                    <a:pt x="986282" y="89535"/>
                  </a:lnTo>
                  <a:lnTo>
                    <a:pt x="1053592" y="89535"/>
                  </a:lnTo>
                  <a:lnTo>
                    <a:pt x="1053592" y="81533"/>
                  </a:lnTo>
                  <a:lnTo>
                    <a:pt x="1053278" y="76580"/>
                  </a:lnTo>
                  <a:lnTo>
                    <a:pt x="986409" y="76580"/>
                  </a:lnTo>
                  <a:lnTo>
                    <a:pt x="987679" y="68325"/>
                  </a:lnTo>
                  <a:lnTo>
                    <a:pt x="990727" y="61594"/>
                  </a:lnTo>
                  <a:lnTo>
                    <a:pt x="1000760" y="51307"/>
                  </a:lnTo>
                  <a:lnTo>
                    <a:pt x="1006856" y="48767"/>
                  </a:lnTo>
                  <a:lnTo>
                    <a:pt x="1043824" y="48767"/>
                  </a:lnTo>
                  <a:lnTo>
                    <a:pt x="1043305" y="48005"/>
                  </a:lnTo>
                  <a:lnTo>
                    <a:pt x="1037637" y="42691"/>
                  </a:lnTo>
                  <a:lnTo>
                    <a:pt x="1030922" y="38925"/>
                  </a:lnTo>
                  <a:lnTo>
                    <a:pt x="1023159" y="36683"/>
                  </a:lnTo>
                  <a:lnTo>
                    <a:pt x="1014349" y="35940"/>
                  </a:lnTo>
                  <a:close/>
                </a:path>
                <a:path w="1054100" h="178435">
                  <a:moveTo>
                    <a:pt x="1046988" y="112140"/>
                  </a:moveTo>
                  <a:lnTo>
                    <a:pt x="1040060" y="116808"/>
                  </a:lnTo>
                  <a:lnTo>
                    <a:pt x="1032811" y="120141"/>
                  </a:lnTo>
                  <a:lnTo>
                    <a:pt x="1025253" y="122142"/>
                  </a:lnTo>
                  <a:lnTo>
                    <a:pt x="1017397" y="122808"/>
                  </a:lnTo>
                  <a:lnTo>
                    <a:pt x="1046988" y="122808"/>
                  </a:lnTo>
                  <a:lnTo>
                    <a:pt x="1046988" y="112140"/>
                  </a:lnTo>
                  <a:close/>
                </a:path>
                <a:path w="1054100" h="178435">
                  <a:moveTo>
                    <a:pt x="1043824" y="48767"/>
                  </a:moveTo>
                  <a:lnTo>
                    <a:pt x="1021588" y="48767"/>
                  </a:lnTo>
                  <a:lnTo>
                    <a:pt x="1027303" y="51180"/>
                  </a:lnTo>
                  <a:lnTo>
                    <a:pt x="1031494" y="56006"/>
                  </a:lnTo>
                  <a:lnTo>
                    <a:pt x="1035685" y="60960"/>
                  </a:lnTo>
                  <a:lnTo>
                    <a:pt x="1037844" y="67817"/>
                  </a:lnTo>
                  <a:lnTo>
                    <a:pt x="1037844" y="76580"/>
                  </a:lnTo>
                  <a:lnTo>
                    <a:pt x="1053278" y="76580"/>
                  </a:lnTo>
                  <a:lnTo>
                    <a:pt x="1052949" y="71366"/>
                  </a:lnTo>
                  <a:lnTo>
                    <a:pt x="1051020" y="62388"/>
                  </a:lnTo>
                  <a:lnTo>
                    <a:pt x="1047805" y="54602"/>
                  </a:lnTo>
                  <a:lnTo>
                    <a:pt x="1043824" y="48767"/>
                  </a:lnTo>
                  <a:close/>
                </a:path>
              </a:pathLst>
            </a:custGeom>
            <a:solidFill>
              <a:srgbClr val="FFFFFF">
                <a:alpha val="98823"/>
              </a:srgbClr>
            </a:solidFill>
          </p:spPr>
          <p:txBody>
            <a:bodyPr wrap="square" lIns="0" tIns="0" rIns="0" bIns="0" rtlCol="0"/>
            <a:lstStyle/>
            <a:p>
              <a:pPr defTabSz="685800"/>
              <a:endParaRPr sz="1350" kern="0">
                <a:solidFill>
                  <a:sysClr val="windowText" lastClr="000000"/>
                </a:solidFill>
              </a:endParaRPr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6DEA8CA-4A26-4FB7-ADC9-75CA0B95DC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5338" y="741759"/>
            <a:ext cx="7377112" cy="3973116"/>
          </a:xfrm>
        </p:spPr>
        <p:txBody>
          <a:bodyPr/>
          <a:lstStyle/>
          <a:p>
            <a:pPr algn="ctr"/>
            <a:br>
              <a:rPr lang="nl-BE" dirty="0"/>
            </a:br>
            <a:br>
              <a:rPr lang="nl-BE" dirty="0"/>
            </a:br>
            <a:br>
              <a:rPr lang="nl-BE" dirty="0"/>
            </a:br>
            <a:br>
              <a:rPr lang="nl-BE" sz="1800" dirty="0"/>
            </a:br>
            <a:r>
              <a:rPr lang="nl-BE" dirty="0"/>
              <a:t>Cloud Databases</a:t>
            </a:r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99FB00BC-A62C-8212-6DF9-09A3E737FD4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700018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3F4EF4B9-C110-5CE7-D859-898A19DC53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5338" y="1493519"/>
            <a:ext cx="8229600" cy="3492819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Provided by the public or private cloud provider as fully managed software solution </a:t>
            </a:r>
          </a:p>
          <a:p>
            <a:r>
              <a:rPr lang="en-US" dirty="0"/>
              <a:t>The data is also managed on cloud storage. </a:t>
            </a:r>
          </a:p>
          <a:p>
            <a:r>
              <a:rPr lang="en-US" dirty="0"/>
              <a:t>Data is stored in a cloud storage tier (such as a cloud object store, distributed datastore or other proprietary cloud storage infrastructure).</a:t>
            </a:r>
          </a:p>
          <a:p>
            <a:r>
              <a:rPr lang="en-US" dirty="0"/>
              <a:t>These systems are designed to support applications that go from transactional and/or analytical processing to data warehouses and deep learning. 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56FDB36A-186C-1F14-43F7-562447136B0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 err="1"/>
              <a:t>What</a:t>
            </a:r>
            <a:r>
              <a:rPr lang="nl-BE" dirty="0"/>
              <a:t> is a </a:t>
            </a:r>
            <a:r>
              <a:rPr lang="nl-BE" dirty="0" err="1"/>
              <a:t>cloud</a:t>
            </a:r>
            <a:r>
              <a:rPr lang="nl-BE" dirty="0"/>
              <a:t> database? 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2A661AD5-E1B7-BE8A-268A-DB826FD9BA2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326906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F7CEF6F8-DFCA-0483-DBCB-12526FABC2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5338" y="1493519"/>
            <a:ext cx="8229600" cy="3365422"/>
          </a:xfrm>
        </p:spPr>
        <p:txBody>
          <a:bodyPr>
            <a:normAutofit lnSpcReduction="10000"/>
          </a:bodyPr>
          <a:lstStyle/>
          <a:p>
            <a:r>
              <a:rPr lang="nl-BE" b="1" dirty="0"/>
              <a:t>Microsoft </a:t>
            </a:r>
            <a:r>
              <a:rPr lang="nl-BE" b="1" dirty="0" err="1"/>
              <a:t>Azure</a:t>
            </a:r>
            <a:endParaRPr lang="nl-BE" b="1" dirty="0"/>
          </a:p>
          <a:p>
            <a:r>
              <a:rPr lang="nl-BE" dirty="0"/>
              <a:t>Amazon AWS</a:t>
            </a:r>
          </a:p>
          <a:p>
            <a:r>
              <a:rPr lang="nl-BE" dirty="0" err="1"/>
              <a:t>Alibaba</a:t>
            </a:r>
            <a:endParaRPr lang="nl-BE" dirty="0"/>
          </a:p>
          <a:p>
            <a:r>
              <a:rPr lang="nl-BE" dirty="0"/>
              <a:t>IBM</a:t>
            </a:r>
          </a:p>
          <a:p>
            <a:r>
              <a:rPr lang="nl-BE" dirty="0"/>
              <a:t>Google Cloud</a:t>
            </a:r>
          </a:p>
          <a:p>
            <a:r>
              <a:rPr lang="nl-BE" dirty="0"/>
              <a:t>Oracle Cloud Architecture (OCI)</a:t>
            </a:r>
          </a:p>
          <a:p>
            <a:r>
              <a:rPr lang="nl-BE" b="1" dirty="0" err="1"/>
              <a:t>Snowflake</a:t>
            </a:r>
            <a:r>
              <a:rPr lang="nl-BE" b="1" dirty="0"/>
              <a:t> </a:t>
            </a:r>
            <a:r>
              <a:rPr lang="nl-BE" b="1" dirty="0" err="1"/>
              <a:t>cloud</a:t>
            </a:r>
            <a:r>
              <a:rPr lang="nl-BE" b="1" dirty="0"/>
              <a:t> database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43E07CC4-59B3-3C6D-E8EC-EE17B6711F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5337" y="741759"/>
            <a:ext cx="8183693" cy="613093"/>
          </a:xfrm>
        </p:spPr>
        <p:txBody>
          <a:bodyPr/>
          <a:lstStyle/>
          <a:p>
            <a:r>
              <a:rPr lang="nl-BE" dirty="0" err="1"/>
              <a:t>Commericial</a:t>
            </a:r>
            <a:r>
              <a:rPr lang="nl-BE" dirty="0"/>
              <a:t> Cloud (Database) Providers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DBD3D031-6616-7C93-D164-496CF39F2C7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898928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D0C03CB7-6C7B-6094-9454-01227DA5C3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0752" y="2424444"/>
            <a:ext cx="6334442" cy="613093"/>
          </a:xfrm>
        </p:spPr>
        <p:txBody>
          <a:bodyPr/>
          <a:lstStyle/>
          <a:p>
            <a:r>
              <a:rPr lang="nl-BE" dirty="0"/>
              <a:t>Data on Microsoft </a:t>
            </a:r>
            <a:r>
              <a:rPr lang="nl-BE" dirty="0" err="1"/>
              <a:t>Azure</a:t>
            </a:r>
            <a:endParaRPr lang="nl-BE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F3F1C742-F686-ED65-CAEA-0C4F18144F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601241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4572" y="344996"/>
            <a:ext cx="1771174" cy="379431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L="9525">
              <a:spcBef>
                <a:spcPts val="79"/>
              </a:spcBef>
            </a:pPr>
            <a:r>
              <a:rPr spc="-41" dirty="0"/>
              <a:t>Roles</a:t>
            </a:r>
            <a:r>
              <a:rPr spc="-120" dirty="0"/>
              <a:t> </a:t>
            </a:r>
            <a:r>
              <a:rPr dirty="0"/>
              <a:t>in</a:t>
            </a:r>
            <a:r>
              <a:rPr spc="-105" dirty="0"/>
              <a:t> </a:t>
            </a:r>
            <a:r>
              <a:rPr spc="-15" dirty="0"/>
              <a:t>Data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51473" y="1093279"/>
            <a:ext cx="2703195" cy="2143985"/>
          </a:xfrm>
          <a:prstGeom prst="rect">
            <a:avLst/>
          </a:prstGeom>
          <a:ln w="19050">
            <a:solidFill>
              <a:srgbClr val="0078D2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defTabSz="685800"/>
            <a:endParaRPr sz="1350" kern="0">
              <a:solidFill>
                <a:sysClr val="windowText" lastClr="000000"/>
              </a:solidFill>
              <a:latin typeface="Times New Roman"/>
              <a:cs typeface="Times New Roman"/>
            </a:endParaRPr>
          </a:p>
          <a:p>
            <a:pPr defTabSz="685800"/>
            <a:endParaRPr sz="1350" kern="0">
              <a:solidFill>
                <a:sysClr val="windowText" lastClr="000000"/>
              </a:solidFill>
              <a:latin typeface="Times New Roman"/>
              <a:cs typeface="Times New Roman"/>
            </a:endParaRPr>
          </a:p>
          <a:p>
            <a:pPr defTabSz="685800"/>
            <a:endParaRPr sz="1350" kern="0">
              <a:solidFill>
                <a:sysClr val="windowText" lastClr="000000"/>
              </a:solidFill>
              <a:latin typeface="Times New Roman"/>
              <a:cs typeface="Times New Roman"/>
            </a:endParaRPr>
          </a:p>
          <a:p>
            <a:pPr defTabSz="685800">
              <a:spcBef>
                <a:spcPts val="11"/>
              </a:spcBef>
            </a:pPr>
            <a:endParaRPr sz="1163" kern="0">
              <a:solidFill>
                <a:sysClr val="windowText" lastClr="000000"/>
              </a:solidFill>
              <a:latin typeface="Times New Roman"/>
              <a:cs typeface="Times New Roman"/>
            </a:endParaRPr>
          </a:p>
          <a:p>
            <a:pPr marL="129064" marR="931545" defTabSz="685800">
              <a:lnSpc>
                <a:spcPct val="132600"/>
              </a:lnSpc>
              <a:spcBef>
                <a:spcPts val="4"/>
              </a:spcBef>
            </a:pPr>
            <a:r>
              <a:rPr sz="1200" b="1" kern="0" dirty="0">
                <a:solidFill>
                  <a:srgbClr val="0078D2"/>
                </a:solidFill>
                <a:latin typeface="Segoe UI Semibold"/>
                <a:cs typeface="Segoe UI Semibold"/>
              </a:rPr>
              <a:t>Database</a:t>
            </a:r>
            <a:r>
              <a:rPr sz="1200" b="1" kern="0" spc="-71" dirty="0">
                <a:solidFill>
                  <a:srgbClr val="0078D2"/>
                </a:solidFill>
                <a:latin typeface="Segoe UI Semibold"/>
                <a:cs typeface="Segoe UI Semibold"/>
              </a:rPr>
              <a:t> </a:t>
            </a:r>
            <a:r>
              <a:rPr sz="1200" b="1" kern="0" spc="-8" dirty="0">
                <a:solidFill>
                  <a:srgbClr val="0078D2"/>
                </a:solidFill>
                <a:latin typeface="Segoe UI Semibold"/>
                <a:cs typeface="Segoe UI Semibold"/>
              </a:rPr>
              <a:t>Administrator </a:t>
            </a:r>
            <a:r>
              <a:rPr sz="105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Database</a:t>
            </a:r>
            <a:r>
              <a:rPr sz="1050" kern="0" spc="-11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1050" kern="0" spc="-8" dirty="0">
                <a:solidFill>
                  <a:sysClr val="windowText" lastClr="000000"/>
                </a:solidFill>
                <a:latin typeface="Segoe UI"/>
                <a:cs typeface="Segoe UI"/>
              </a:rPr>
              <a:t>Management </a:t>
            </a:r>
            <a:r>
              <a:rPr sz="105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Implements</a:t>
            </a:r>
            <a:r>
              <a:rPr sz="1050" kern="0" spc="-23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105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Data</a:t>
            </a:r>
            <a:r>
              <a:rPr sz="1050" kern="0" spc="-19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1050" kern="0" spc="-8" dirty="0">
                <a:solidFill>
                  <a:sysClr val="windowText" lastClr="000000"/>
                </a:solidFill>
                <a:latin typeface="Segoe UI"/>
                <a:cs typeface="Segoe UI"/>
              </a:rPr>
              <a:t>Security Backups</a:t>
            </a:r>
            <a:endParaRPr sz="1050" kern="0">
              <a:solidFill>
                <a:sysClr val="windowText" lastClr="000000"/>
              </a:solidFill>
              <a:latin typeface="Segoe UI"/>
              <a:cs typeface="Segoe UI"/>
            </a:endParaRPr>
          </a:p>
          <a:p>
            <a:pPr marL="129064" defTabSz="685800">
              <a:spcBef>
                <a:spcPts val="450"/>
              </a:spcBef>
            </a:pPr>
            <a:r>
              <a:rPr sz="105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User</a:t>
            </a:r>
            <a:r>
              <a:rPr sz="1050" kern="0" spc="11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1050" kern="0" spc="-8" dirty="0">
                <a:solidFill>
                  <a:sysClr val="windowText" lastClr="000000"/>
                </a:solidFill>
                <a:latin typeface="Segoe UI"/>
                <a:cs typeface="Segoe UI"/>
              </a:rPr>
              <a:t>Access</a:t>
            </a:r>
            <a:endParaRPr sz="1050" kern="0">
              <a:solidFill>
                <a:sysClr val="windowText" lastClr="000000"/>
              </a:solidFill>
              <a:latin typeface="Segoe UI"/>
              <a:cs typeface="Segoe UI"/>
            </a:endParaRPr>
          </a:p>
          <a:p>
            <a:pPr marL="129064" defTabSz="685800">
              <a:spcBef>
                <a:spcPts val="450"/>
              </a:spcBef>
            </a:pPr>
            <a:r>
              <a:rPr sz="105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Monitors</a:t>
            </a:r>
            <a:r>
              <a:rPr sz="1050" kern="0" spc="-4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1050" kern="0" spc="-8" dirty="0">
                <a:solidFill>
                  <a:sysClr val="windowText" lastClr="000000"/>
                </a:solidFill>
                <a:latin typeface="Segoe UI"/>
                <a:cs typeface="Segoe UI"/>
              </a:rPr>
              <a:t>performance</a:t>
            </a:r>
            <a:endParaRPr sz="1050" kern="0">
              <a:solidFill>
                <a:sysClr val="windowText" lastClr="000000"/>
              </a:solidFill>
              <a:latin typeface="Segoe UI"/>
              <a:cs typeface="Segoe U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231832" y="1093279"/>
            <a:ext cx="2703195" cy="1932580"/>
          </a:xfrm>
          <a:prstGeom prst="rect">
            <a:avLst/>
          </a:prstGeom>
          <a:ln w="19050">
            <a:solidFill>
              <a:srgbClr val="0078D2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defTabSz="685800"/>
            <a:endParaRPr sz="1575" kern="0">
              <a:solidFill>
                <a:sysClr val="windowText" lastClr="000000"/>
              </a:solidFill>
              <a:latin typeface="Times New Roman"/>
              <a:cs typeface="Times New Roman"/>
            </a:endParaRPr>
          </a:p>
          <a:p>
            <a:pPr defTabSz="685800"/>
            <a:endParaRPr sz="1575" kern="0">
              <a:solidFill>
                <a:sysClr val="windowText" lastClr="000000"/>
              </a:solidFill>
              <a:latin typeface="Times New Roman"/>
              <a:cs typeface="Times New Roman"/>
            </a:endParaRPr>
          </a:p>
          <a:p>
            <a:pPr defTabSz="685800"/>
            <a:endParaRPr sz="1575" kern="0">
              <a:solidFill>
                <a:sysClr val="windowText" lastClr="000000"/>
              </a:solidFill>
              <a:latin typeface="Times New Roman"/>
              <a:cs typeface="Times New Roman"/>
            </a:endParaRPr>
          </a:p>
          <a:p>
            <a:pPr marL="94298" defTabSz="685800">
              <a:spcBef>
                <a:spcPts val="1170"/>
              </a:spcBef>
            </a:pPr>
            <a:r>
              <a:rPr sz="1200" b="1" kern="0" dirty="0">
                <a:solidFill>
                  <a:srgbClr val="0078D2"/>
                </a:solidFill>
                <a:latin typeface="Segoe UI Semibold"/>
                <a:cs typeface="Segoe UI Semibold"/>
              </a:rPr>
              <a:t>Data</a:t>
            </a:r>
            <a:r>
              <a:rPr sz="1200" b="1" kern="0" spc="-26" dirty="0">
                <a:solidFill>
                  <a:srgbClr val="0078D2"/>
                </a:solidFill>
                <a:latin typeface="Segoe UI Semibold"/>
                <a:cs typeface="Segoe UI Semibold"/>
              </a:rPr>
              <a:t> </a:t>
            </a:r>
            <a:r>
              <a:rPr sz="1200" b="1" kern="0" spc="-8" dirty="0">
                <a:solidFill>
                  <a:srgbClr val="0078D2"/>
                </a:solidFill>
                <a:latin typeface="Segoe UI Semibold"/>
                <a:cs typeface="Segoe UI Semibold"/>
              </a:rPr>
              <a:t>Engineer</a:t>
            </a:r>
            <a:endParaRPr sz="1200" kern="0">
              <a:solidFill>
                <a:sysClr val="windowText" lastClr="000000"/>
              </a:solidFill>
              <a:latin typeface="Segoe UI Semibold"/>
              <a:cs typeface="Segoe UI Semibold"/>
            </a:endParaRPr>
          </a:p>
          <a:p>
            <a:pPr marL="94298" marR="898208" defTabSz="685800">
              <a:lnSpc>
                <a:spcPts val="1710"/>
              </a:lnSpc>
              <a:spcBef>
                <a:spcPts val="60"/>
              </a:spcBef>
            </a:pPr>
            <a:r>
              <a:rPr sz="105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Data</a:t>
            </a:r>
            <a:r>
              <a:rPr sz="1050" kern="0" spc="-15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105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Pipelines</a:t>
            </a:r>
            <a:r>
              <a:rPr sz="1050" kern="0" spc="-11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105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and</a:t>
            </a:r>
            <a:r>
              <a:rPr sz="1050" kern="0" spc="-8" dirty="0">
                <a:solidFill>
                  <a:sysClr val="windowText" lastClr="000000"/>
                </a:solidFill>
                <a:latin typeface="Segoe UI"/>
                <a:cs typeface="Segoe UI"/>
              </a:rPr>
              <a:t> processes </a:t>
            </a:r>
            <a:r>
              <a:rPr sz="105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Data</a:t>
            </a:r>
            <a:r>
              <a:rPr sz="1050" kern="0" spc="-19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105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Ingestion</a:t>
            </a:r>
            <a:r>
              <a:rPr sz="1050" kern="0" spc="-19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1050" kern="0" spc="-8" dirty="0">
                <a:solidFill>
                  <a:sysClr val="windowText" lastClr="000000"/>
                </a:solidFill>
                <a:latin typeface="Segoe UI"/>
                <a:cs typeface="Segoe UI"/>
              </a:rPr>
              <a:t>storage </a:t>
            </a:r>
            <a:r>
              <a:rPr sz="105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Prepare</a:t>
            </a:r>
            <a:r>
              <a:rPr sz="1050" kern="0" spc="-15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105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data</a:t>
            </a:r>
            <a:r>
              <a:rPr sz="1050" kern="0" spc="-34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105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for</a:t>
            </a:r>
            <a:r>
              <a:rPr sz="1050" kern="0" spc="-23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1050" kern="0" spc="-8" dirty="0">
                <a:solidFill>
                  <a:sysClr val="windowText" lastClr="000000"/>
                </a:solidFill>
                <a:latin typeface="Segoe UI"/>
                <a:cs typeface="Segoe UI"/>
              </a:rPr>
              <a:t>Analytics</a:t>
            </a:r>
            <a:endParaRPr sz="1050" kern="0">
              <a:solidFill>
                <a:sysClr val="windowText" lastClr="000000"/>
              </a:solidFill>
              <a:latin typeface="Segoe UI"/>
              <a:cs typeface="Segoe UI"/>
            </a:endParaRPr>
          </a:p>
          <a:p>
            <a:pPr marL="94298" defTabSz="685800">
              <a:spcBef>
                <a:spcPts val="315"/>
              </a:spcBef>
            </a:pPr>
            <a:r>
              <a:rPr sz="105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Prepare</a:t>
            </a:r>
            <a:r>
              <a:rPr sz="1050" kern="0" spc="-11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105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data</a:t>
            </a:r>
            <a:r>
              <a:rPr sz="1050" kern="0" spc="-30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105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for</a:t>
            </a:r>
            <a:r>
              <a:rPr sz="1050" kern="0" spc="-19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105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analytical</a:t>
            </a:r>
            <a:r>
              <a:rPr sz="1050" kern="0" spc="-30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1050" kern="0" spc="-8" dirty="0">
                <a:solidFill>
                  <a:sysClr val="windowText" lastClr="000000"/>
                </a:solidFill>
                <a:latin typeface="Segoe UI"/>
                <a:cs typeface="Segoe UI"/>
              </a:rPr>
              <a:t>processing</a:t>
            </a:r>
            <a:endParaRPr sz="1050" kern="0">
              <a:solidFill>
                <a:sysClr val="windowText" lastClr="000000"/>
              </a:solidFill>
              <a:latin typeface="Segoe UI"/>
              <a:cs typeface="Segoe U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120193" y="1093279"/>
            <a:ext cx="2730818" cy="1914627"/>
          </a:xfrm>
          <a:prstGeom prst="rect">
            <a:avLst/>
          </a:prstGeom>
          <a:ln w="19050">
            <a:solidFill>
              <a:srgbClr val="0078D2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R="16193" defTabSz="685800"/>
            <a:endParaRPr sz="1575" kern="0">
              <a:solidFill>
                <a:sysClr val="windowText" lastClr="000000"/>
              </a:solidFill>
              <a:latin typeface="Times New Roman"/>
              <a:cs typeface="Times New Roman"/>
            </a:endParaRPr>
          </a:p>
          <a:p>
            <a:pPr marR="16193" defTabSz="685800"/>
            <a:endParaRPr sz="1575" kern="0">
              <a:solidFill>
                <a:sysClr val="windowText" lastClr="000000"/>
              </a:solidFill>
              <a:latin typeface="Times New Roman"/>
              <a:cs typeface="Times New Roman"/>
            </a:endParaRPr>
          </a:p>
          <a:p>
            <a:pPr marR="16193" defTabSz="685800"/>
            <a:endParaRPr sz="1575" kern="0">
              <a:solidFill>
                <a:sysClr val="windowText" lastClr="000000"/>
              </a:solidFill>
              <a:latin typeface="Times New Roman"/>
              <a:cs typeface="Times New Roman"/>
            </a:endParaRPr>
          </a:p>
          <a:p>
            <a:pPr marL="122873" marR="16193" defTabSz="685800">
              <a:spcBef>
                <a:spcPts val="1043"/>
              </a:spcBef>
            </a:pPr>
            <a:r>
              <a:rPr sz="1200" b="1" kern="0" dirty="0">
                <a:solidFill>
                  <a:srgbClr val="0078D2"/>
                </a:solidFill>
                <a:latin typeface="Segoe UI Semibold"/>
                <a:cs typeface="Segoe UI Semibold"/>
              </a:rPr>
              <a:t>Data</a:t>
            </a:r>
            <a:r>
              <a:rPr sz="1200" b="1" kern="0" spc="-34" dirty="0">
                <a:solidFill>
                  <a:srgbClr val="0078D2"/>
                </a:solidFill>
                <a:latin typeface="Segoe UI Semibold"/>
                <a:cs typeface="Segoe UI Semibold"/>
              </a:rPr>
              <a:t> </a:t>
            </a:r>
            <a:r>
              <a:rPr sz="1200" b="1" kern="0" spc="-8" dirty="0">
                <a:solidFill>
                  <a:srgbClr val="0078D2"/>
                </a:solidFill>
                <a:latin typeface="Segoe UI Semibold"/>
                <a:cs typeface="Segoe UI Semibold"/>
              </a:rPr>
              <a:t>Analyst</a:t>
            </a:r>
            <a:endParaRPr sz="1200" kern="0">
              <a:solidFill>
                <a:sysClr val="windowText" lastClr="000000"/>
              </a:solidFill>
              <a:latin typeface="Segoe UI Semibold"/>
              <a:cs typeface="Segoe UI Semibold"/>
            </a:endParaRPr>
          </a:p>
          <a:p>
            <a:pPr marL="122873" marR="812959" defTabSz="685800">
              <a:lnSpc>
                <a:spcPts val="1710"/>
              </a:lnSpc>
              <a:spcBef>
                <a:spcPts val="60"/>
              </a:spcBef>
            </a:pPr>
            <a:r>
              <a:rPr sz="105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Provides</a:t>
            </a:r>
            <a:r>
              <a:rPr sz="1050" kern="0" spc="-19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105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insights</a:t>
            </a:r>
            <a:r>
              <a:rPr sz="1050" kern="0" spc="-19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105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into</a:t>
            </a:r>
            <a:r>
              <a:rPr sz="1050" kern="0" spc="-11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105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the</a:t>
            </a:r>
            <a:r>
              <a:rPr sz="1050" kern="0" spc="-15" dirty="0">
                <a:solidFill>
                  <a:sysClr val="windowText" lastClr="000000"/>
                </a:solidFill>
                <a:latin typeface="Segoe UI"/>
                <a:cs typeface="Segoe UI"/>
              </a:rPr>
              <a:t> data </a:t>
            </a:r>
            <a:r>
              <a:rPr sz="105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Visual</a:t>
            </a:r>
            <a:r>
              <a:rPr sz="1050" kern="0" spc="-19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1050" kern="0" spc="-8" dirty="0">
                <a:solidFill>
                  <a:sysClr val="windowText" lastClr="000000"/>
                </a:solidFill>
                <a:latin typeface="Segoe UI"/>
                <a:cs typeface="Segoe UI"/>
              </a:rPr>
              <a:t>Reporting</a:t>
            </a:r>
            <a:endParaRPr sz="1050" kern="0">
              <a:solidFill>
                <a:sysClr val="windowText" lastClr="000000"/>
              </a:solidFill>
              <a:latin typeface="Segoe UI"/>
              <a:cs typeface="Segoe UI"/>
            </a:endParaRPr>
          </a:p>
          <a:p>
            <a:pPr marL="122873" marR="16193" defTabSz="685800">
              <a:spcBef>
                <a:spcPts val="319"/>
              </a:spcBef>
            </a:pPr>
            <a:r>
              <a:rPr sz="105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Modeling</a:t>
            </a:r>
            <a:r>
              <a:rPr sz="1050" kern="0" spc="-11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105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Data</a:t>
            </a:r>
            <a:r>
              <a:rPr sz="1050" kern="0" spc="-11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105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for</a:t>
            </a:r>
            <a:r>
              <a:rPr sz="1050" kern="0" spc="-11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1050" kern="0" spc="-8" dirty="0">
                <a:solidFill>
                  <a:sysClr val="windowText" lastClr="000000"/>
                </a:solidFill>
                <a:latin typeface="Segoe UI"/>
                <a:cs typeface="Segoe UI"/>
              </a:rPr>
              <a:t>Analysis</a:t>
            </a:r>
            <a:endParaRPr sz="1050" kern="0">
              <a:solidFill>
                <a:sysClr val="windowText" lastClr="000000"/>
              </a:solidFill>
              <a:latin typeface="Segoe UI"/>
              <a:cs typeface="Segoe UI"/>
            </a:endParaRPr>
          </a:p>
          <a:p>
            <a:pPr marL="122873" defTabSz="685800">
              <a:spcBef>
                <a:spcPts val="450"/>
              </a:spcBef>
            </a:pPr>
            <a:r>
              <a:rPr sz="105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Combines</a:t>
            </a:r>
            <a:r>
              <a:rPr sz="1050" kern="0" spc="-23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105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data</a:t>
            </a:r>
            <a:r>
              <a:rPr sz="1050" kern="0" spc="-19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105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for</a:t>
            </a:r>
            <a:r>
              <a:rPr sz="1050" kern="0" spc="-15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105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visualization</a:t>
            </a:r>
            <a:r>
              <a:rPr sz="1050" kern="0" spc="-15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105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and</a:t>
            </a:r>
            <a:r>
              <a:rPr sz="1050" kern="0" spc="-15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1050" kern="0" spc="-8" dirty="0">
                <a:solidFill>
                  <a:sysClr val="windowText" lastClr="000000"/>
                </a:solidFill>
                <a:latin typeface="Segoe UI"/>
                <a:cs typeface="Segoe UI"/>
              </a:rPr>
              <a:t>analysis</a:t>
            </a:r>
            <a:endParaRPr sz="1050" kern="0">
              <a:solidFill>
                <a:sysClr val="windowText" lastClr="000000"/>
              </a:solidFill>
              <a:latin typeface="Segoe UI"/>
              <a:cs typeface="Segoe UI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4397" y="1239915"/>
            <a:ext cx="471623" cy="421658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396997" y="1173860"/>
            <a:ext cx="507206" cy="600075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304788" y="1173860"/>
            <a:ext cx="707231" cy="642366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8428" y="258747"/>
            <a:ext cx="6100049" cy="379431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L="9525">
              <a:spcBef>
                <a:spcPts val="79"/>
              </a:spcBef>
            </a:pPr>
            <a:r>
              <a:rPr spc="-26" dirty="0"/>
              <a:t>Common</a:t>
            </a:r>
            <a:r>
              <a:rPr spc="-105" dirty="0"/>
              <a:t> </a:t>
            </a:r>
            <a:r>
              <a:rPr spc="-83" dirty="0"/>
              <a:t>Tools</a:t>
            </a:r>
            <a:r>
              <a:rPr spc="-86" dirty="0"/>
              <a:t> </a:t>
            </a:r>
            <a:r>
              <a:rPr dirty="0"/>
              <a:t>–</a:t>
            </a:r>
            <a:r>
              <a:rPr spc="-98" dirty="0"/>
              <a:t> </a:t>
            </a:r>
            <a:r>
              <a:rPr spc="-34" dirty="0"/>
              <a:t>Database</a:t>
            </a:r>
            <a:r>
              <a:rPr spc="-86" dirty="0"/>
              <a:t> </a:t>
            </a:r>
            <a:r>
              <a:rPr spc="-30" dirty="0"/>
              <a:t>Administrator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51473" y="1093279"/>
            <a:ext cx="2703195" cy="1693958"/>
          </a:xfrm>
          <a:prstGeom prst="rect">
            <a:avLst/>
          </a:prstGeom>
          <a:ln w="19050">
            <a:solidFill>
              <a:srgbClr val="0078D2"/>
            </a:solidFill>
          </a:ln>
        </p:spPr>
        <p:txBody>
          <a:bodyPr vert="horz" wrap="square" lIns="0" tIns="76676" rIns="0" bIns="0" rtlCol="0">
            <a:spAutoFit/>
          </a:bodyPr>
          <a:lstStyle/>
          <a:p>
            <a:pPr marL="129064" defTabSz="685800">
              <a:spcBef>
                <a:spcPts val="604"/>
              </a:spcBef>
            </a:pPr>
            <a:r>
              <a:rPr sz="1200" b="1" kern="0" dirty="0">
                <a:solidFill>
                  <a:srgbClr val="0078D2"/>
                </a:solidFill>
                <a:latin typeface="Segoe UI Semibold"/>
                <a:cs typeface="Segoe UI Semibold"/>
              </a:rPr>
              <a:t>Azure</a:t>
            </a:r>
            <a:r>
              <a:rPr sz="1200" b="1" kern="0" spc="-45" dirty="0">
                <a:solidFill>
                  <a:srgbClr val="0078D2"/>
                </a:solidFill>
                <a:latin typeface="Segoe UI Semibold"/>
                <a:cs typeface="Segoe UI Semibold"/>
              </a:rPr>
              <a:t> </a:t>
            </a:r>
            <a:r>
              <a:rPr sz="1200" b="1" kern="0" dirty="0">
                <a:solidFill>
                  <a:srgbClr val="0078D2"/>
                </a:solidFill>
                <a:latin typeface="Segoe UI Semibold"/>
                <a:cs typeface="Segoe UI Semibold"/>
              </a:rPr>
              <a:t>Data</a:t>
            </a:r>
            <a:r>
              <a:rPr sz="1200" b="1" kern="0" spc="-30" dirty="0">
                <a:solidFill>
                  <a:srgbClr val="0078D2"/>
                </a:solidFill>
                <a:latin typeface="Segoe UI Semibold"/>
                <a:cs typeface="Segoe UI Semibold"/>
              </a:rPr>
              <a:t> </a:t>
            </a:r>
            <a:r>
              <a:rPr sz="1200" b="1" kern="0" spc="-8" dirty="0">
                <a:solidFill>
                  <a:srgbClr val="0078D2"/>
                </a:solidFill>
                <a:latin typeface="Segoe UI Semibold"/>
                <a:cs typeface="Segoe UI Semibold"/>
              </a:rPr>
              <a:t>Studio</a:t>
            </a:r>
            <a:endParaRPr sz="1200" kern="0">
              <a:solidFill>
                <a:sysClr val="windowText" lastClr="000000"/>
              </a:solidFill>
              <a:latin typeface="Segoe UI Semibold"/>
              <a:cs typeface="Segoe UI Semibold"/>
            </a:endParaRPr>
          </a:p>
          <a:p>
            <a:pPr defTabSz="685800"/>
            <a:endParaRPr sz="1575" kern="0">
              <a:solidFill>
                <a:sysClr val="windowText" lastClr="000000"/>
              </a:solidFill>
              <a:latin typeface="Segoe UI Semibold"/>
              <a:cs typeface="Segoe UI Semibold"/>
            </a:endParaRPr>
          </a:p>
          <a:p>
            <a:pPr defTabSz="685800"/>
            <a:endParaRPr sz="1575" kern="0">
              <a:solidFill>
                <a:sysClr val="windowText" lastClr="000000"/>
              </a:solidFill>
              <a:latin typeface="Segoe UI Semibold"/>
              <a:cs typeface="Segoe UI Semibold"/>
            </a:endParaRPr>
          </a:p>
          <a:p>
            <a:pPr defTabSz="685800">
              <a:spcBef>
                <a:spcPts val="15"/>
              </a:spcBef>
            </a:pPr>
            <a:endParaRPr sz="1538" kern="0">
              <a:solidFill>
                <a:sysClr val="windowText" lastClr="000000"/>
              </a:solidFill>
              <a:latin typeface="Segoe UI Semibold"/>
              <a:cs typeface="Segoe UI Semibold"/>
            </a:endParaRPr>
          </a:p>
          <a:p>
            <a:pPr marL="344329" marR="297656" indent="-215265" defTabSz="685800">
              <a:spcBef>
                <a:spcPts val="4"/>
              </a:spcBef>
              <a:buSzPct val="89285"/>
              <a:buFont typeface="Arial"/>
              <a:buChar char="•"/>
              <a:tabLst>
                <a:tab pos="344329" algn="l"/>
                <a:tab pos="344805" algn="l"/>
              </a:tabLst>
            </a:pPr>
            <a:r>
              <a:rPr sz="105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Graphical</a:t>
            </a:r>
            <a:r>
              <a:rPr sz="1050" kern="0" spc="-19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105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interface</a:t>
            </a:r>
            <a:r>
              <a:rPr sz="1050" kern="0" spc="-15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105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for</a:t>
            </a:r>
            <a:r>
              <a:rPr sz="1050" kern="0" spc="-8" dirty="0">
                <a:solidFill>
                  <a:sysClr val="windowText" lastClr="000000"/>
                </a:solidFill>
                <a:latin typeface="Segoe UI"/>
                <a:cs typeface="Segoe UI"/>
              </a:rPr>
              <a:t> managing </a:t>
            </a:r>
            <a:r>
              <a:rPr sz="105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on-premises</a:t>
            </a:r>
            <a:r>
              <a:rPr sz="1050" kern="0" spc="-15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105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and</a:t>
            </a:r>
            <a:r>
              <a:rPr sz="1050" kern="0" spc="-8" dirty="0">
                <a:solidFill>
                  <a:sysClr val="windowText" lastClr="000000"/>
                </a:solidFill>
                <a:latin typeface="Segoe UI"/>
                <a:cs typeface="Segoe UI"/>
              </a:rPr>
              <a:t> cloud-</a:t>
            </a:r>
            <a:r>
              <a:rPr sz="105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based</a:t>
            </a:r>
            <a:r>
              <a:rPr sz="1050" kern="0" spc="4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1050" kern="0" spc="-15" dirty="0">
                <a:solidFill>
                  <a:sysClr val="windowText" lastClr="000000"/>
                </a:solidFill>
                <a:latin typeface="Segoe UI"/>
                <a:cs typeface="Segoe UI"/>
              </a:rPr>
              <a:t>data </a:t>
            </a:r>
            <a:r>
              <a:rPr sz="1050" kern="0" spc="-8" dirty="0">
                <a:solidFill>
                  <a:sysClr val="windowText" lastClr="000000"/>
                </a:solidFill>
                <a:latin typeface="Segoe UI"/>
                <a:cs typeface="Segoe UI"/>
              </a:rPr>
              <a:t>services</a:t>
            </a:r>
            <a:endParaRPr sz="1050" kern="0">
              <a:solidFill>
                <a:sysClr val="windowText" lastClr="000000"/>
              </a:solidFill>
              <a:latin typeface="Segoe UI"/>
              <a:cs typeface="Segoe UI"/>
            </a:endParaRPr>
          </a:p>
          <a:p>
            <a:pPr marL="344329" indent="-215741" defTabSz="685800">
              <a:spcBef>
                <a:spcPts val="450"/>
              </a:spcBef>
              <a:buSzPct val="89285"/>
              <a:buFont typeface="Arial"/>
              <a:buChar char="•"/>
              <a:tabLst>
                <a:tab pos="344329" algn="l"/>
                <a:tab pos="344805" algn="l"/>
              </a:tabLst>
            </a:pPr>
            <a:r>
              <a:rPr sz="105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Runs</a:t>
            </a:r>
            <a:r>
              <a:rPr sz="1050" kern="0" spc="-19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105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on</a:t>
            </a:r>
            <a:r>
              <a:rPr sz="1050" kern="0" spc="-11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105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Windows,</a:t>
            </a:r>
            <a:r>
              <a:rPr sz="1050" kern="0" spc="-23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105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macOS,</a:t>
            </a:r>
            <a:r>
              <a:rPr sz="1050" kern="0" spc="-23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1050" kern="0" spc="-15" dirty="0">
                <a:solidFill>
                  <a:sysClr val="windowText" lastClr="000000"/>
                </a:solidFill>
                <a:latin typeface="Segoe UI"/>
                <a:cs typeface="Segoe UI"/>
              </a:rPr>
              <a:t>Linux</a:t>
            </a:r>
            <a:endParaRPr sz="1050" kern="0">
              <a:solidFill>
                <a:sysClr val="windowText" lastClr="000000"/>
              </a:solidFill>
              <a:latin typeface="Segoe UI"/>
              <a:cs typeface="Segoe U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231832" y="1093279"/>
            <a:ext cx="2703195" cy="2081243"/>
          </a:xfrm>
          <a:prstGeom prst="rect">
            <a:avLst/>
          </a:prstGeom>
          <a:ln w="19050">
            <a:solidFill>
              <a:srgbClr val="0078D2"/>
            </a:solidFill>
          </a:ln>
        </p:spPr>
        <p:txBody>
          <a:bodyPr vert="horz" wrap="square" lIns="0" tIns="76676" rIns="0" bIns="0" rtlCol="0">
            <a:spAutoFit/>
          </a:bodyPr>
          <a:lstStyle/>
          <a:p>
            <a:pPr marL="94298" defTabSz="685800">
              <a:spcBef>
                <a:spcPts val="604"/>
              </a:spcBef>
            </a:pPr>
            <a:r>
              <a:rPr sz="1200" b="1" kern="0" dirty="0">
                <a:solidFill>
                  <a:srgbClr val="0078D2"/>
                </a:solidFill>
                <a:latin typeface="Segoe UI Semibold"/>
                <a:cs typeface="Segoe UI Semibold"/>
              </a:rPr>
              <a:t>SQL</a:t>
            </a:r>
            <a:r>
              <a:rPr sz="1200" b="1" kern="0" spc="-19" dirty="0">
                <a:solidFill>
                  <a:srgbClr val="0078D2"/>
                </a:solidFill>
                <a:latin typeface="Segoe UI Semibold"/>
                <a:cs typeface="Segoe UI Semibold"/>
              </a:rPr>
              <a:t> </a:t>
            </a:r>
            <a:r>
              <a:rPr sz="1200" b="1" kern="0" dirty="0">
                <a:solidFill>
                  <a:srgbClr val="0078D2"/>
                </a:solidFill>
                <a:latin typeface="Segoe UI Semibold"/>
                <a:cs typeface="Segoe UI Semibold"/>
              </a:rPr>
              <a:t>Server</a:t>
            </a:r>
            <a:r>
              <a:rPr sz="1200" b="1" kern="0" spc="-11" dirty="0">
                <a:solidFill>
                  <a:srgbClr val="0078D2"/>
                </a:solidFill>
                <a:latin typeface="Segoe UI Semibold"/>
                <a:cs typeface="Segoe UI Semibold"/>
              </a:rPr>
              <a:t> </a:t>
            </a:r>
            <a:r>
              <a:rPr sz="1200" b="1" kern="0" spc="-8" dirty="0">
                <a:solidFill>
                  <a:srgbClr val="0078D2"/>
                </a:solidFill>
                <a:latin typeface="Segoe UI Semibold"/>
                <a:cs typeface="Segoe UI Semibold"/>
              </a:rPr>
              <a:t>Management</a:t>
            </a:r>
            <a:r>
              <a:rPr sz="1200" b="1" kern="0" spc="-19" dirty="0">
                <a:solidFill>
                  <a:srgbClr val="0078D2"/>
                </a:solidFill>
                <a:latin typeface="Segoe UI Semibold"/>
                <a:cs typeface="Segoe UI Semibold"/>
              </a:rPr>
              <a:t> </a:t>
            </a:r>
            <a:r>
              <a:rPr sz="1200" b="1" kern="0" spc="-8" dirty="0">
                <a:solidFill>
                  <a:srgbClr val="0078D2"/>
                </a:solidFill>
                <a:latin typeface="Segoe UI Semibold"/>
                <a:cs typeface="Segoe UI Semibold"/>
              </a:rPr>
              <a:t>Studio</a:t>
            </a:r>
            <a:endParaRPr sz="1200" kern="0">
              <a:solidFill>
                <a:sysClr val="windowText" lastClr="000000"/>
              </a:solidFill>
              <a:latin typeface="Segoe UI Semibold"/>
              <a:cs typeface="Segoe UI Semibold"/>
            </a:endParaRPr>
          </a:p>
          <a:p>
            <a:pPr defTabSz="685800"/>
            <a:endParaRPr sz="1575" kern="0">
              <a:solidFill>
                <a:sysClr val="windowText" lastClr="000000"/>
              </a:solidFill>
              <a:latin typeface="Segoe UI Semibold"/>
              <a:cs typeface="Segoe UI Semibold"/>
            </a:endParaRPr>
          </a:p>
          <a:p>
            <a:pPr defTabSz="685800"/>
            <a:endParaRPr sz="1575" kern="0">
              <a:solidFill>
                <a:sysClr val="windowText" lastClr="000000"/>
              </a:solidFill>
              <a:latin typeface="Segoe UI Semibold"/>
              <a:cs typeface="Segoe UI Semibold"/>
            </a:endParaRPr>
          </a:p>
          <a:p>
            <a:pPr defTabSz="685800">
              <a:spcBef>
                <a:spcPts val="15"/>
              </a:spcBef>
            </a:pPr>
            <a:endParaRPr sz="1538" kern="0">
              <a:solidFill>
                <a:sysClr val="windowText" lastClr="000000"/>
              </a:solidFill>
              <a:latin typeface="Segoe UI Semibold"/>
              <a:cs typeface="Segoe UI Semibold"/>
            </a:endParaRPr>
          </a:p>
          <a:p>
            <a:pPr marL="309086" marR="332423" indent="-215265" defTabSz="685800">
              <a:spcBef>
                <a:spcPts val="4"/>
              </a:spcBef>
              <a:buSzPct val="89285"/>
              <a:buFont typeface="Arial"/>
              <a:buChar char="•"/>
              <a:tabLst>
                <a:tab pos="309086" algn="l"/>
                <a:tab pos="309563" algn="l"/>
              </a:tabLst>
            </a:pPr>
            <a:r>
              <a:rPr sz="105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Graphical</a:t>
            </a:r>
            <a:r>
              <a:rPr sz="1050" kern="0" spc="-19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105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interface</a:t>
            </a:r>
            <a:r>
              <a:rPr sz="1050" kern="0" spc="-15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105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for</a:t>
            </a:r>
            <a:r>
              <a:rPr sz="1050" kern="0" spc="-8" dirty="0">
                <a:solidFill>
                  <a:sysClr val="windowText" lastClr="000000"/>
                </a:solidFill>
                <a:latin typeface="Segoe UI"/>
                <a:cs typeface="Segoe UI"/>
              </a:rPr>
              <a:t> managing </a:t>
            </a:r>
            <a:r>
              <a:rPr sz="105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on-premises</a:t>
            </a:r>
            <a:r>
              <a:rPr sz="1050" kern="0" spc="-15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105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and</a:t>
            </a:r>
            <a:r>
              <a:rPr sz="1050" kern="0" spc="-8" dirty="0">
                <a:solidFill>
                  <a:sysClr val="windowText" lastClr="000000"/>
                </a:solidFill>
                <a:latin typeface="Segoe UI"/>
                <a:cs typeface="Segoe UI"/>
              </a:rPr>
              <a:t> cloud-</a:t>
            </a:r>
            <a:r>
              <a:rPr sz="105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based</a:t>
            </a:r>
            <a:r>
              <a:rPr sz="1050" kern="0" spc="4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1050" kern="0" spc="-15" dirty="0">
                <a:solidFill>
                  <a:sysClr val="windowText" lastClr="000000"/>
                </a:solidFill>
                <a:latin typeface="Segoe UI"/>
                <a:cs typeface="Segoe UI"/>
              </a:rPr>
              <a:t>data </a:t>
            </a:r>
            <a:r>
              <a:rPr sz="1050" kern="0" spc="-8" dirty="0">
                <a:solidFill>
                  <a:sysClr val="windowText" lastClr="000000"/>
                </a:solidFill>
                <a:latin typeface="Segoe UI"/>
                <a:cs typeface="Segoe UI"/>
              </a:rPr>
              <a:t>services</a:t>
            </a:r>
            <a:endParaRPr sz="1050" kern="0">
              <a:solidFill>
                <a:sysClr val="windowText" lastClr="000000"/>
              </a:solidFill>
              <a:latin typeface="Segoe UI"/>
              <a:cs typeface="Segoe UI"/>
            </a:endParaRPr>
          </a:p>
          <a:p>
            <a:pPr marL="309086" indent="-215265" defTabSz="685800">
              <a:spcBef>
                <a:spcPts val="450"/>
              </a:spcBef>
              <a:buSzPct val="89285"/>
              <a:buFont typeface="Arial"/>
              <a:buChar char="•"/>
              <a:tabLst>
                <a:tab pos="309086" algn="l"/>
                <a:tab pos="309563" algn="l"/>
              </a:tabLst>
            </a:pPr>
            <a:r>
              <a:rPr sz="105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Runs</a:t>
            </a:r>
            <a:r>
              <a:rPr sz="1050" kern="0" spc="-15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105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on</a:t>
            </a:r>
            <a:r>
              <a:rPr sz="1050" kern="0" spc="-8" dirty="0">
                <a:solidFill>
                  <a:sysClr val="windowText" lastClr="000000"/>
                </a:solidFill>
                <a:latin typeface="Segoe UI"/>
                <a:cs typeface="Segoe UI"/>
              </a:rPr>
              <a:t> Windows</a:t>
            </a:r>
            <a:endParaRPr sz="1050" kern="0">
              <a:solidFill>
                <a:sysClr val="windowText" lastClr="000000"/>
              </a:solidFill>
              <a:latin typeface="Segoe UI"/>
              <a:cs typeface="Segoe UI"/>
            </a:endParaRPr>
          </a:p>
          <a:p>
            <a:pPr marL="309086" marR="891540" indent="-215265" defTabSz="685800">
              <a:spcBef>
                <a:spcPts val="450"/>
              </a:spcBef>
              <a:buSzPct val="89285"/>
              <a:buFont typeface="Arial"/>
              <a:buChar char="•"/>
              <a:tabLst>
                <a:tab pos="309086" algn="l"/>
                <a:tab pos="309563" algn="l"/>
              </a:tabLst>
            </a:pPr>
            <a:r>
              <a:rPr sz="105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Comprehensive</a:t>
            </a:r>
            <a:r>
              <a:rPr sz="1050" kern="0" spc="-71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1050" kern="0" spc="-8" dirty="0">
                <a:solidFill>
                  <a:sysClr val="windowText" lastClr="000000"/>
                </a:solidFill>
                <a:latin typeface="Segoe UI"/>
                <a:cs typeface="Segoe UI"/>
              </a:rPr>
              <a:t>Database </a:t>
            </a:r>
            <a:r>
              <a:rPr sz="105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Administration</a:t>
            </a:r>
            <a:r>
              <a:rPr sz="1050" kern="0" spc="-30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1050" kern="0" spc="-15" dirty="0">
                <a:solidFill>
                  <a:sysClr val="windowText" lastClr="000000"/>
                </a:solidFill>
                <a:latin typeface="Segoe UI"/>
                <a:cs typeface="Segoe UI"/>
              </a:rPr>
              <a:t>tool</a:t>
            </a:r>
            <a:endParaRPr sz="1050" kern="0">
              <a:solidFill>
                <a:sysClr val="windowText" lastClr="000000"/>
              </a:solidFill>
              <a:latin typeface="Segoe UI"/>
              <a:cs typeface="Segoe U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120193" y="1093279"/>
            <a:ext cx="2702243" cy="1855540"/>
          </a:xfrm>
          <a:prstGeom prst="rect">
            <a:avLst/>
          </a:prstGeom>
          <a:ln w="19050">
            <a:solidFill>
              <a:srgbClr val="0078D2"/>
            </a:solidFill>
          </a:ln>
        </p:spPr>
        <p:txBody>
          <a:bodyPr vert="horz" wrap="square" lIns="0" tIns="76676" rIns="0" bIns="0" rtlCol="0">
            <a:spAutoFit/>
          </a:bodyPr>
          <a:lstStyle/>
          <a:p>
            <a:pPr marL="122873" defTabSz="685800">
              <a:spcBef>
                <a:spcPts val="604"/>
              </a:spcBef>
            </a:pPr>
            <a:r>
              <a:rPr sz="1200" b="1" kern="0" dirty="0">
                <a:solidFill>
                  <a:srgbClr val="0078D2"/>
                </a:solidFill>
                <a:latin typeface="Segoe UI Semibold"/>
                <a:cs typeface="Segoe UI Semibold"/>
              </a:rPr>
              <a:t>Azure</a:t>
            </a:r>
            <a:r>
              <a:rPr sz="1200" b="1" kern="0" spc="-45" dirty="0">
                <a:solidFill>
                  <a:srgbClr val="0078D2"/>
                </a:solidFill>
                <a:latin typeface="Segoe UI Semibold"/>
                <a:cs typeface="Segoe UI Semibold"/>
              </a:rPr>
              <a:t> </a:t>
            </a:r>
            <a:r>
              <a:rPr sz="1200" b="1" kern="0" dirty="0">
                <a:solidFill>
                  <a:srgbClr val="0078D2"/>
                </a:solidFill>
                <a:latin typeface="Segoe UI Semibold"/>
                <a:cs typeface="Segoe UI Semibold"/>
              </a:rPr>
              <a:t>Portal</a:t>
            </a:r>
            <a:r>
              <a:rPr sz="1200" b="1" kern="0" spc="-41" dirty="0">
                <a:solidFill>
                  <a:srgbClr val="0078D2"/>
                </a:solidFill>
                <a:latin typeface="Segoe UI Semibold"/>
                <a:cs typeface="Segoe UI Semibold"/>
              </a:rPr>
              <a:t> </a:t>
            </a:r>
            <a:r>
              <a:rPr sz="1200" b="1" kern="0" dirty="0">
                <a:solidFill>
                  <a:srgbClr val="0078D2"/>
                </a:solidFill>
                <a:latin typeface="Segoe UI Semibold"/>
                <a:cs typeface="Segoe UI Semibold"/>
              </a:rPr>
              <a:t>/</a:t>
            </a:r>
            <a:r>
              <a:rPr sz="1200" b="1" kern="0" spc="-38" dirty="0">
                <a:solidFill>
                  <a:srgbClr val="0078D2"/>
                </a:solidFill>
                <a:latin typeface="Segoe UI Semibold"/>
                <a:cs typeface="Segoe UI Semibold"/>
              </a:rPr>
              <a:t> </a:t>
            </a:r>
            <a:r>
              <a:rPr sz="1200" b="1" kern="0" spc="-19" dirty="0">
                <a:solidFill>
                  <a:srgbClr val="0078D2"/>
                </a:solidFill>
                <a:latin typeface="Segoe UI Semibold"/>
                <a:cs typeface="Segoe UI Semibold"/>
              </a:rPr>
              <a:t>CLI</a:t>
            </a:r>
            <a:endParaRPr sz="1200" kern="0">
              <a:solidFill>
                <a:sysClr val="windowText" lastClr="000000"/>
              </a:solidFill>
              <a:latin typeface="Segoe UI Semibold"/>
              <a:cs typeface="Segoe UI Semibold"/>
            </a:endParaRPr>
          </a:p>
          <a:p>
            <a:pPr defTabSz="685800"/>
            <a:endParaRPr sz="1575" kern="0">
              <a:solidFill>
                <a:sysClr val="windowText" lastClr="000000"/>
              </a:solidFill>
              <a:latin typeface="Segoe UI Semibold"/>
              <a:cs typeface="Segoe UI Semibold"/>
            </a:endParaRPr>
          </a:p>
          <a:p>
            <a:pPr defTabSz="685800"/>
            <a:endParaRPr sz="1575" kern="0">
              <a:solidFill>
                <a:sysClr val="windowText" lastClr="000000"/>
              </a:solidFill>
              <a:latin typeface="Segoe UI Semibold"/>
              <a:cs typeface="Segoe UI Semibold"/>
            </a:endParaRPr>
          </a:p>
          <a:p>
            <a:pPr defTabSz="685800">
              <a:spcBef>
                <a:spcPts val="15"/>
              </a:spcBef>
            </a:pPr>
            <a:endParaRPr sz="1538" kern="0">
              <a:solidFill>
                <a:sysClr val="windowText" lastClr="000000"/>
              </a:solidFill>
              <a:latin typeface="Segoe UI Semibold"/>
              <a:cs typeface="Segoe UI Semibold"/>
            </a:endParaRPr>
          </a:p>
          <a:p>
            <a:pPr marL="337661" marR="278130" indent="-215265" algn="just" defTabSz="685800">
              <a:spcBef>
                <a:spcPts val="4"/>
              </a:spcBef>
              <a:buSzPct val="89285"/>
              <a:buFont typeface="Arial"/>
              <a:buChar char="•"/>
              <a:tabLst>
                <a:tab pos="338138" algn="l"/>
              </a:tabLst>
            </a:pPr>
            <a:r>
              <a:rPr sz="1050" kern="0" spc="-15" dirty="0">
                <a:solidFill>
                  <a:sysClr val="windowText" lastClr="000000"/>
                </a:solidFill>
                <a:latin typeface="Segoe UI"/>
                <a:cs typeface="Segoe UI"/>
              </a:rPr>
              <a:t>Tools</a:t>
            </a:r>
            <a:r>
              <a:rPr sz="1050" kern="0" spc="-19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105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for</a:t>
            </a:r>
            <a:r>
              <a:rPr sz="1050" kern="0" spc="-23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105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management</a:t>
            </a:r>
            <a:r>
              <a:rPr sz="1050" kern="0" spc="-41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1050" kern="0" spc="-19" dirty="0">
                <a:solidFill>
                  <a:sysClr val="windowText" lastClr="000000"/>
                </a:solidFill>
                <a:latin typeface="Segoe UI"/>
                <a:cs typeface="Segoe UI"/>
              </a:rPr>
              <a:t>and </a:t>
            </a:r>
            <a:r>
              <a:rPr sz="105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provisioning</a:t>
            </a:r>
            <a:r>
              <a:rPr sz="1050" kern="0" spc="-38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105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of</a:t>
            </a:r>
            <a:r>
              <a:rPr sz="1050" kern="0" spc="-23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105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Azure</a:t>
            </a:r>
            <a:r>
              <a:rPr sz="1050" kern="0" spc="-23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105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Data</a:t>
            </a:r>
            <a:r>
              <a:rPr sz="1050" kern="0" spc="-30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1050" kern="0" spc="-8" dirty="0">
                <a:solidFill>
                  <a:sysClr val="windowText" lastClr="000000"/>
                </a:solidFill>
                <a:latin typeface="Segoe UI"/>
                <a:cs typeface="Segoe UI"/>
              </a:rPr>
              <a:t>Services</a:t>
            </a:r>
            <a:endParaRPr sz="1050" kern="0">
              <a:solidFill>
                <a:sysClr val="windowText" lastClr="000000"/>
              </a:solidFill>
              <a:latin typeface="Segoe UI"/>
              <a:cs typeface="Segoe UI"/>
            </a:endParaRPr>
          </a:p>
          <a:p>
            <a:pPr marL="337661" marR="371475" indent="-215265" algn="just" defTabSz="685800">
              <a:spcBef>
                <a:spcPts val="450"/>
              </a:spcBef>
              <a:buSzPct val="89285"/>
              <a:buFont typeface="Arial"/>
              <a:buChar char="•"/>
              <a:tabLst>
                <a:tab pos="338138" algn="l"/>
              </a:tabLst>
            </a:pPr>
            <a:r>
              <a:rPr sz="105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Manual</a:t>
            </a:r>
            <a:r>
              <a:rPr sz="1050" kern="0" spc="-38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105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and</a:t>
            </a:r>
            <a:r>
              <a:rPr sz="1050" kern="0" spc="-26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105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automation</a:t>
            </a:r>
            <a:r>
              <a:rPr sz="1050" kern="0" spc="-41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105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of</a:t>
            </a:r>
            <a:r>
              <a:rPr sz="1050" kern="0" spc="-19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1050" kern="0" spc="-8" dirty="0">
                <a:solidFill>
                  <a:sysClr val="windowText" lastClr="000000"/>
                </a:solidFill>
                <a:latin typeface="Segoe UI"/>
                <a:cs typeface="Segoe UI"/>
              </a:rPr>
              <a:t>scripts </a:t>
            </a:r>
            <a:r>
              <a:rPr sz="105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using</a:t>
            </a:r>
            <a:r>
              <a:rPr sz="1050" kern="0" spc="-30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105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Azure</a:t>
            </a:r>
            <a:r>
              <a:rPr sz="1050" kern="0" spc="-19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105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Resource</a:t>
            </a:r>
            <a:r>
              <a:rPr sz="1050" kern="0" spc="-23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105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Manager</a:t>
            </a:r>
            <a:r>
              <a:rPr sz="1050" kern="0" spc="-26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1050" kern="0" spc="-19" dirty="0">
                <a:solidFill>
                  <a:sysClr val="windowText" lastClr="000000"/>
                </a:solidFill>
                <a:latin typeface="Segoe UI"/>
                <a:cs typeface="Segoe UI"/>
              </a:rPr>
              <a:t>or </a:t>
            </a:r>
            <a:r>
              <a:rPr sz="105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Command</a:t>
            </a:r>
            <a:r>
              <a:rPr sz="1050" kern="0" spc="-19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105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Line</a:t>
            </a:r>
            <a:r>
              <a:rPr sz="1050" kern="0" spc="-30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105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Interface</a:t>
            </a:r>
            <a:r>
              <a:rPr sz="1050" kern="0" spc="-8" dirty="0">
                <a:solidFill>
                  <a:sysClr val="windowText" lastClr="000000"/>
                </a:solidFill>
                <a:latin typeface="Segoe UI"/>
                <a:cs typeface="Segoe UI"/>
              </a:rPr>
              <a:t> scripting</a:t>
            </a:r>
            <a:endParaRPr sz="1050" kern="0">
              <a:solidFill>
                <a:sysClr val="windowText" lastClr="000000"/>
              </a:solidFill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8428" y="258747"/>
            <a:ext cx="6100049" cy="379431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L="9525">
              <a:spcBef>
                <a:spcPts val="79"/>
              </a:spcBef>
            </a:pPr>
            <a:r>
              <a:rPr spc="-26" dirty="0"/>
              <a:t>Common</a:t>
            </a:r>
            <a:r>
              <a:rPr spc="-131" dirty="0"/>
              <a:t> </a:t>
            </a:r>
            <a:r>
              <a:rPr spc="-83" dirty="0"/>
              <a:t>Tools</a:t>
            </a:r>
            <a:r>
              <a:rPr spc="-86" dirty="0"/>
              <a:t> </a:t>
            </a:r>
            <a:r>
              <a:rPr dirty="0"/>
              <a:t>–</a:t>
            </a:r>
            <a:r>
              <a:rPr spc="-113" dirty="0"/>
              <a:t> </a:t>
            </a:r>
            <a:r>
              <a:rPr spc="-8" dirty="0"/>
              <a:t>Data</a:t>
            </a:r>
            <a:r>
              <a:rPr spc="-86" dirty="0"/>
              <a:t> </a:t>
            </a:r>
            <a:r>
              <a:rPr spc="-30" dirty="0"/>
              <a:t>Engineering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51473" y="1093279"/>
            <a:ext cx="2703195" cy="1919660"/>
          </a:xfrm>
          <a:prstGeom prst="rect">
            <a:avLst/>
          </a:prstGeom>
          <a:ln w="19050">
            <a:solidFill>
              <a:srgbClr val="0078D2"/>
            </a:solidFill>
          </a:ln>
        </p:spPr>
        <p:txBody>
          <a:bodyPr vert="horz" wrap="square" lIns="0" tIns="76676" rIns="0" bIns="0" rtlCol="0">
            <a:spAutoFit/>
          </a:bodyPr>
          <a:lstStyle/>
          <a:p>
            <a:pPr marL="129064" defTabSz="685800">
              <a:spcBef>
                <a:spcPts val="604"/>
              </a:spcBef>
            </a:pPr>
            <a:r>
              <a:rPr sz="1200" b="1" kern="0" dirty="0">
                <a:solidFill>
                  <a:srgbClr val="0078D2"/>
                </a:solidFill>
                <a:latin typeface="Segoe UI Semibold"/>
                <a:cs typeface="Segoe UI Semibold"/>
              </a:rPr>
              <a:t>Azure</a:t>
            </a:r>
            <a:r>
              <a:rPr sz="1200" b="1" kern="0" spc="-60" dirty="0">
                <a:solidFill>
                  <a:srgbClr val="0078D2"/>
                </a:solidFill>
                <a:latin typeface="Segoe UI Semibold"/>
                <a:cs typeface="Segoe UI Semibold"/>
              </a:rPr>
              <a:t> </a:t>
            </a:r>
            <a:r>
              <a:rPr sz="1200" b="1" kern="0" dirty="0">
                <a:solidFill>
                  <a:srgbClr val="0078D2"/>
                </a:solidFill>
                <a:latin typeface="Segoe UI Semibold"/>
                <a:cs typeface="Segoe UI Semibold"/>
              </a:rPr>
              <a:t>Synapse</a:t>
            </a:r>
            <a:r>
              <a:rPr sz="1200" b="1" kern="0" spc="-45" dirty="0">
                <a:solidFill>
                  <a:srgbClr val="0078D2"/>
                </a:solidFill>
                <a:latin typeface="Segoe UI Semibold"/>
                <a:cs typeface="Segoe UI Semibold"/>
              </a:rPr>
              <a:t> </a:t>
            </a:r>
            <a:r>
              <a:rPr sz="1200" b="1" kern="0" spc="-8" dirty="0">
                <a:solidFill>
                  <a:srgbClr val="0078D2"/>
                </a:solidFill>
                <a:latin typeface="Segoe UI Semibold"/>
                <a:cs typeface="Segoe UI Semibold"/>
              </a:rPr>
              <a:t>Studio</a:t>
            </a:r>
            <a:endParaRPr sz="1200" kern="0">
              <a:solidFill>
                <a:sysClr val="windowText" lastClr="000000"/>
              </a:solidFill>
              <a:latin typeface="Segoe UI Semibold"/>
              <a:cs typeface="Segoe UI Semibold"/>
            </a:endParaRPr>
          </a:p>
          <a:p>
            <a:pPr defTabSz="685800"/>
            <a:endParaRPr sz="1575" kern="0">
              <a:solidFill>
                <a:sysClr val="windowText" lastClr="000000"/>
              </a:solidFill>
              <a:latin typeface="Segoe UI Semibold"/>
              <a:cs typeface="Segoe UI Semibold"/>
            </a:endParaRPr>
          </a:p>
          <a:p>
            <a:pPr defTabSz="685800"/>
            <a:endParaRPr sz="1575" kern="0">
              <a:solidFill>
                <a:sysClr val="windowText" lastClr="000000"/>
              </a:solidFill>
              <a:latin typeface="Segoe UI Semibold"/>
              <a:cs typeface="Segoe UI Semibold"/>
            </a:endParaRPr>
          </a:p>
          <a:p>
            <a:pPr defTabSz="685800">
              <a:spcBef>
                <a:spcPts val="15"/>
              </a:spcBef>
            </a:pPr>
            <a:endParaRPr sz="1538" kern="0">
              <a:solidFill>
                <a:sysClr val="windowText" lastClr="000000"/>
              </a:solidFill>
              <a:latin typeface="Segoe UI Semibold"/>
              <a:cs typeface="Segoe UI Semibold"/>
            </a:endParaRPr>
          </a:p>
          <a:p>
            <a:pPr marL="344329" marR="318611" indent="-215265" defTabSz="685800">
              <a:spcBef>
                <a:spcPts val="4"/>
              </a:spcBef>
              <a:buSzPct val="89285"/>
              <a:buFont typeface="Arial"/>
              <a:buChar char="•"/>
              <a:tabLst>
                <a:tab pos="344329" algn="l"/>
                <a:tab pos="344805" algn="l"/>
              </a:tabLst>
            </a:pPr>
            <a:r>
              <a:rPr sz="105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Azure</a:t>
            </a:r>
            <a:r>
              <a:rPr sz="1050" kern="0" spc="-15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105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Portal</a:t>
            </a:r>
            <a:r>
              <a:rPr sz="1050" kern="0" spc="-38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105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integrated</a:t>
            </a:r>
            <a:r>
              <a:rPr sz="1050" kern="0" spc="-30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105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to</a:t>
            </a:r>
            <a:r>
              <a:rPr sz="1050" kern="0" spc="-11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1050" kern="0" spc="-8" dirty="0">
                <a:solidFill>
                  <a:sysClr val="windowText" lastClr="000000"/>
                </a:solidFill>
                <a:latin typeface="Segoe UI"/>
                <a:cs typeface="Segoe UI"/>
              </a:rPr>
              <a:t>manage </a:t>
            </a:r>
            <a:r>
              <a:rPr sz="105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Azure</a:t>
            </a:r>
            <a:r>
              <a:rPr sz="1050" kern="0" spc="-38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1050" kern="0" spc="-8" dirty="0">
                <a:solidFill>
                  <a:sysClr val="windowText" lastClr="000000"/>
                </a:solidFill>
                <a:latin typeface="Segoe UI"/>
                <a:cs typeface="Segoe UI"/>
              </a:rPr>
              <a:t>Synapse</a:t>
            </a:r>
            <a:endParaRPr sz="1050" kern="0">
              <a:solidFill>
                <a:sysClr val="windowText" lastClr="000000"/>
              </a:solidFill>
              <a:latin typeface="Segoe UI"/>
              <a:cs typeface="Segoe UI"/>
            </a:endParaRPr>
          </a:p>
          <a:p>
            <a:pPr marL="344329" indent="-215741" defTabSz="685800">
              <a:spcBef>
                <a:spcPts val="450"/>
              </a:spcBef>
              <a:buSzPct val="89285"/>
              <a:buFont typeface="Arial"/>
              <a:buChar char="•"/>
              <a:tabLst>
                <a:tab pos="344329" algn="l"/>
                <a:tab pos="344805" algn="l"/>
              </a:tabLst>
            </a:pPr>
            <a:r>
              <a:rPr sz="105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Data</a:t>
            </a:r>
            <a:r>
              <a:rPr sz="1050" kern="0" spc="-19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105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Ingestion</a:t>
            </a:r>
            <a:r>
              <a:rPr sz="1050" kern="0" spc="-26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105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(Azure</a:t>
            </a:r>
            <a:r>
              <a:rPr sz="1050" kern="0" spc="-11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105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Data</a:t>
            </a:r>
            <a:r>
              <a:rPr sz="1050" kern="0" spc="-19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1050" kern="0" spc="-8" dirty="0">
                <a:solidFill>
                  <a:sysClr val="windowText" lastClr="000000"/>
                </a:solidFill>
                <a:latin typeface="Segoe UI"/>
                <a:cs typeface="Segoe UI"/>
              </a:rPr>
              <a:t>Factory)</a:t>
            </a:r>
            <a:endParaRPr sz="1050" kern="0">
              <a:solidFill>
                <a:sysClr val="windowText" lastClr="000000"/>
              </a:solidFill>
              <a:latin typeface="Segoe UI"/>
              <a:cs typeface="Segoe UI"/>
            </a:endParaRPr>
          </a:p>
          <a:p>
            <a:pPr marL="344329" marR="521970" indent="-215265" defTabSz="685800">
              <a:spcBef>
                <a:spcPts val="450"/>
              </a:spcBef>
              <a:buSzPct val="89285"/>
              <a:buFont typeface="Arial"/>
              <a:buChar char="•"/>
              <a:tabLst>
                <a:tab pos="344329" algn="l"/>
                <a:tab pos="344805" algn="l"/>
              </a:tabLst>
            </a:pPr>
            <a:r>
              <a:rPr sz="105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Management</a:t>
            </a:r>
            <a:r>
              <a:rPr sz="1050" kern="0" spc="-34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105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of</a:t>
            </a:r>
            <a:r>
              <a:rPr sz="1050" kern="0" spc="-26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105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Azure</a:t>
            </a:r>
            <a:r>
              <a:rPr sz="1050" kern="0" spc="-15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1050" kern="0" spc="-8" dirty="0">
                <a:solidFill>
                  <a:sysClr val="windowText" lastClr="000000"/>
                </a:solidFill>
                <a:latin typeface="Segoe UI"/>
                <a:cs typeface="Segoe UI"/>
              </a:rPr>
              <a:t>Synapse </a:t>
            </a:r>
            <a:r>
              <a:rPr sz="105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assets</a:t>
            </a:r>
            <a:r>
              <a:rPr sz="1050" kern="0" spc="-11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105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(SQL</a:t>
            </a:r>
            <a:r>
              <a:rPr sz="1050" kern="0" spc="-11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105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Pools</a:t>
            </a:r>
            <a:r>
              <a:rPr sz="1050" kern="0" spc="-26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105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/</a:t>
            </a:r>
            <a:r>
              <a:rPr sz="1050" kern="0" spc="-15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105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Spark</a:t>
            </a:r>
            <a:r>
              <a:rPr sz="1050" kern="0" spc="-11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1050" kern="0" spc="-15" dirty="0">
                <a:solidFill>
                  <a:sysClr val="windowText" lastClr="000000"/>
                </a:solidFill>
                <a:latin typeface="Segoe UI"/>
                <a:cs typeface="Segoe UI"/>
              </a:rPr>
              <a:t>Pool)</a:t>
            </a:r>
            <a:endParaRPr sz="1050" kern="0">
              <a:solidFill>
                <a:sysClr val="windowText" lastClr="000000"/>
              </a:solidFill>
              <a:latin typeface="Segoe UI"/>
              <a:cs typeface="Segoe U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231832" y="1093279"/>
            <a:ext cx="2703195" cy="2081243"/>
          </a:xfrm>
          <a:prstGeom prst="rect">
            <a:avLst/>
          </a:prstGeom>
          <a:ln w="19050">
            <a:solidFill>
              <a:srgbClr val="0078D2"/>
            </a:solidFill>
          </a:ln>
        </p:spPr>
        <p:txBody>
          <a:bodyPr vert="horz" wrap="square" lIns="0" tIns="76676" rIns="0" bIns="0" rtlCol="0">
            <a:spAutoFit/>
          </a:bodyPr>
          <a:lstStyle/>
          <a:p>
            <a:pPr marL="94298" defTabSz="685800">
              <a:spcBef>
                <a:spcPts val="604"/>
              </a:spcBef>
            </a:pPr>
            <a:r>
              <a:rPr sz="1200" b="1" kern="0" dirty="0">
                <a:solidFill>
                  <a:srgbClr val="0078D2"/>
                </a:solidFill>
                <a:latin typeface="Segoe UI Semibold"/>
                <a:cs typeface="Segoe UI Semibold"/>
              </a:rPr>
              <a:t>SQL</a:t>
            </a:r>
            <a:r>
              <a:rPr sz="1200" b="1" kern="0" spc="-19" dirty="0">
                <a:solidFill>
                  <a:srgbClr val="0078D2"/>
                </a:solidFill>
                <a:latin typeface="Segoe UI Semibold"/>
                <a:cs typeface="Segoe UI Semibold"/>
              </a:rPr>
              <a:t> </a:t>
            </a:r>
            <a:r>
              <a:rPr sz="1200" b="1" kern="0" dirty="0">
                <a:solidFill>
                  <a:srgbClr val="0078D2"/>
                </a:solidFill>
                <a:latin typeface="Segoe UI Semibold"/>
                <a:cs typeface="Segoe UI Semibold"/>
              </a:rPr>
              <a:t>Server</a:t>
            </a:r>
            <a:r>
              <a:rPr sz="1200" b="1" kern="0" spc="-11" dirty="0">
                <a:solidFill>
                  <a:srgbClr val="0078D2"/>
                </a:solidFill>
                <a:latin typeface="Segoe UI Semibold"/>
                <a:cs typeface="Segoe UI Semibold"/>
              </a:rPr>
              <a:t> </a:t>
            </a:r>
            <a:r>
              <a:rPr sz="1200" b="1" kern="0" spc="-8" dirty="0">
                <a:solidFill>
                  <a:srgbClr val="0078D2"/>
                </a:solidFill>
                <a:latin typeface="Segoe UI Semibold"/>
                <a:cs typeface="Segoe UI Semibold"/>
              </a:rPr>
              <a:t>Management</a:t>
            </a:r>
            <a:r>
              <a:rPr sz="1200" b="1" kern="0" spc="-19" dirty="0">
                <a:solidFill>
                  <a:srgbClr val="0078D2"/>
                </a:solidFill>
                <a:latin typeface="Segoe UI Semibold"/>
                <a:cs typeface="Segoe UI Semibold"/>
              </a:rPr>
              <a:t> </a:t>
            </a:r>
            <a:r>
              <a:rPr sz="1200" b="1" kern="0" spc="-8" dirty="0">
                <a:solidFill>
                  <a:srgbClr val="0078D2"/>
                </a:solidFill>
                <a:latin typeface="Segoe UI Semibold"/>
                <a:cs typeface="Segoe UI Semibold"/>
              </a:rPr>
              <a:t>Studio</a:t>
            </a:r>
            <a:endParaRPr sz="1200" kern="0">
              <a:solidFill>
                <a:sysClr val="windowText" lastClr="000000"/>
              </a:solidFill>
              <a:latin typeface="Segoe UI Semibold"/>
              <a:cs typeface="Segoe UI Semibold"/>
            </a:endParaRPr>
          </a:p>
          <a:p>
            <a:pPr defTabSz="685800"/>
            <a:endParaRPr sz="1575" kern="0">
              <a:solidFill>
                <a:sysClr val="windowText" lastClr="000000"/>
              </a:solidFill>
              <a:latin typeface="Segoe UI Semibold"/>
              <a:cs typeface="Segoe UI Semibold"/>
            </a:endParaRPr>
          </a:p>
          <a:p>
            <a:pPr defTabSz="685800"/>
            <a:endParaRPr sz="1575" kern="0">
              <a:solidFill>
                <a:sysClr val="windowText" lastClr="000000"/>
              </a:solidFill>
              <a:latin typeface="Segoe UI Semibold"/>
              <a:cs typeface="Segoe UI Semibold"/>
            </a:endParaRPr>
          </a:p>
          <a:p>
            <a:pPr defTabSz="685800">
              <a:spcBef>
                <a:spcPts val="15"/>
              </a:spcBef>
            </a:pPr>
            <a:endParaRPr sz="1538" kern="0">
              <a:solidFill>
                <a:sysClr val="windowText" lastClr="000000"/>
              </a:solidFill>
              <a:latin typeface="Segoe UI Semibold"/>
              <a:cs typeface="Segoe UI Semibold"/>
            </a:endParaRPr>
          </a:p>
          <a:p>
            <a:pPr marL="309086" marR="332423" indent="-215265" defTabSz="685800">
              <a:spcBef>
                <a:spcPts val="4"/>
              </a:spcBef>
              <a:buSzPct val="89285"/>
              <a:buFont typeface="Arial"/>
              <a:buChar char="•"/>
              <a:tabLst>
                <a:tab pos="309086" algn="l"/>
                <a:tab pos="309563" algn="l"/>
              </a:tabLst>
            </a:pPr>
            <a:r>
              <a:rPr sz="105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Graphical</a:t>
            </a:r>
            <a:r>
              <a:rPr sz="1050" kern="0" spc="-19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105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interface</a:t>
            </a:r>
            <a:r>
              <a:rPr sz="1050" kern="0" spc="-15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105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for</a:t>
            </a:r>
            <a:r>
              <a:rPr sz="1050" kern="0" spc="-8" dirty="0">
                <a:solidFill>
                  <a:sysClr val="windowText" lastClr="000000"/>
                </a:solidFill>
                <a:latin typeface="Segoe UI"/>
                <a:cs typeface="Segoe UI"/>
              </a:rPr>
              <a:t> managing </a:t>
            </a:r>
            <a:r>
              <a:rPr sz="105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on-premises</a:t>
            </a:r>
            <a:r>
              <a:rPr sz="1050" kern="0" spc="-15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105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and</a:t>
            </a:r>
            <a:r>
              <a:rPr sz="1050" kern="0" spc="-8" dirty="0">
                <a:solidFill>
                  <a:sysClr val="windowText" lastClr="000000"/>
                </a:solidFill>
                <a:latin typeface="Segoe UI"/>
                <a:cs typeface="Segoe UI"/>
              </a:rPr>
              <a:t> cloud-</a:t>
            </a:r>
            <a:r>
              <a:rPr sz="105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based</a:t>
            </a:r>
            <a:r>
              <a:rPr sz="1050" kern="0" spc="4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1050" kern="0" spc="-15" dirty="0">
                <a:solidFill>
                  <a:sysClr val="windowText" lastClr="000000"/>
                </a:solidFill>
                <a:latin typeface="Segoe UI"/>
                <a:cs typeface="Segoe UI"/>
              </a:rPr>
              <a:t>data </a:t>
            </a:r>
            <a:r>
              <a:rPr sz="1050" kern="0" spc="-8" dirty="0">
                <a:solidFill>
                  <a:sysClr val="windowText" lastClr="000000"/>
                </a:solidFill>
                <a:latin typeface="Segoe UI"/>
                <a:cs typeface="Segoe UI"/>
              </a:rPr>
              <a:t>services</a:t>
            </a:r>
            <a:endParaRPr sz="1050" kern="0">
              <a:solidFill>
                <a:sysClr val="windowText" lastClr="000000"/>
              </a:solidFill>
              <a:latin typeface="Segoe UI"/>
              <a:cs typeface="Segoe UI"/>
            </a:endParaRPr>
          </a:p>
          <a:p>
            <a:pPr marL="309086" indent="-215265" defTabSz="685800">
              <a:spcBef>
                <a:spcPts val="450"/>
              </a:spcBef>
              <a:buSzPct val="89285"/>
              <a:buFont typeface="Arial"/>
              <a:buChar char="•"/>
              <a:tabLst>
                <a:tab pos="309086" algn="l"/>
                <a:tab pos="309563" algn="l"/>
              </a:tabLst>
            </a:pPr>
            <a:r>
              <a:rPr sz="105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Runs</a:t>
            </a:r>
            <a:r>
              <a:rPr sz="1050" kern="0" spc="-15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105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on</a:t>
            </a:r>
            <a:r>
              <a:rPr sz="1050" kern="0" spc="-8" dirty="0">
                <a:solidFill>
                  <a:sysClr val="windowText" lastClr="000000"/>
                </a:solidFill>
                <a:latin typeface="Segoe UI"/>
                <a:cs typeface="Segoe UI"/>
              </a:rPr>
              <a:t> Windows</a:t>
            </a:r>
            <a:endParaRPr sz="1050" kern="0">
              <a:solidFill>
                <a:sysClr val="windowText" lastClr="000000"/>
              </a:solidFill>
              <a:latin typeface="Segoe UI"/>
              <a:cs typeface="Segoe UI"/>
            </a:endParaRPr>
          </a:p>
          <a:p>
            <a:pPr marL="309086" marR="891540" indent="-215265" defTabSz="685800">
              <a:spcBef>
                <a:spcPts val="450"/>
              </a:spcBef>
              <a:buSzPct val="89285"/>
              <a:buFont typeface="Arial"/>
              <a:buChar char="•"/>
              <a:tabLst>
                <a:tab pos="309086" algn="l"/>
                <a:tab pos="309563" algn="l"/>
              </a:tabLst>
            </a:pPr>
            <a:r>
              <a:rPr sz="105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Comprehensive</a:t>
            </a:r>
            <a:r>
              <a:rPr sz="1050" kern="0" spc="-71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1050" kern="0" spc="-8" dirty="0">
                <a:solidFill>
                  <a:sysClr val="windowText" lastClr="000000"/>
                </a:solidFill>
                <a:latin typeface="Segoe UI"/>
                <a:cs typeface="Segoe UI"/>
              </a:rPr>
              <a:t>Database </a:t>
            </a:r>
            <a:r>
              <a:rPr sz="105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Administration</a:t>
            </a:r>
            <a:r>
              <a:rPr sz="1050" kern="0" spc="-30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1050" kern="0" spc="-15" dirty="0">
                <a:solidFill>
                  <a:sysClr val="windowText" lastClr="000000"/>
                </a:solidFill>
                <a:latin typeface="Segoe UI"/>
                <a:cs typeface="Segoe UI"/>
              </a:rPr>
              <a:t>tool</a:t>
            </a:r>
            <a:endParaRPr sz="1050" kern="0">
              <a:solidFill>
                <a:sysClr val="windowText" lastClr="000000"/>
              </a:solidFill>
              <a:latin typeface="Segoe UI"/>
              <a:cs typeface="Segoe U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120193" y="1093279"/>
            <a:ext cx="2702243" cy="1855540"/>
          </a:xfrm>
          <a:prstGeom prst="rect">
            <a:avLst/>
          </a:prstGeom>
          <a:ln w="19050">
            <a:solidFill>
              <a:srgbClr val="0078D2"/>
            </a:solidFill>
          </a:ln>
        </p:spPr>
        <p:txBody>
          <a:bodyPr vert="horz" wrap="square" lIns="0" tIns="76676" rIns="0" bIns="0" rtlCol="0">
            <a:spAutoFit/>
          </a:bodyPr>
          <a:lstStyle/>
          <a:p>
            <a:pPr marL="122873" defTabSz="685800">
              <a:spcBef>
                <a:spcPts val="604"/>
              </a:spcBef>
            </a:pPr>
            <a:r>
              <a:rPr sz="1200" b="1" kern="0" dirty="0">
                <a:solidFill>
                  <a:srgbClr val="0078D2"/>
                </a:solidFill>
                <a:latin typeface="Segoe UI Semibold"/>
                <a:cs typeface="Segoe UI Semibold"/>
              </a:rPr>
              <a:t>Azure</a:t>
            </a:r>
            <a:r>
              <a:rPr sz="1200" b="1" kern="0" spc="-45" dirty="0">
                <a:solidFill>
                  <a:srgbClr val="0078D2"/>
                </a:solidFill>
                <a:latin typeface="Segoe UI Semibold"/>
                <a:cs typeface="Segoe UI Semibold"/>
              </a:rPr>
              <a:t> </a:t>
            </a:r>
            <a:r>
              <a:rPr sz="1200" b="1" kern="0" dirty="0">
                <a:solidFill>
                  <a:srgbClr val="0078D2"/>
                </a:solidFill>
                <a:latin typeface="Segoe UI Semibold"/>
                <a:cs typeface="Segoe UI Semibold"/>
              </a:rPr>
              <a:t>Portal</a:t>
            </a:r>
            <a:r>
              <a:rPr sz="1200" b="1" kern="0" spc="-41" dirty="0">
                <a:solidFill>
                  <a:srgbClr val="0078D2"/>
                </a:solidFill>
                <a:latin typeface="Segoe UI Semibold"/>
                <a:cs typeface="Segoe UI Semibold"/>
              </a:rPr>
              <a:t> </a:t>
            </a:r>
            <a:r>
              <a:rPr sz="1200" b="1" kern="0" dirty="0">
                <a:solidFill>
                  <a:srgbClr val="0078D2"/>
                </a:solidFill>
                <a:latin typeface="Segoe UI Semibold"/>
                <a:cs typeface="Segoe UI Semibold"/>
              </a:rPr>
              <a:t>/</a:t>
            </a:r>
            <a:r>
              <a:rPr sz="1200" b="1" kern="0" spc="-38" dirty="0">
                <a:solidFill>
                  <a:srgbClr val="0078D2"/>
                </a:solidFill>
                <a:latin typeface="Segoe UI Semibold"/>
                <a:cs typeface="Segoe UI Semibold"/>
              </a:rPr>
              <a:t> </a:t>
            </a:r>
            <a:r>
              <a:rPr sz="1200" b="1" kern="0" spc="-19" dirty="0">
                <a:solidFill>
                  <a:srgbClr val="0078D2"/>
                </a:solidFill>
                <a:latin typeface="Segoe UI Semibold"/>
                <a:cs typeface="Segoe UI Semibold"/>
              </a:rPr>
              <a:t>CLI</a:t>
            </a:r>
            <a:endParaRPr sz="1200" kern="0">
              <a:solidFill>
                <a:sysClr val="windowText" lastClr="000000"/>
              </a:solidFill>
              <a:latin typeface="Segoe UI Semibold"/>
              <a:cs typeface="Segoe UI Semibold"/>
            </a:endParaRPr>
          </a:p>
          <a:p>
            <a:pPr defTabSz="685800"/>
            <a:endParaRPr sz="1575" kern="0">
              <a:solidFill>
                <a:sysClr val="windowText" lastClr="000000"/>
              </a:solidFill>
              <a:latin typeface="Segoe UI Semibold"/>
              <a:cs typeface="Segoe UI Semibold"/>
            </a:endParaRPr>
          </a:p>
          <a:p>
            <a:pPr defTabSz="685800"/>
            <a:endParaRPr sz="1575" kern="0">
              <a:solidFill>
                <a:sysClr val="windowText" lastClr="000000"/>
              </a:solidFill>
              <a:latin typeface="Segoe UI Semibold"/>
              <a:cs typeface="Segoe UI Semibold"/>
            </a:endParaRPr>
          </a:p>
          <a:p>
            <a:pPr defTabSz="685800">
              <a:spcBef>
                <a:spcPts val="15"/>
              </a:spcBef>
            </a:pPr>
            <a:endParaRPr sz="1538" kern="0">
              <a:solidFill>
                <a:sysClr val="windowText" lastClr="000000"/>
              </a:solidFill>
              <a:latin typeface="Segoe UI Semibold"/>
              <a:cs typeface="Segoe UI Semibold"/>
            </a:endParaRPr>
          </a:p>
          <a:p>
            <a:pPr marL="337661" marR="508635" indent="-215265" algn="just" defTabSz="685800">
              <a:spcBef>
                <a:spcPts val="4"/>
              </a:spcBef>
              <a:buSzPct val="89285"/>
              <a:buFont typeface="Arial"/>
              <a:buChar char="•"/>
              <a:tabLst>
                <a:tab pos="338138" algn="l"/>
              </a:tabLst>
            </a:pPr>
            <a:r>
              <a:rPr sz="1050" kern="0" spc="-15" dirty="0">
                <a:solidFill>
                  <a:sysClr val="windowText" lastClr="000000"/>
                </a:solidFill>
                <a:latin typeface="Segoe UI"/>
                <a:cs typeface="Segoe UI"/>
              </a:rPr>
              <a:t>Tools</a:t>
            </a:r>
            <a:r>
              <a:rPr sz="1050" kern="0" spc="-19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105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for</a:t>
            </a:r>
            <a:r>
              <a:rPr sz="1050" kern="0" spc="-23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105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management</a:t>
            </a:r>
            <a:r>
              <a:rPr sz="1050" kern="0" spc="-41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1050" kern="0" spc="-19" dirty="0">
                <a:solidFill>
                  <a:sysClr val="windowText" lastClr="000000"/>
                </a:solidFill>
                <a:latin typeface="Segoe UI"/>
                <a:cs typeface="Segoe UI"/>
              </a:rPr>
              <a:t>and </a:t>
            </a:r>
            <a:r>
              <a:rPr sz="105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provisioning</a:t>
            </a:r>
            <a:r>
              <a:rPr sz="1050" kern="0" spc="-41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105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of</a:t>
            </a:r>
            <a:r>
              <a:rPr sz="1050" kern="0" spc="-30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105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Azure</a:t>
            </a:r>
            <a:r>
              <a:rPr sz="1050" kern="0" spc="-26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1050" kern="0" spc="-8" dirty="0">
                <a:solidFill>
                  <a:sysClr val="windowText" lastClr="000000"/>
                </a:solidFill>
                <a:latin typeface="Segoe UI"/>
                <a:cs typeface="Segoe UI"/>
              </a:rPr>
              <a:t>resources</a:t>
            </a:r>
            <a:endParaRPr sz="1050" kern="0">
              <a:solidFill>
                <a:sysClr val="windowText" lastClr="000000"/>
              </a:solidFill>
              <a:latin typeface="Segoe UI"/>
              <a:cs typeface="Segoe UI"/>
            </a:endParaRPr>
          </a:p>
          <a:p>
            <a:pPr marL="337661" marR="371475" indent="-215265" algn="just" defTabSz="685800">
              <a:spcBef>
                <a:spcPts val="450"/>
              </a:spcBef>
              <a:buSzPct val="89285"/>
              <a:buFont typeface="Arial"/>
              <a:buChar char="•"/>
              <a:tabLst>
                <a:tab pos="338138" algn="l"/>
              </a:tabLst>
            </a:pPr>
            <a:r>
              <a:rPr sz="105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Manual</a:t>
            </a:r>
            <a:r>
              <a:rPr sz="1050" kern="0" spc="-38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105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and</a:t>
            </a:r>
            <a:r>
              <a:rPr sz="1050" kern="0" spc="-26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105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automation</a:t>
            </a:r>
            <a:r>
              <a:rPr sz="1050" kern="0" spc="-41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105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of</a:t>
            </a:r>
            <a:r>
              <a:rPr sz="1050" kern="0" spc="-19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1050" kern="0" spc="-8" dirty="0">
                <a:solidFill>
                  <a:sysClr val="windowText" lastClr="000000"/>
                </a:solidFill>
                <a:latin typeface="Segoe UI"/>
                <a:cs typeface="Segoe UI"/>
              </a:rPr>
              <a:t>scripts </a:t>
            </a:r>
            <a:r>
              <a:rPr sz="105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using</a:t>
            </a:r>
            <a:r>
              <a:rPr sz="1050" kern="0" spc="-30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105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Azure</a:t>
            </a:r>
            <a:r>
              <a:rPr sz="1050" kern="0" spc="-19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105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Resource</a:t>
            </a:r>
            <a:r>
              <a:rPr sz="1050" kern="0" spc="-23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105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Manager</a:t>
            </a:r>
            <a:r>
              <a:rPr sz="1050" kern="0" spc="-26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1050" kern="0" spc="-19" dirty="0">
                <a:solidFill>
                  <a:sysClr val="windowText" lastClr="000000"/>
                </a:solidFill>
                <a:latin typeface="Segoe UI"/>
                <a:cs typeface="Segoe UI"/>
              </a:rPr>
              <a:t>or </a:t>
            </a:r>
            <a:r>
              <a:rPr sz="105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Command</a:t>
            </a:r>
            <a:r>
              <a:rPr sz="1050" kern="0" spc="-19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105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Line</a:t>
            </a:r>
            <a:r>
              <a:rPr sz="1050" kern="0" spc="-30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105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Interface</a:t>
            </a:r>
            <a:r>
              <a:rPr sz="1050" kern="0" spc="-8" dirty="0">
                <a:solidFill>
                  <a:sysClr val="windowText" lastClr="000000"/>
                </a:solidFill>
                <a:latin typeface="Segoe UI"/>
                <a:cs typeface="Segoe UI"/>
              </a:rPr>
              <a:t> scripting</a:t>
            </a:r>
            <a:endParaRPr sz="1050" kern="0">
              <a:solidFill>
                <a:sysClr val="windowText" lastClr="000000"/>
              </a:solidFill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8428" y="258747"/>
            <a:ext cx="6100049" cy="379431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L="9525">
              <a:spcBef>
                <a:spcPts val="79"/>
              </a:spcBef>
            </a:pPr>
            <a:r>
              <a:rPr spc="-26" dirty="0"/>
              <a:t>Common</a:t>
            </a:r>
            <a:r>
              <a:rPr spc="-139" dirty="0"/>
              <a:t> </a:t>
            </a:r>
            <a:r>
              <a:rPr spc="-83" dirty="0"/>
              <a:t>Tools</a:t>
            </a:r>
            <a:r>
              <a:rPr spc="-86" dirty="0"/>
              <a:t> </a:t>
            </a:r>
            <a:r>
              <a:rPr dirty="0"/>
              <a:t>–</a:t>
            </a:r>
            <a:r>
              <a:rPr spc="-113" dirty="0"/>
              <a:t> </a:t>
            </a:r>
            <a:r>
              <a:rPr spc="-8" dirty="0"/>
              <a:t>Data</a:t>
            </a:r>
            <a:r>
              <a:rPr spc="-86" dirty="0"/>
              <a:t> </a:t>
            </a:r>
            <a:r>
              <a:rPr spc="-23" dirty="0"/>
              <a:t>Analyst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51473" y="1093279"/>
            <a:ext cx="2703195" cy="1758078"/>
          </a:xfrm>
          <a:prstGeom prst="rect">
            <a:avLst/>
          </a:prstGeom>
          <a:ln w="19050">
            <a:solidFill>
              <a:srgbClr val="0078D2"/>
            </a:solidFill>
          </a:ln>
        </p:spPr>
        <p:txBody>
          <a:bodyPr vert="horz" wrap="square" lIns="0" tIns="76676" rIns="0" bIns="0" rtlCol="0">
            <a:spAutoFit/>
          </a:bodyPr>
          <a:lstStyle/>
          <a:p>
            <a:pPr marL="129064" defTabSz="685800">
              <a:spcBef>
                <a:spcPts val="604"/>
              </a:spcBef>
            </a:pPr>
            <a:r>
              <a:rPr sz="1200" b="1" kern="0" spc="-8" dirty="0">
                <a:solidFill>
                  <a:srgbClr val="0078D2"/>
                </a:solidFill>
                <a:latin typeface="Segoe UI Semibold"/>
                <a:cs typeface="Segoe UI Semibold"/>
              </a:rPr>
              <a:t>Power</a:t>
            </a:r>
            <a:r>
              <a:rPr sz="1200" b="1" kern="0" spc="-34" dirty="0">
                <a:solidFill>
                  <a:srgbClr val="0078D2"/>
                </a:solidFill>
                <a:latin typeface="Segoe UI Semibold"/>
                <a:cs typeface="Segoe UI Semibold"/>
              </a:rPr>
              <a:t> </a:t>
            </a:r>
            <a:r>
              <a:rPr sz="1200" b="1" kern="0" dirty="0">
                <a:solidFill>
                  <a:srgbClr val="0078D2"/>
                </a:solidFill>
                <a:latin typeface="Segoe UI Semibold"/>
                <a:cs typeface="Segoe UI Semibold"/>
              </a:rPr>
              <a:t>BI</a:t>
            </a:r>
            <a:r>
              <a:rPr sz="1200" b="1" kern="0" spc="-26" dirty="0">
                <a:solidFill>
                  <a:srgbClr val="0078D2"/>
                </a:solidFill>
                <a:latin typeface="Segoe UI Semibold"/>
                <a:cs typeface="Segoe UI Semibold"/>
              </a:rPr>
              <a:t> </a:t>
            </a:r>
            <a:r>
              <a:rPr sz="1200" b="1" kern="0" spc="-8" dirty="0">
                <a:solidFill>
                  <a:srgbClr val="0078D2"/>
                </a:solidFill>
                <a:latin typeface="Segoe UI Semibold"/>
                <a:cs typeface="Segoe UI Semibold"/>
              </a:rPr>
              <a:t>Desktop</a:t>
            </a:r>
            <a:endParaRPr sz="1200" kern="0">
              <a:solidFill>
                <a:sysClr val="windowText" lastClr="000000"/>
              </a:solidFill>
              <a:latin typeface="Segoe UI Semibold"/>
              <a:cs typeface="Segoe UI Semibold"/>
            </a:endParaRPr>
          </a:p>
          <a:p>
            <a:pPr defTabSz="685800"/>
            <a:endParaRPr sz="1575" kern="0">
              <a:solidFill>
                <a:sysClr val="windowText" lastClr="000000"/>
              </a:solidFill>
              <a:latin typeface="Segoe UI Semibold"/>
              <a:cs typeface="Segoe UI Semibold"/>
            </a:endParaRPr>
          </a:p>
          <a:p>
            <a:pPr defTabSz="685800"/>
            <a:endParaRPr sz="1575" kern="0">
              <a:solidFill>
                <a:sysClr val="windowText" lastClr="000000"/>
              </a:solidFill>
              <a:latin typeface="Segoe UI Semibold"/>
              <a:cs typeface="Segoe UI Semibold"/>
            </a:endParaRPr>
          </a:p>
          <a:p>
            <a:pPr defTabSz="685800">
              <a:spcBef>
                <a:spcPts val="15"/>
              </a:spcBef>
            </a:pPr>
            <a:endParaRPr sz="1538" kern="0">
              <a:solidFill>
                <a:sysClr val="windowText" lastClr="000000"/>
              </a:solidFill>
              <a:latin typeface="Segoe UI Semibold"/>
              <a:cs typeface="Segoe UI Semibold"/>
            </a:endParaRPr>
          </a:p>
          <a:p>
            <a:pPr marL="344329" indent="-215741" defTabSz="685800">
              <a:spcBef>
                <a:spcPts val="4"/>
              </a:spcBef>
              <a:buSzPct val="89285"/>
              <a:buFont typeface="Arial"/>
              <a:buChar char="•"/>
              <a:tabLst>
                <a:tab pos="344329" algn="l"/>
                <a:tab pos="344805" algn="l"/>
              </a:tabLst>
            </a:pPr>
            <a:r>
              <a:rPr sz="105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Data</a:t>
            </a:r>
            <a:r>
              <a:rPr sz="1050" kern="0" spc="-23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105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Visualization</a:t>
            </a:r>
            <a:r>
              <a:rPr sz="1050" kern="0" spc="-26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1050" kern="0" spc="-15" dirty="0">
                <a:solidFill>
                  <a:sysClr val="windowText" lastClr="000000"/>
                </a:solidFill>
                <a:latin typeface="Segoe UI"/>
                <a:cs typeface="Segoe UI"/>
              </a:rPr>
              <a:t>tool</a:t>
            </a:r>
            <a:endParaRPr sz="1050" kern="0">
              <a:solidFill>
                <a:sysClr val="windowText" lastClr="000000"/>
              </a:solidFill>
              <a:latin typeface="Segoe UI"/>
              <a:cs typeface="Segoe UI"/>
            </a:endParaRPr>
          </a:p>
          <a:p>
            <a:pPr marL="344329" indent="-215741" defTabSz="685800">
              <a:spcBef>
                <a:spcPts val="450"/>
              </a:spcBef>
              <a:buSzPct val="89285"/>
              <a:buFont typeface="Arial"/>
              <a:buChar char="•"/>
              <a:tabLst>
                <a:tab pos="344329" algn="l"/>
                <a:tab pos="344805" algn="l"/>
              </a:tabLst>
            </a:pPr>
            <a:r>
              <a:rPr sz="105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Model</a:t>
            </a:r>
            <a:r>
              <a:rPr sz="1050" kern="0" spc="-4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105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and</a:t>
            </a:r>
            <a:r>
              <a:rPr sz="1050" kern="0" spc="-15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105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Visualize</a:t>
            </a:r>
            <a:r>
              <a:rPr sz="1050" kern="0" spc="-4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1050" kern="0" spc="-15" dirty="0">
                <a:solidFill>
                  <a:sysClr val="windowText" lastClr="000000"/>
                </a:solidFill>
                <a:latin typeface="Segoe UI"/>
                <a:cs typeface="Segoe UI"/>
              </a:rPr>
              <a:t>Data</a:t>
            </a:r>
            <a:endParaRPr sz="1050" kern="0">
              <a:solidFill>
                <a:sysClr val="windowText" lastClr="000000"/>
              </a:solidFill>
              <a:latin typeface="Segoe UI"/>
              <a:cs typeface="Segoe UI"/>
            </a:endParaRPr>
          </a:p>
          <a:p>
            <a:pPr marL="344329" marR="521970" indent="-215265" defTabSz="685800">
              <a:spcBef>
                <a:spcPts val="450"/>
              </a:spcBef>
              <a:buSzPct val="89285"/>
              <a:buFont typeface="Arial"/>
              <a:buChar char="•"/>
              <a:tabLst>
                <a:tab pos="344329" algn="l"/>
                <a:tab pos="344805" algn="l"/>
              </a:tabLst>
            </a:pPr>
            <a:r>
              <a:rPr sz="105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Management</a:t>
            </a:r>
            <a:r>
              <a:rPr sz="1050" kern="0" spc="-34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105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of</a:t>
            </a:r>
            <a:r>
              <a:rPr sz="1050" kern="0" spc="-26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105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Azure</a:t>
            </a:r>
            <a:r>
              <a:rPr sz="1050" kern="0" spc="-15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1050" kern="0" spc="-8" dirty="0">
                <a:solidFill>
                  <a:sysClr val="windowText" lastClr="000000"/>
                </a:solidFill>
                <a:latin typeface="Segoe UI"/>
                <a:cs typeface="Segoe UI"/>
              </a:rPr>
              <a:t>Synapse </a:t>
            </a:r>
            <a:r>
              <a:rPr sz="105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assets</a:t>
            </a:r>
            <a:r>
              <a:rPr sz="1050" kern="0" spc="-11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105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(SQL</a:t>
            </a:r>
            <a:r>
              <a:rPr sz="1050" kern="0" spc="-11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105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Pools</a:t>
            </a:r>
            <a:r>
              <a:rPr sz="1050" kern="0" spc="-26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105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/</a:t>
            </a:r>
            <a:r>
              <a:rPr sz="1050" kern="0" spc="-15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105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Spark</a:t>
            </a:r>
            <a:r>
              <a:rPr sz="1050" kern="0" spc="-11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1050" kern="0" spc="-15" dirty="0">
                <a:solidFill>
                  <a:sysClr val="windowText" lastClr="000000"/>
                </a:solidFill>
                <a:latin typeface="Segoe UI"/>
                <a:cs typeface="Segoe UI"/>
              </a:rPr>
              <a:t>Pool)</a:t>
            </a:r>
            <a:endParaRPr sz="1050" kern="0">
              <a:solidFill>
                <a:sysClr val="windowText" lastClr="000000"/>
              </a:solidFill>
              <a:latin typeface="Segoe UI"/>
              <a:cs typeface="Segoe U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231832" y="1093279"/>
            <a:ext cx="2703195" cy="1758078"/>
          </a:xfrm>
          <a:prstGeom prst="rect">
            <a:avLst/>
          </a:prstGeom>
          <a:ln w="19050">
            <a:solidFill>
              <a:srgbClr val="0078D2"/>
            </a:solidFill>
          </a:ln>
        </p:spPr>
        <p:txBody>
          <a:bodyPr vert="horz" wrap="square" lIns="0" tIns="76676" rIns="0" bIns="0" rtlCol="0">
            <a:spAutoFit/>
          </a:bodyPr>
          <a:lstStyle/>
          <a:p>
            <a:pPr marL="94298" defTabSz="685800">
              <a:spcBef>
                <a:spcPts val="604"/>
              </a:spcBef>
            </a:pPr>
            <a:r>
              <a:rPr sz="1200" b="1" kern="0" spc="-8" dirty="0">
                <a:solidFill>
                  <a:srgbClr val="0078D2"/>
                </a:solidFill>
                <a:latin typeface="Segoe UI Semibold"/>
                <a:cs typeface="Segoe UI Semibold"/>
              </a:rPr>
              <a:t>Power</a:t>
            </a:r>
            <a:r>
              <a:rPr sz="1200" b="1" kern="0" spc="-41" dirty="0">
                <a:solidFill>
                  <a:srgbClr val="0078D2"/>
                </a:solidFill>
                <a:latin typeface="Segoe UI Semibold"/>
                <a:cs typeface="Segoe UI Semibold"/>
              </a:rPr>
              <a:t> </a:t>
            </a:r>
            <a:r>
              <a:rPr sz="1200" b="1" kern="0" dirty="0">
                <a:solidFill>
                  <a:srgbClr val="0078D2"/>
                </a:solidFill>
                <a:latin typeface="Segoe UI Semibold"/>
                <a:cs typeface="Segoe UI Semibold"/>
              </a:rPr>
              <a:t>BI</a:t>
            </a:r>
            <a:r>
              <a:rPr sz="1200" b="1" kern="0" spc="-34" dirty="0">
                <a:solidFill>
                  <a:srgbClr val="0078D2"/>
                </a:solidFill>
                <a:latin typeface="Segoe UI Semibold"/>
                <a:cs typeface="Segoe UI Semibold"/>
              </a:rPr>
              <a:t> </a:t>
            </a:r>
            <a:r>
              <a:rPr sz="1200" b="1" kern="0" dirty="0">
                <a:solidFill>
                  <a:srgbClr val="0078D2"/>
                </a:solidFill>
                <a:latin typeface="Segoe UI Semibold"/>
                <a:cs typeface="Segoe UI Semibold"/>
              </a:rPr>
              <a:t>Portal</a:t>
            </a:r>
            <a:r>
              <a:rPr sz="1200" b="1" kern="0" spc="-38" dirty="0">
                <a:solidFill>
                  <a:srgbClr val="0078D2"/>
                </a:solidFill>
                <a:latin typeface="Segoe UI Semibold"/>
                <a:cs typeface="Segoe UI Semibold"/>
              </a:rPr>
              <a:t> </a:t>
            </a:r>
            <a:r>
              <a:rPr sz="1200" b="1" kern="0" dirty="0">
                <a:solidFill>
                  <a:srgbClr val="0078D2"/>
                </a:solidFill>
                <a:latin typeface="Segoe UI Semibold"/>
                <a:cs typeface="Segoe UI Semibold"/>
              </a:rPr>
              <a:t>/</a:t>
            </a:r>
            <a:r>
              <a:rPr sz="1200" b="1" kern="0" spc="-41" dirty="0">
                <a:solidFill>
                  <a:srgbClr val="0078D2"/>
                </a:solidFill>
                <a:latin typeface="Segoe UI Semibold"/>
                <a:cs typeface="Segoe UI Semibold"/>
              </a:rPr>
              <a:t> </a:t>
            </a:r>
            <a:r>
              <a:rPr sz="1200" b="1" kern="0" spc="-8" dirty="0">
                <a:solidFill>
                  <a:srgbClr val="0078D2"/>
                </a:solidFill>
                <a:latin typeface="Segoe UI Semibold"/>
                <a:cs typeface="Segoe UI Semibold"/>
              </a:rPr>
              <a:t>Power</a:t>
            </a:r>
            <a:r>
              <a:rPr sz="1200" b="1" kern="0" spc="-30" dirty="0">
                <a:solidFill>
                  <a:srgbClr val="0078D2"/>
                </a:solidFill>
                <a:latin typeface="Segoe UI Semibold"/>
                <a:cs typeface="Segoe UI Semibold"/>
              </a:rPr>
              <a:t> </a:t>
            </a:r>
            <a:r>
              <a:rPr sz="1200" b="1" kern="0" dirty="0">
                <a:solidFill>
                  <a:srgbClr val="0078D2"/>
                </a:solidFill>
                <a:latin typeface="Segoe UI Semibold"/>
                <a:cs typeface="Segoe UI Semibold"/>
              </a:rPr>
              <a:t>BI</a:t>
            </a:r>
            <a:r>
              <a:rPr sz="1200" b="1" kern="0" spc="-41" dirty="0">
                <a:solidFill>
                  <a:srgbClr val="0078D2"/>
                </a:solidFill>
                <a:latin typeface="Segoe UI Semibold"/>
                <a:cs typeface="Segoe UI Semibold"/>
              </a:rPr>
              <a:t> </a:t>
            </a:r>
            <a:r>
              <a:rPr sz="1200" b="1" kern="0" spc="-8" dirty="0">
                <a:solidFill>
                  <a:srgbClr val="0078D2"/>
                </a:solidFill>
                <a:latin typeface="Segoe UI Semibold"/>
                <a:cs typeface="Segoe UI Semibold"/>
              </a:rPr>
              <a:t>Service</a:t>
            </a:r>
            <a:endParaRPr sz="1200" kern="0">
              <a:solidFill>
                <a:sysClr val="windowText" lastClr="000000"/>
              </a:solidFill>
              <a:latin typeface="Segoe UI Semibold"/>
              <a:cs typeface="Segoe UI Semibold"/>
            </a:endParaRPr>
          </a:p>
          <a:p>
            <a:pPr defTabSz="685800"/>
            <a:endParaRPr sz="1575" kern="0">
              <a:solidFill>
                <a:sysClr val="windowText" lastClr="000000"/>
              </a:solidFill>
              <a:latin typeface="Segoe UI Semibold"/>
              <a:cs typeface="Segoe UI Semibold"/>
            </a:endParaRPr>
          </a:p>
          <a:p>
            <a:pPr defTabSz="685800"/>
            <a:endParaRPr sz="1575" kern="0">
              <a:solidFill>
                <a:sysClr val="windowText" lastClr="000000"/>
              </a:solidFill>
              <a:latin typeface="Segoe UI Semibold"/>
              <a:cs typeface="Segoe UI Semibold"/>
            </a:endParaRPr>
          </a:p>
          <a:p>
            <a:pPr defTabSz="685800">
              <a:spcBef>
                <a:spcPts val="15"/>
              </a:spcBef>
            </a:pPr>
            <a:endParaRPr sz="1538" kern="0">
              <a:solidFill>
                <a:sysClr val="windowText" lastClr="000000"/>
              </a:solidFill>
              <a:latin typeface="Segoe UI Semibold"/>
              <a:cs typeface="Segoe UI Semibold"/>
            </a:endParaRPr>
          </a:p>
          <a:p>
            <a:pPr marL="309086" marR="564833" indent="-215265" defTabSz="685800">
              <a:spcBef>
                <a:spcPts val="4"/>
              </a:spcBef>
              <a:buSzPct val="89285"/>
              <a:buFont typeface="Arial"/>
              <a:buChar char="•"/>
              <a:tabLst>
                <a:tab pos="309086" algn="l"/>
                <a:tab pos="309563" algn="l"/>
              </a:tabLst>
            </a:pPr>
            <a:r>
              <a:rPr sz="105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Authoring</a:t>
            </a:r>
            <a:r>
              <a:rPr sz="1050" kern="0" spc="-34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105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and</a:t>
            </a:r>
            <a:r>
              <a:rPr sz="1050" kern="0" spc="-19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105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management</a:t>
            </a:r>
            <a:r>
              <a:rPr sz="1050" kern="0" spc="-15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1050" kern="0" spc="-19" dirty="0">
                <a:solidFill>
                  <a:sysClr val="windowText" lastClr="000000"/>
                </a:solidFill>
                <a:latin typeface="Segoe UI"/>
                <a:cs typeface="Segoe UI"/>
              </a:rPr>
              <a:t>of </a:t>
            </a:r>
            <a:r>
              <a:rPr sz="105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Power</a:t>
            </a:r>
            <a:r>
              <a:rPr sz="1050" kern="0" spc="-30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105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BI</a:t>
            </a:r>
            <a:r>
              <a:rPr sz="1050" kern="0" spc="-23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1050" kern="0" spc="-8" dirty="0">
                <a:solidFill>
                  <a:sysClr val="windowText" lastClr="000000"/>
                </a:solidFill>
                <a:latin typeface="Segoe UI"/>
                <a:cs typeface="Segoe UI"/>
              </a:rPr>
              <a:t>reports</a:t>
            </a:r>
            <a:endParaRPr sz="1050" kern="0">
              <a:solidFill>
                <a:sysClr val="windowText" lastClr="000000"/>
              </a:solidFill>
              <a:latin typeface="Segoe UI"/>
              <a:cs typeface="Segoe UI"/>
            </a:endParaRPr>
          </a:p>
          <a:p>
            <a:pPr marL="309086" indent="-215265" defTabSz="685800">
              <a:spcBef>
                <a:spcPts val="450"/>
              </a:spcBef>
              <a:buSzPct val="89285"/>
              <a:buFont typeface="Arial"/>
              <a:buChar char="•"/>
              <a:tabLst>
                <a:tab pos="309086" algn="l"/>
                <a:tab pos="309563" algn="l"/>
              </a:tabLst>
            </a:pPr>
            <a:r>
              <a:rPr sz="105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Authoring</a:t>
            </a:r>
            <a:r>
              <a:rPr sz="1050" kern="0" spc="-38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105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of</a:t>
            </a:r>
            <a:r>
              <a:rPr sz="1050" kern="0" spc="-26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105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Power</a:t>
            </a:r>
            <a:r>
              <a:rPr sz="1050" kern="0" spc="-19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105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BI</a:t>
            </a:r>
            <a:r>
              <a:rPr sz="1050" kern="0" spc="-19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1050" kern="0" spc="-8" dirty="0">
                <a:solidFill>
                  <a:sysClr val="windowText" lastClr="000000"/>
                </a:solidFill>
                <a:latin typeface="Segoe UI"/>
                <a:cs typeface="Segoe UI"/>
              </a:rPr>
              <a:t>dashboards</a:t>
            </a:r>
            <a:endParaRPr sz="1050" kern="0">
              <a:solidFill>
                <a:sysClr val="windowText" lastClr="000000"/>
              </a:solidFill>
              <a:latin typeface="Segoe UI"/>
              <a:cs typeface="Segoe UI"/>
            </a:endParaRPr>
          </a:p>
          <a:p>
            <a:pPr marL="309086" indent="-215265" defTabSz="685800">
              <a:spcBef>
                <a:spcPts val="450"/>
              </a:spcBef>
              <a:buSzPct val="89285"/>
              <a:buFont typeface="Arial"/>
              <a:buChar char="•"/>
              <a:tabLst>
                <a:tab pos="309086" algn="l"/>
                <a:tab pos="309563" algn="l"/>
              </a:tabLst>
            </a:pPr>
            <a:r>
              <a:rPr sz="105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Share</a:t>
            </a:r>
            <a:r>
              <a:rPr sz="1050" kern="0" spc="-11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105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Reports</a:t>
            </a:r>
            <a:r>
              <a:rPr sz="1050" kern="0" spc="-8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105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/</a:t>
            </a:r>
            <a:r>
              <a:rPr sz="1050" kern="0" spc="-8" dirty="0">
                <a:solidFill>
                  <a:sysClr val="windowText" lastClr="000000"/>
                </a:solidFill>
                <a:latin typeface="Segoe UI"/>
                <a:cs typeface="Segoe UI"/>
              </a:rPr>
              <a:t> Datasets</a:t>
            </a:r>
            <a:endParaRPr sz="1050" kern="0">
              <a:solidFill>
                <a:sysClr val="windowText" lastClr="000000"/>
              </a:solidFill>
              <a:latin typeface="Segoe UI"/>
              <a:cs typeface="Segoe U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120193" y="1093279"/>
            <a:ext cx="2702243" cy="1532375"/>
          </a:xfrm>
          <a:prstGeom prst="rect">
            <a:avLst/>
          </a:prstGeom>
          <a:ln w="19050">
            <a:solidFill>
              <a:srgbClr val="0078D2"/>
            </a:solidFill>
          </a:ln>
        </p:spPr>
        <p:txBody>
          <a:bodyPr vert="horz" wrap="square" lIns="0" tIns="76676" rIns="0" bIns="0" rtlCol="0">
            <a:spAutoFit/>
          </a:bodyPr>
          <a:lstStyle/>
          <a:p>
            <a:pPr marL="122873" defTabSz="685800">
              <a:spcBef>
                <a:spcPts val="604"/>
              </a:spcBef>
            </a:pPr>
            <a:r>
              <a:rPr sz="1200" b="1" kern="0" spc="-8" dirty="0">
                <a:solidFill>
                  <a:srgbClr val="0078D2"/>
                </a:solidFill>
                <a:latin typeface="Segoe UI Semibold"/>
                <a:cs typeface="Segoe UI Semibold"/>
              </a:rPr>
              <a:t>Power</a:t>
            </a:r>
            <a:r>
              <a:rPr sz="1200" b="1" kern="0" spc="-45" dirty="0">
                <a:solidFill>
                  <a:srgbClr val="0078D2"/>
                </a:solidFill>
                <a:latin typeface="Segoe UI Semibold"/>
                <a:cs typeface="Segoe UI Semibold"/>
              </a:rPr>
              <a:t> </a:t>
            </a:r>
            <a:r>
              <a:rPr sz="1200" b="1" kern="0" dirty="0">
                <a:solidFill>
                  <a:srgbClr val="0078D2"/>
                </a:solidFill>
                <a:latin typeface="Segoe UI Semibold"/>
                <a:cs typeface="Segoe UI Semibold"/>
              </a:rPr>
              <a:t>BI</a:t>
            </a:r>
            <a:r>
              <a:rPr sz="1200" b="1" kern="0" spc="-41" dirty="0">
                <a:solidFill>
                  <a:srgbClr val="0078D2"/>
                </a:solidFill>
                <a:latin typeface="Segoe UI Semibold"/>
                <a:cs typeface="Segoe UI Semibold"/>
              </a:rPr>
              <a:t> </a:t>
            </a:r>
            <a:r>
              <a:rPr sz="1200" b="1" kern="0" dirty="0">
                <a:solidFill>
                  <a:srgbClr val="0078D2"/>
                </a:solidFill>
                <a:latin typeface="Segoe UI Semibold"/>
                <a:cs typeface="Segoe UI Semibold"/>
              </a:rPr>
              <a:t>Report</a:t>
            </a:r>
            <a:r>
              <a:rPr sz="1200" b="1" kern="0" spc="-41" dirty="0">
                <a:solidFill>
                  <a:srgbClr val="0078D2"/>
                </a:solidFill>
                <a:latin typeface="Segoe UI Semibold"/>
                <a:cs typeface="Segoe UI Semibold"/>
              </a:rPr>
              <a:t> </a:t>
            </a:r>
            <a:r>
              <a:rPr sz="1200" b="1" kern="0" spc="-8" dirty="0">
                <a:solidFill>
                  <a:srgbClr val="0078D2"/>
                </a:solidFill>
                <a:latin typeface="Segoe UI Semibold"/>
                <a:cs typeface="Segoe UI Semibold"/>
              </a:rPr>
              <a:t>Builder</a:t>
            </a:r>
            <a:endParaRPr sz="1200" kern="0">
              <a:solidFill>
                <a:sysClr val="windowText" lastClr="000000"/>
              </a:solidFill>
              <a:latin typeface="Segoe UI Semibold"/>
              <a:cs typeface="Segoe UI Semibold"/>
            </a:endParaRPr>
          </a:p>
          <a:p>
            <a:pPr defTabSz="685800"/>
            <a:endParaRPr sz="1575" kern="0">
              <a:solidFill>
                <a:sysClr val="windowText" lastClr="000000"/>
              </a:solidFill>
              <a:latin typeface="Segoe UI Semibold"/>
              <a:cs typeface="Segoe UI Semibold"/>
            </a:endParaRPr>
          </a:p>
          <a:p>
            <a:pPr defTabSz="685800"/>
            <a:endParaRPr sz="1575" kern="0">
              <a:solidFill>
                <a:sysClr val="windowText" lastClr="000000"/>
              </a:solidFill>
              <a:latin typeface="Segoe UI Semibold"/>
              <a:cs typeface="Segoe UI Semibold"/>
            </a:endParaRPr>
          </a:p>
          <a:p>
            <a:pPr defTabSz="685800">
              <a:spcBef>
                <a:spcPts val="15"/>
              </a:spcBef>
            </a:pPr>
            <a:endParaRPr sz="1538" kern="0">
              <a:solidFill>
                <a:sysClr val="windowText" lastClr="000000"/>
              </a:solidFill>
              <a:latin typeface="Segoe UI Semibold"/>
              <a:cs typeface="Segoe UI Semibold"/>
            </a:endParaRPr>
          </a:p>
          <a:p>
            <a:pPr marL="337661" marR="203359" indent="-215265" defTabSz="685800">
              <a:spcBef>
                <a:spcPts val="4"/>
              </a:spcBef>
              <a:buSzPct val="89285"/>
              <a:buFont typeface="Arial"/>
              <a:buChar char="•"/>
              <a:tabLst>
                <a:tab pos="337661" algn="l"/>
                <a:tab pos="338138" algn="l"/>
              </a:tabLst>
            </a:pPr>
            <a:r>
              <a:rPr sz="105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Data</a:t>
            </a:r>
            <a:r>
              <a:rPr sz="1050" kern="0" spc="-11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105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Visualization</a:t>
            </a:r>
            <a:r>
              <a:rPr sz="1050" kern="0" spc="-26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105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tool</a:t>
            </a:r>
            <a:r>
              <a:rPr sz="1050" kern="0" spc="-11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105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for</a:t>
            </a:r>
            <a:r>
              <a:rPr sz="1050" kern="0" spc="-11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1050" kern="0" spc="-8" dirty="0">
                <a:solidFill>
                  <a:sysClr val="windowText" lastClr="000000"/>
                </a:solidFill>
                <a:latin typeface="Segoe UI"/>
                <a:cs typeface="Segoe UI"/>
              </a:rPr>
              <a:t>paginated reports</a:t>
            </a:r>
            <a:endParaRPr sz="1050" kern="0">
              <a:solidFill>
                <a:sysClr val="windowText" lastClr="000000"/>
              </a:solidFill>
              <a:latin typeface="Segoe UI"/>
              <a:cs typeface="Segoe UI"/>
            </a:endParaRPr>
          </a:p>
          <a:p>
            <a:pPr marL="337661" indent="-215265" defTabSz="685800">
              <a:spcBef>
                <a:spcPts val="450"/>
              </a:spcBef>
              <a:buSzPct val="89285"/>
              <a:buFont typeface="Arial"/>
              <a:buChar char="•"/>
              <a:tabLst>
                <a:tab pos="337661" algn="l"/>
                <a:tab pos="338138" algn="l"/>
              </a:tabLst>
            </a:pPr>
            <a:r>
              <a:rPr sz="105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Model</a:t>
            </a:r>
            <a:r>
              <a:rPr sz="1050" kern="0" spc="-11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105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and</a:t>
            </a:r>
            <a:r>
              <a:rPr sz="1050" kern="0" spc="-23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105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Visualize</a:t>
            </a:r>
            <a:r>
              <a:rPr sz="1050" kern="0" spc="-11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105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paginated</a:t>
            </a:r>
            <a:r>
              <a:rPr sz="1050" kern="0" spc="-30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1050" kern="0" spc="-8" dirty="0">
                <a:solidFill>
                  <a:sysClr val="windowText" lastClr="000000"/>
                </a:solidFill>
                <a:latin typeface="Segoe UI"/>
                <a:cs typeface="Segoe UI"/>
              </a:rPr>
              <a:t>reports</a:t>
            </a:r>
            <a:endParaRPr sz="1050" kern="0">
              <a:solidFill>
                <a:sysClr val="windowText" lastClr="000000"/>
              </a:solidFill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8428" y="258747"/>
            <a:ext cx="6100049" cy="379431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L="9525">
              <a:spcBef>
                <a:spcPts val="79"/>
              </a:spcBef>
            </a:pPr>
            <a:r>
              <a:rPr spc="-15" dirty="0"/>
              <a:t>What</a:t>
            </a:r>
            <a:r>
              <a:rPr spc="-135" dirty="0"/>
              <a:t> </a:t>
            </a:r>
            <a:r>
              <a:rPr dirty="0"/>
              <a:t>is</a:t>
            </a:r>
            <a:r>
              <a:rPr spc="-139" dirty="0"/>
              <a:t> </a:t>
            </a:r>
            <a:r>
              <a:rPr spc="-15" dirty="0"/>
              <a:t>data</a:t>
            </a:r>
            <a:r>
              <a:rPr spc="-124" dirty="0"/>
              <a:t> </a:t>
            </a:r>
            <a:r>
              <a:rPr spc="-30" dirty="0"/>
              <a:t>ingestion?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65895" y="1178433"/>
            <a:ext cx="5785838" cy="331468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8429" y="258747"/>
            <a:ext cx="6143268" cy="379431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L="9525">
              <a:spcBef>
                <a:spcPts val="79"/>
              </a:spcBef>
            </a:pPr>
            <a:r>
              <a:rPr spc="-23" dirty="0"/>
              <a:t>Cloud</a:t>
            </a:r>
            <a:r>
              <a:rPr spc="-124" dirty="0"/>
              <a:t> </a:t>
            </a:r>
            <a:r>
              <a:rPr spc="-26" dirty="0"/>
              <a:t>Models</a:t>
            </a:r>
            <a:r>
              <a:rPr spc="-116" dirty="0"/>
              <a:t> </a:t>
            </a:r>
            <a:r>
              <a:rPr dirty="0"/>
              <a:t>-</a:t>
            </a:r>
            <a:r>
              <a:rPr spc="-105" dirty="0"/>
              <a:t> </a:t>
            </a:r>
            <a:r>
              <a:rPr spc="-34" dirty="0"/>
              <a:t>Objective</a:t>
            </a:r>
            <a:r>
              <a:rPr spc="-113" dirty="0"/>
              <a:t> </a:t>
            </a:r>
            <a:r>
              <a:rPr spc="-15" dirty="0"/>
              <a:t>Domain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04801" y="982504"/>
            <a:ext cx="5593556" cy="1887857"/>
          </a:xfrm>
          <a:prstGeom prst="rect">
            <a:avLst/>
          </a:prstGeom>
        </p:spPr>
        <p:txBody>
          <a:bodyPr vert="horz" wrap="square" lIns="0" tIns="104299" rIns="0" bIns="0" rtlCol="0">
            <a:spAutoFit/>
          </a:bodyPr>
          <a:lstStyle/>
          <a:p>
            <a:pPr marL="266224" indent="-256699" defTabSz="685800">
              <a:spcBef>
                <a:spcPts val="821"/>
              </a:spcBef>
              <a:buSzPct val="89583"/>
              <a:buFont typeface="Arial"/>
              <a:buChar char="•"/>
              <a:tabLst>
                <a:tab pos="266224" algn="l"/>
                <a:tab pos="266700" algn="l"/>
              </a:tabLst>
            </a:pPr>
            <a:r>
              <a:rPr kern="0" spc="-30" dirty="0">
                <a:solidFill>
                  <a:sysClr val="windowText" lastClr="000000"/>
                </a:solidFill>
                <a:latin typeface="Segoe UI"/>
                <a:cs typeface="Segoe UI"/>
              </a:rPr>
              <a:t>Define</a:t>
            </a:r>
            <a:r>
              <a:rPr kern="0" spc="-90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kern="0" spc="-26" dirty="0">
                <a:solidFill>
                  <a:sysClr val="windowText" lastClr="000000"/>
                </a:solidFill>
                <a:latin typeface="Segoe UI"/>
                <a:cs typeface="Segoe UI"/>
              </a:rPr>
              <a:t>cloud</a:t>
            </a:r>
            <a:r>
              <a:rPr kern="0" spc="-75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kern="0" spc="-8" dirty="0">
                <a:solidFill>
                  <a:sysClr val="windowText" lastClr="000000"/>
                </a:solidFill>
                <a:latin typeface="Segoe UI"/>
                <a:cs typeface="Segoe UI"/>
              </a:rPr>
              <a:t>computing</a:t>
            </a:r>
            <a:endParaRPr kern="0">
              <a:solidFill>
                <a:sysClr val="windowText" lastClr="000000"/>
              </a:solidFill>
              <a:latin typeface="Segoe UI"/>
              <a:cs typeface="Segoe UI"/>
            </a:endParaRPr>
          </a:p>
          <a:p>
            <a:pPr marL="266224" indent="-256699" defTabSz="685800">
              <a:spcBef>
                <a:spcPts val="750"/>
              </a:spcBef>
              <a:buSzPct val="89583"/>
              <a:buFont typeface="Arial"/>
              <a:buChar char="•"/>
              <a:tabLst>
                <a:tab pos="266224" algn="l"/>
                <a:tab pos="266700" algn="l"/>
              </a:tabLst>
            </a:pPr>
            <a:r>
              <a:rPr kern="0" spc="-34" dirty="0">
                <a:solidFill>
                  <a:sysClr val="windowText" lastClr="000000"/>
                </a:solidFill>
                <a:latin typeface="Segoe UI"/>
                <a:cs typeface="Segoe UI"/>
              </a:rPr>
              <a:t>Describe</a:t>
            </a:r>
            <a:r>
              <a:rPr kern="0" spc="-90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kern="0" spc="-26" dirty="0">
                <a:solidFill>
                  <a:sysClr val="windowText" lastClr="000000"/>
                </a:solidFill>
                <a:latin typeface="Segoe UI"/>
                <a:cs typeface="Segoe UI"/>
              </a:rPr>
              <a:t>Public</a:t>
            </a:r>
            <a:r>
              <a:rPr kern="0" spc="-68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kern="0" spc="-15" dirty="0">
                <a:solidFill>
                  <a:sysClr val="windowText" lastClr="000000"/>
                </a:solidFill>
                <a:latin typeface="Segoe UI"/>
                <a:cs typeface="Segoe UI"/>
              </a:rPr>
              <a:t>cloud</a:t>
            </a:r>
            <a:endParaRPr kern="0">
              <a:solidFill>
                <a:sysClr val="windowText" lastClr="000000"/>
              </a:solidFill>
              <a:latin typeface="Segoe UI"/>
              <a:cs typeface="Segoe UI"/>
            </a:endParaRPr>
          </a:p>
          <a:p>
            <a:pPr marL="266224" indent="-256699" defTabSz="685800">
              <a:spcBef>
                <a:spcPts val="746"/>
              </a:spcBef>
              <a:buSzPct val="89583"/>
              <a:buFont typeface="Arial"/>
              <a:buChar char="•"/>
              <a:tabLst>
                <a:tab pos="266224" algn="l"/>
                <a:tab pos="266700" algn="l"/>
              </a:tabLst>
            </a:pPr>
            <a:r>
              <a:rPr kern="0" spc="-34" dirty="0">
                <a:solidFill>
                  <a:sysClr val="windowText" lastClr="000000"/>
                </a:solidFill>
                <a:latin typeface="Segoe UI"/>
                <a:cs typeface="Segoe UI"/>
              </a:rPr>
              <a:t>Describe</a:t>
            </a:r>
            <a:r>
              <a:rPr kern="0" spc="-83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kern="0" spc="-38" dirty="0">
                <a:solidFill>
                  <a:sysClr val="windowText" lastClr="000000"/>
                </a:solidFill>
                <a:latin typeface="Segoe UI"/>
                <a:cs typeface="Segoe UI"/>
              </a:rPr>
              <a:t>Private</a:t>
            </a:r>
            <a:r>
              <a:rPr kern="0" spc="-68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kern="0" spc="-15" dirty="0">
                <a:solidFill>
                  <a:sysClr val="windowText" lastClr="000000"/>
                </a:solidFill>
                <a:latin typeface="Segoe UI"/>
                <a:cs typeface="Segoe UI"/>
              </a:rPr>
              <a:t>cloud</a:t>
            </a:r>
            <a:endParaRPr kern="0">
              <a:solidFill>
                <a:sysClr val="windowText" lastClr="000000"/>
              </a:solidFill>
              <a:latin typeface="Segoe UI"/>
              <a:cs typeface="Segoe UI"/>
            </a:endParaRPr>
          </a:p>
          <a:p>
            <a:pPr marL="266224" indent="-256699" defTabSz="685800">
              <a:spcBef>
                <a:spcPts val="758"/>
              </a:spcBef>
              <a:buSzPct val="89583"/>
              <a:buFont typeface="Arial"/>
              <a:buChar char="•"/>
              <a:tabLst>
                <a:tab pos="266224" algn="l"/>
                <a:tab pos="266700" algn="l"/>
              </a:tabLst>
            </a:pPr>
            <a:r>
              <a:rPr kern="0" spc="-34" dirty="0">
                <a:solidFill>
                  <a:sysClr val="windowText" lastClr="000000"/>
                </a:solidFill>
                <a:latin typeface="Segoe UI"/>
                <a:cs typeface="Segoe UI"/>
              </a:rPr>
              <a:t>Describe</a:t>
            </a:r>
            <a:r>
              <a:rPr kern="0" spc="-79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kern="0" spc="-30" dirty="0">
                <a:solidFill>
                  <a:sysClr val="windowText" lastClr="000000"/>
                </a:solidFill>
                <a:latin typeface="Segoe UI"/>
                <a:cs typeface="Segoe UI"/>
              </a:rPr>
              <a:t>Hybrid</a:t>
            </a:r>
            <a:r>
              <a:rPr kern="0" spc="-75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kern="0" spc="-15" dirty="0">
                <a:solidFill>
                  <a:sysClr val="windowText" lastClr="000000"/>
                </a:solidFill>
                <a:latin typeface="Segoe UI"/>
                <a:cs typeface="Segoe UI"/>
              </a:rPr>
              <a:t>cloud</a:t>
            </a:r>
            <a:endParaRPr kern="0">
              <a:solidFill>
                <a:sysClr val="windowText" lastClr="000000"/>
              </a:solidFill>
              <a:latin typeface="Segoe UI"/>
              <a:cs typeface="Segoe UI"/>
            </a:endParaRPr>
          </a:p>
          <a:p>
            <a:pPr marL="266224" indent="-256699" defTabSz="685800">
              <a:spcBef>
                <a:spcPts val="750"/>
              </a:spcBef>
              <a:buSzPct val="89583"/>
              <a:buFont typeface="Arial"/>
              <a:buChar char="•"/>
              <a:tabLst>
                <a:tab pos="266224" algn="l"/>
                <a:tab pos="266700" algn="l"/>
              </a:tabLst>
            </a:pPr>
            <a:r>
              <a:rPr kern="0" spc="-38" dirty="0">
                <a:solidFill>
                  <a:sysClr val="windowText" lastClr="000000"/>
                </a:solidFill>
                <a:latin typeface="Segoe UI"/>
                <a:cs typeface="Segoe UI"/>
              </a:rPr>
              <a:t>Compare</a:t>
            </a:r>
            <a:r>
              <a:rPr kern="0" spc="-94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kern="0" spc="-15" dirty="0">
                <a:solidFill>
                  <a:sysClr val="windowText" lastClr="000000"/>
                </a:solidFill>
                <a:latin typeface="Segoe UI"/>
                <a:cs typeface="Segoe UI"/>
              </a:rPr>
              <a:t>and</a:t>
            </a:r>
            <a:r>
              <a:rPr kern="0" spc="-98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kern="0" spc="-34" dirty="0">
                <a:solidFill>
                  <a:sysClr val="windowText" lastClr="000000"/>
                </a:solidFill>
                <a:latin typeface="Segoe UI"/>
                <a:cs typeface="Segoe UI"/>
              </a:rPr>
              <a:t>contrast</a:t>
            </a:r>
            <a:r>
              <a:rPr kern="0" spc="-83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kern="0" spc="-19" dirty="0">
                <a:solidFill>
                  <a:sysClr val="windowText" lastClr="000000"/>
                </a:solidFill>
                <a:latin typeface="Segoe UI"/>
                <a:cs typeface="Segoe UI"/>
              </a:rPr>
              <a:t>the</a:t>
            </a:r>
            <a:r>
              <a:rPr kern="0" spc="-90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kern="0" spc="-38" dirty="0">
                <a:solidFill>
                  <a:sysClr val="windowText" lastClr="000000"/>
                </a:solidFill>
                <a:latin typeface="Segoe UI"/>
                <a:cs typeface="Segoe UI"/>
              </a:rPr>
              <a:t>three</a:t>
            </a:r>
            <a:r>
              <a:rPr kern="0" spc="-86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kern="0" spc="-38" dirty="0">
                <a:solidFill>
                  <a:sysClr val="windowText" lastClr="000000"/>
                </a:solidFill>
                <a:latin typeface="Segoe UI"/>
                <a:cs typeface="Segoe UI"/>
              </a:rPr>
              <a:t>different</a:t>
            </a:r>
            <a:r>
              <a:rPr kern="0" spc="-98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kern="0" spc="-23" dirty="0">
                <a:solidFill>
                  <a:sysClr val="windowText" lastClr="000000"/>
                </a:solidFill>
                <a:latin typeface="Segoe UI"/>
                <a:cs typeface="Segoe UI"/>
              </a:rPr>
              <a:t>cloud</a:t>
            </a:r>
            <a:r>
              <a:rPr kern="0" spc="-53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kern="0" spc="-8" dirty="0">
                <a:solidFill>
                  <a:sysClr val="windowText" lastClr="000000"/>
                </a:solidFill>
                <a:latin typeface="Segoe UI"/>
                <a:cs typeface="Segoe UI"/>
              </a:rPr>
              <a:t>models</a:t>
            </a:r>
            <a:endParaRPr kern="0">
              <a:solidFill>
                <a:sysClr val="windowText" lastClr="000000"/>
              </a:solidFill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8428" y="258747"/>
            <a:ext cx="6100049" cy="379431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L="9525">
              <a:spcBef>
                <a:spcPts val="79"/>
              </a:spcBef>
            </a:pPr>
            <a:r>
              <a:rPr spc="-15" dirty="0"/>
              <a:t>What</a:t>
            </a:r>
            <a:r>
              <a:rPr spc="-135" dirty="0"/>
              <a:t> </a:t>
            </a:r>
            <a:r>
              <a:rPr dirty="0"/>
              <a:t>is</a:t>
            </a:r>
            <a:r>
              <a:rPr spc="-139" dirty="0"/>
              <a:t> </a:t>
            </a:r>
            <a:r>
              <a:rPr spc="-15" dirty="0"/>
              <a:t>data</a:t>
            </a:r>
            <a:r>
              <a:rPr spc="-124" dirty="0"/>
              <a:t> </a:t>
            </a:r>
            <a:r>
              <a:rPr spc="-30" dirty="0"/>
              <a:t>processing?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27582" y="1261871"/>
            <a:ext cx="6440793" cy="3076925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4571" y="344996"/>
            <a:ext cx="1685925" cy="379431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L="9525">
              <a:spcBef>
                <a:spcPts val="79"/>
              </a:spcBef>
            </a:pPr>
            <a:r>
              <a:rPr spc="-15" dirty="0"/>
              <a:t>What</a:t>
            </a:r>
            <a:r>
              <a:rPr spc="-135" dirty="0"/>
              <a:t> </a:t>
            </a:r>
            <a:r>
              <a:rPr dirty="0"/>
              <a:t>is</a:t>
            </a:r>
            <a:r>
              <a:rPr spc="-131" dirty="0"/>
              <a:t> </a:t>
            </a:r>
            <a:r>
              <a:rPr spc="-38" dirty="0"/>
              <a:t>ETL?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61087" y="1139234"/>
            <a:ext cx="6619181" cy="3766521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4571" y="344996"/>
            <a:ext cx="1680210" cy="379431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L="9525">
              <a:spcBef>
                <a:spcPts val="79"/>
              </a:spcBef>
            </a:pPr>
            <a:r>
              <a:rPr spc="-15" dirty="0"/>
              <a:t>What</a:t>
            </a:r>
            <a:r>
              <a:rPr spc="-143" dirty="0"/>
              <a:t> </a:t>
            </a:r>
            <a:r>
              <a:rPr dirty="0"/>
              <a:t>is</a:t>
            </a:r>
            <a:r>
              <a:rPr spc="-131" dirty="0"/>
              <a:t> </a:t>
            </a:r>
            <a:r>
              <a:rPr spc="-49" dirty="0"/>
              <a:t>ELT?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7636" y="1056835"/>
            <a:ext cx="7887037" cy="3582939"/>
          </a:xfrm>
          <a:prstGeom prst="rect">
            <a:avLst/>
          </a:prstGeom>
        </p:spPr>
      </p:pic>
      <p:sp>
        <p:nvSpPr>
          <p:cNvPr id="4" name="Tekstvak 3">
            <a:extLst>
              <a:ext uri="{FF2B5EF4-FFF2-40B4-BE49-F238E27FC236}">
                <a16:creationId xmlns:a16="http://schemas.microsoft.com/office/drawing/2014/main" id="{12DD23A0-4102-823E-7894-076276D4BFE5}"/>
              </a:ext>
            </a:extLst>
          </p:cNvPr>
          <p:cNvSpPr txBox="1"/>
          <p:nvPr/>
        </p:nvSpPr>
        <p:spPr>
          <a:xfrm>
            <a:off x="3553904" y="4732256"/>
            <a:ext cx="1225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 err="1"/>
              <a:t>Datalake</a:t>
            </a:r>
            <a:endParaRPr lang="nl-BE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FBED7C1-B374-4B66-0BD8-F385DF796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Datalake</a:t>
            </a:r>
            <a:endParaRPr lang="nl-BE" dirty="0"/>
          </a:p>
        </p:txBody>
      </p:sp>
      <p:sp>
        <p:nvSpPr>
          <p:cNvPr id="3" name="Tekstvak 2">
            <a:extLst>
              <a:ext uri="{FF2B5EF4-FFF2-40B4-BE49-F238E27FC236}">
                <a16:creationId xmlns:a16="http://schemas.microsoft.com/office/drawing/2014/main" id="{16F7C74F-0BF6-2165-F39A-033700FC232B}"/>
              </a:ext>
            </a:extLst>
          </p:cNvPr>
          <p:cNvSpPr txBox="1"/>
          <p:nvPr/>
        </p:nvSpPr>
        <p:spPr>
          <a:xfrm>
            <a:off x="377072" y="994528"/>
            <a:ext cx="798450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repository of raw data.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 was simply placed into the data lake for anyone to analyze or use.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data lake data comes from a wide variety of sources.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Currently, an analytical infrastructure is built from the raw data: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Identify how data related to each other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Identify the timeliness of 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Examine the quality of the 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Identify the lineage </a:t>
            </a:r>
            <a:br>
              <a:rPr lang="en-US" dirty="0"/>
            </a:br>
            <a:r>
              <a:rPr lang="en-US" dirty="0"/>
              <a:t>(NL: </a:t>
            </a:r>
            <a:r>
              <a:rPr lang="en-US" dirty="0" err="1"/>
              <a:t>herkomst</a:t>
            </a:r>
            <a:r>
              <a:rPr lang="en-US" dirty="0"/>
              <a:t>, </a:t>
            </a:r>
            <a:r>
              <a:rPr lang="en-US" dirty="0" err="1"/>
              <a:t>afstamming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/>
              <a:t>of data</a:t>
            </a:r>
            <a:endParaRPr lang="nl-BE" dirty="0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12BE4B2F-10C3-92C6-4AF3-12BD7434D1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8978" y="2379384"/>
            <a:ext cx="4895022" cy="2465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3431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64FE8C9-FE30-B63C-953A-DFE84C208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ELT</a:t>
            </a:r>
          </a:p>
        </p:txBody>
      </p:sp>
      <p:sp>
        <p:nvSpPr>
          <p:cNvPr id="3" name="Tekstvak 2">
            <a:extLst>
              <a:ext uri="{FF2B5EF4-FFF2-40B4-BE49-F238E27FC236}">
                <a16:creationId xmlns:a16="http://schemas.microsoft.com/office/drawing/2014/main" id="{91C65BC5-2782-C038-4B20-9653F83EF3AE}"/>
              </a:ext>
            </a:extLst>
          </p:cNvPr>
          <p:cNvSpPr txBox="1"/>
          <p:nvPr/>
        </p:nvSpPr>
        <p:spPr>
          <a:xfrm>
            <a:off x="304571" y="843699"/>
            <a:ext cx="817304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Extract Load </a:t>
            </a:r>
            <a:r>
              <a:rPr lang="nl-BE" dirty="0" err="1"/>
              <a:t>Transform</a:t>
            </a:r>
            <a:r>
              <a:rPr lang="nl-BE" dirty="0"/>
              <a:t>, </a:t>
            </a:r>
            <a:r>
              <a:rPr lang="nl-BE" dirty="0" err="1"/>
              <a:t>alternative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ELT, </a:t>
            </a:r>
            <a:r>
              <a:rPr lang="nl-BE" dirty="0" err="1"/>
              <a:t>mostly</a:t>
            </a:r>
            <a:r>
              <a:rPr lang="nl-BE" dirty="0"/>
              <a:t> </a:t>
            </a:r>
            <a:r>
              <a:rPr lang="nl-BE" dirty="0" err="1"/>
              <a:t>used</a:t>
            </a:r>
            <a:r>
              <a:rPr lang="nl-BE" dirty="0"/>
              <a:t> in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cloud</a:t>
            </a:r>
            <a:r>
              <a:rPr lang="nl-BE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Data is </a:t>
            </a:r>
            <a:r>
              <a:rPr lang="nl-BE" dirty="0" err="1"/>
              <a:t>only</a:t>
            </a:r>
            <a:r>
              <a:rPr lang="nl-BE" dirty="0"/>
              <a:t> </a:t>
            </a:r>
            <a:r>
              <a:rPr lang="nl-BE" dirty="0" err="1"/>
              <a:t>transformed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required</a:t>
            </a:r>
            <a:r>
              <a:rPr lang="nl-BE" dirty="0"/>
              <a:t> format </a:t>
            </a:r>
            <a:r>
              <a:rPr lang="nl-BE" dirty="0" err="1"/>
              <a:t>when</a:t>
            </a:r>
            <a:r>
              <a:rPr lang="nl-BE" dirty="0"/>
              <a:t> </a:t>
            </a:r>
            <a:r>
              <a:rPr lang="nl-BE" dirty="0" err="1"/>
              <a:t>analytics</a:t>
            </a:r>
            <a:r>
              <a:rPr lang="nl-BE" dirty="0"/>
              <a:t> is </a:t>
            </a:r>
            <a:r>
              <a:rPr lang="nl-BE" dirty="0" err="1"/>
              <a:t>needed</a:t>
            </a:r>
            <a:r>
              <a:rPr lang="nl-BE" dirty="0"/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 err="1"/>
              <a:t>Use</a:t>
            </a:r>
            <a:r>
              <a:rPr lang="nl-BE" dirty="0"/>
              <a:t> case:</a:t>
            </a:r>
          </a:p>
          <a:p>
            <a:pPr lvl="1"/>
            <a:r>
              <a:rPr lang="en-US" i="1" dirty="0"/>
              <a:t>You have data about money from the US, Australia, and Canada. All three currencies are in dollars. </a:t>
            </a:r>
          </a:p>
          <a:p>
            <a:pPr lvl="1"/>
            <a:endParaRPr lang="en-US" sz="900" i="1" dirty="0"/>
          </a:p>
          <a:p>
            <a:pPr lvl="1"/>
            <a:r>
              <a:rPr lang="en-US" i="1" dirty="0"/>
              <a:t>In a classic DWH setup (with ETL) you would probable convert all data about money to a single currency, so you can easily add them together when making reports. </a:t>
            </a:r>
          </a:p>
          <a:p>
            <a:pPr lvl="1"/>
            <a:endParaRPr lang="en-US" sz="900" i="1" dirty="0"/>
          </a:p>
          <a:p>
            <a:pPr lvl="1"/>
            <a:r>
              <a:rPr lang="en-US" i="1" dirty="0"/>
              <a:t>But you can’t just add the dollars together and have a meaningful answer. Instead, to have a meaningful answer, you have to convert (transform) two of the three currencies to a common value. Then, and only then, can you add the values up in a meaningful manner. And even then, the truthfulness of the data is only relevant to the moment that data has been recalculated because exchange rates fluctuate on a daily/hourly basis.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027389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4571" y="344996"/>
            <a:ext cx="3502343" cy="379431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L="9525" defTabSz="685800">
              <a:spcBef>
                <a:spcPts val="79"/>
              </a:spcBef>
            </a:pPr>
            <a:r>
              <a:rPr sz="2400" b="1" kern="0" spc="-30" dirty="0">
                <a:solidFill>
                  <a:sysClr val="windowText" lastClr="000000"/>
                </a:solidFill>
                <a:latin typeface="Segoe UI Semibold"/>
                <a:cs typeface="Segoe UI Semibold"/>
              </a:rPr>
              <a:t>Explore</a:t>
            </a:r>
            <a:r>
              <a:rPr sz="2400" b="1" kern="0" spc="-143" dirty="0">
                <a:solidFill>
                  <a:sysClr val="windowText" lastClr="000000"/>
                </a:solidFill>
                <a:latin typeface="Segoe UI Semibold"/>
                <a:cs typeface="Segoe UI Semibold"/>
              </a:rPr>
              <a:t> </a:t>
            </a:r>
            <a:r>
              <a:rPr sz="2400" b="1" kern="0" spc="-15" dirty="0">
                <a:solidFill>
                  <a:sysClr val="windowText" lastClr="000000"/>
                </a:solidFill>
                <a:latin typeface="Segoe UI Semibold"/>
                <a:cs typeface="Segoe UI Semibold"/>
              </a:rPr>
              <a:t>Data</a:t>
            </a:r>
            <a:r>
              <a:rPr sz="2400" b="1" kern="0" spc="-120" dirty="0">
                <a:solidFill>
                  <a:sysClr val="windowText" lastClr="000000"/>
                </a:solidFill>
                <a:latin typeface="Segoe UI Semibold"/>
                <a:cs typeface="Segoe UI Semibold"/>
              </a:rPr>
              <a:t> </a:t>
            </a:r>
            <a:r>
              <a:rPr sz="2400" b="1" kern="0" spc="-26" dirty="0">
                <a:solidFill>
                  <a:sysClr val="windowText" lastClr="000000"/>
                </a:solidFill>
                <a:latin typeface="Segoe UI Semibold"/>
                <a:cs typeface="Segoe UI Semibold"/>
              </a:rPr>
              <a:t>Visualization</a:t>
            </a:r>
            <a:endParaRPr sz="2400" kern="0">
              <a:solidFill>
                <a:sysClr val="windowText" lastClr="000000"/>
              </a:solidFill>
              <a:latin typeface="Segoe UI Semibold"/>
              <a:cs typeface="Segoe UI Semibold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6626" y="2068304"/>
            <a:ext cx="8141517" cy="2519196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32461" y="1495806"/>
            <a:ext cx="6366986" cy="280911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 defTabSz="685800">
              <a:spcBef>
                <a:spcPts val="75"/>
              </a:spcBef>
            </a:pPr>
            <a:r>
              <a:rPr sz="1763" b="1" kern="0" spc="-49" dirty="0">
                <a:solidFill>
                  <a:sysClr val="windowText" lastClr="000000"/>
                </a:solidFill>
                <a:latin typeface="Segoe UI Semibold"/>
                <a:cs typeface="Segoe UI Semibold"/>
              </a:rPr>
              <a:t>Power</a:t>
            </a:r>
            <a:r>
              <a:rPr sz="1763" b="1" kern="0" spc="-79" dirty="0">
                <a:solidFill>
                  <a:sysClr val="windowText" lastClr="000000"/>
                </a:solidFill>
                <a:latin typeface="Segoe UI Semibold"/>
                <a:cs typeface="Segoe UI Semibold"/>
              </a:rPr>
              <a:t> </a:t>
            </a:r>
            <a:r>
              <a:rPr sz="1763" b="1" kern="0" spc="-15" dirty="0">
                <a:solidFill>
                  <a:sysClr val="windowText" lastClr="000000"/>
                </a:solidFill>
                <a:latin typeface="Segoe UI Semibold"/>
                <a:cs typeface="Segoe UI Semibold"/>
              </a:rPr>
              <a:t>BI:</a:t>
            </a:r>
            <a:r>
              <a:rPr sz="1763" b="1" kern="0" spc="-71" dirty="0">
                <a:solidFill>
                  <a:sysClr val="windowText" lastClr="000000"/>
                </a:solidFill>
                <a:latin typeface="Segoe UI Semibold"/>
                <a:cs typeface="Segoe UI Semibold"/>
              </a:rPr>
              <a:t> </a:t>
            </a:r>
            <a:r>
              <a:rPr sz="1763" b="1" kern="0" dirty="0">
                <a:solidFill>
                  <a:sysClr val="windowText" lastClr="000000"/>
                </a:solidFill>
                <a:latin typeface="Segoe UI Semibold"/>
                <a:cs typeface="Segoe UI Semibold"/>
              </a:rPr>
              <a:t>A</a:t>
            </a:r>
            <a:r>
              <a:rPr sz="1763" b="1" kern="0" spc="-79" dirty="0">
                <a:solidFill>
                  <a:sysClr val="windowText" lastClr="000000"/>
                </a:solidFill>
                <a:latin typeface="Segoe UI Semibold"/>
                <a:cs typeface="Segoe UI Semibold"/>
              </a:rPr>
              <a:t> </a:t>
            </a:r>
            <a:r>
              <a:rPr sz="1763" b="1" kern="0" spc="-34" dirty="0">
                <a:solidFill>
                  <a:sysClr val="windowText" lastClr="000000"/>
                </a:solidFill>
                <a:latin typeface="Segoe UI Semibold"/>
                <a:cs typeface="Segoe UI Semibold"/>
              </a:rPr>
              <a:t>collection</a:t>
            </a:r>
            <a:r>
              <a:rPr sz="1763" b="1" kern="0" spc="-68" dirty="0">
                <a:solidFill>
                  <a:sysClr val="windowText" lastClr="000000"/>
                </a:solidFill>
                <a:latin typeface="Segoe UI Semibold"/>
                <a:cs typeface="Segoe UI Semibold"/>
              </a:rPr>
              <a:t> </a:t>
            </a:r>
            <a:r>
              <a:rPr sz="1763" b="1" kern="0" spc="-23" dirty="0">
                <a:solidFill>
                  <a:sysClr val="windowText" lastClr="000000"/>
                </a:solidFill>
                <a:latin typeface="Segoe UI Semibold"/>
                <a:cs typeface="Segoe UI Semibold"/>
              </a:rPr>
              <a:t>of</a:t>
            </a:r>
            <a:r>
              <a:rPr sz="1763" b="1" kern="0" spc="-75" dirty="0">
                <a:solidFill>
                  <a:sysClr val="windowText" lastClr="000000"/>
                </a:solidFill>
                <a:latin typeface="Segoe UI Semibold"/>
                <a:cs typeface="Segoe UI Semibold"/>
              </a:rPr>
              <a:t> </a:t>
            </a:r>
            <a:r>
              <a:rPr sz="1763" b="1" kern="0" spc="-38" dirty="0">
                <a:solidFill>
                  <a:sysClr val="windowText" lastClr="000000"/>
                </a:solidFill>
                <a:latin typeface="Segoe UI Semibold"/>
                <a:cs typeface="Segoe UI Semibold"/>
              </a:rPr>
              <a:t>software,</a:t>
            </a:r>
            <a:r>
              <a:rPr sz="1763" b="1" kern="0" spc="-94" dirty="0">
                <a:solidFill>
                  <a:sysClr val="windowText" lastClr="000000"/>
                </a:solidFill>
                <a:latin typeface="Segoe UI Semibold"/>
                <a:cs typeface="Segoe UI Semibold"/>
              </a:rPr>
              <a:t> </a:t>
            </a:r>
            <a:r>
              <a:rPr sz="1763" b="1" kern="0" spc="-26" dirty="0">
                <a:solidFill>
                  <a:sysClr val="windowText" lastClr="000000"/>
                </a:solidFill>
                <a:latin typeface="Segoe UI Semibold"/>
                <a:cs typeface="Segoe UI Semibold"/>
              </a:rPr>
              <a:t>services,</a:t>
            </a:r>
            <a:r>
              <a:rPr sz="1763" b="1" kern="0" spc="-94" dirty="0">
                <a:solidFill>
                  <a:sysClr val="windowText" lastClr="000000"/>
                </a:solidFill>
                <a:latin typeface="Segoe UI Semibold"/>
                <a:cs typeface="Segoe UI Semibold"/>
              </a:rPr>
              <a:t> </a:t>
            </a:r>
            <a:r>
              <a:rPr sz="1763" b="1" kern="0" spc="-30" dirty="0">
                <a:solidFill>
                  <a:sysClr val="windowText" lastClr="000000"/>
                </a:solidFill>
                <a:latin typeface="Segoe UI Semibold"/>
                <a:cs typeface="Segoe UI Semibold"/>
              </a:rPr>
              <a:t>apps,</a:t>
            </a:r>
            <a:r>
              <a:rPr sz="1763" b="1" kern="0" spc="-86" dirty="0">
                <a:solidFill>
                  <a:sysClr val="windowText" lastClr="000000"/>
                </a:solidFill>
                <a:latin typeface="Segoe UI Semibold"/>
                <a:cs typeface="Segoe UI Semibold"/>
              </a:rPr>
              <a:t> </a:t>
            </a:r>
            <a:r>
              <a:rPr sz="1763" b="1" kern="0" spc="-23" dirty="0">
                <a:solidFill>
                  <a:sysClr val="windowText" lastClr="000000"/>
                </a:solidFill>
                <a:latin typeface="Segoe UI Semibold"/>
                <a:cs typeface="Segoe UI Semibold"/>
              </a:rPr>
              <a:t>and</a:t>
            </a:r>
            <a:r>
              <a:rPr sz="1763" b="1" kern="0" spc="-71" dirty="0">
                <a:solidFill>
                  <a:sysClr val="windowText" lastClr="000000"/>
                </a:solidFill>
                <a:latin typeface="Segoe UI Semibold"/>
                <a:cs typeface="Segoe UI Semibold"/>
              </a:rPr>
              <a:t> </a:t>
            </a:r>
            <a:r>
              <a:rPr sz="1763" b="1" kern="0" spc="-23" dirty="0">
                <a:solidFill>
                  <a:sysClr val="windowText" lastClr="000000"/>
                </a:solidFill>
                <a:latin typeface="Segoe UI Semibold"/>
                <a:cs typeface="Segoe UI Semibold"/>
              </a:rPr>
              <a:t>connectors.</a:t>
            </a:r>
            <a:endParaRPr sz="1763" kern="0">
              <a:solidFill>
                <a:sysClr val="windowText" lastClr="000000"/>
              </a:solidFill>
              <a:latin typeface="Segoe UI Semibold"/>
              <a:cs typeface="Segoe UI Semibold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8428" y="258747"/>
            <a:ext cx="6100049" cy="379431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L="9525">
              <a:spcBef>
                <a:spcPts val="79"/>
              </a:spcBef>
            </a:pPr>
            <a:r>
              <a:rPr spc="-30" dirty="0"/>
              <a:t>Explore</a:t>
            </a:r>
            <a:r>
              <a:rPr spc="-143" dirty="0"/>
              <a:t> </a:t>
            </a:r>
            <a:r>
              <a:rPr spc="-15" dirty="0"/>
              <a:t>Data</a:t>
            </a:r>
            <a:r>
              <a:rPr spc="-120" dirty="0"/>
              <a:t> </a:t>
            </a:r>
            <a:r>
              <a:rPr spc="-26" dirty="0"/>
              <a:t>Analytics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213187" y="886969"/>
            <a:ext cx="2438400" cy="2240756"/>
            <a:chOff x="1617582" y="1182624"/>
            <a:chExt cx="3251200" cy="298767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17582" y="1194246"/>
              <a:ext cx="3251105" cy="2975861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54351" y="1182624"/>
              <a:ext cx="2374392" cy="153708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2118359" y="1694688"/>
              <a:ext cx="2286000" cy="2011680"/>
            </a:xfrm>
            <a:custGeom>
              <a:avLst/>
              <a:gdLst/>
              <a:ahLst/>
              <a:cxnLst/>
              <a:rect l="l" t="t" r="r" b="b"/>
              <a:pathLst>
                <a:path w="2286000" h="2011679">
                  <a:moveTo>
                    <a:pt x="2286000" y="0"/>
                  </a:moveTo>
                  <a:lnTo>
                    <a:pt x="0" y="0"/>
                  </a:lnTo>
                  <a:lnTo>
                    <a:pt x="0" y="2011680"/>
                  </a:lnTo>
                  <a:lnTo>
                    <a:pt x="2286000" y="2011680"/>
                  </a:lnTo>
                  <a:lnTo>
                    <a:pt x="2286000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pPr defTabSz="685800"/>
              <a:endParaRPr sz="1350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2052923" y="1349978"/>
            <a:ext cx="784383" cy="193803"/>
          </a:xfrm>
          <a:prstGeom prst="rect">
            <a:avLst/>
          </a:prstGeom>
        </p:spPr>
        <p:txBody>
          <a:bodyPr vert="horz" wrap="square" lIns="0" tIns="9049" rIns="0" bIns="0" rtlCol="0">
            <a:spAutoFit/>
          </a:bodyPr>
          <a:lstStyle/>
          <a:p>
            <a:pPr marL="9525" defTabSz="685800">
              <a:spcBef>
                <a:spcPts val="71"/>
              </a:spcBef>
            </a:pPr>
            <a:r>
              <a:rPr sz="1200" b="1" kern="0" spc="-8" dirty="0">
                <a:solidFill>
                  <a:sysClr val="windowText" lastClr="000000"/>
                </a:solidFill>
                <a:latin typeface="Segoe UI Semibold"/>
                <a:cs typeface="Segoe UI Semibold"/>
              </a:rPr>
              <a:t>Descriptive</a:t>
            </a:r>
            <a:endParaRPr sz="1200" kern="0">
              <a:solidFill>
                <a:sysClr val="windowText" lastClr="000000"/>
              </a:solidFill>
              <a:latin typeface="Segoe UI Semibold"/>
              <a:cs typeface="Segoe UI Semibold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3276982" y="841248"/>
            <a:ext cx="2546984" cy="2340769"/>
            <a:chOff x="4369308" y="1121663"/>
            <a:chExt cx="3395979" cy="3121025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69308" y="1121663"/>
              <a:ext cx="3395599" cy="3121025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902708" y="1182623"/>
              <a:ext cx="2326766" cy="1537080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4942332" y="1694687"/>
              <a:ext cx="2286000" cy="2011680"/>
            </a:xfrm>
            <a:custGeom>
              <a:avLst/>
              <a:gdLst/>
              <a:ahLst/>
              <a:cxnLst/>
              <a:rect l="l" t="t" r="r" b="b"/>
              <a:pathLst>
                <a:path w="2286000" h="2011679">
                  <a:moveTo>
                    <a:pt x="2286000" y="0"/>
                  </a:moveTo>
                  <a:lnTo>
                    <a:pt x="0" y="0"/>
                  </a:lnTo>
                  <a:lnTo>
                    <a:pt x="0" y="2011680"/>
                  </a:lnTo>
                  <a:lnTo>
                    <a:pt x="2286000" y="2011680"/>
                  </a:lnTo>
                  <a:lnTo>
                    <a:pt x="2286000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pPr defTabSz="685800"/>
              <a:endParaRPr sz="1350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4189190" y="1349978"/>
            <a:ext cx="750094" cy="193803"/>
          </a:xfrm>
          <a:prstGeom prst="rect">
            <a:avLst/>
          </a:prstGeom>
        </p:spPr>
        <p:txBody>
          <a:bodyPr vert="horz" wrap="square" lIns="0" tIns="9049" rIns="0" bIns="0" rtlCol="0">
            <a:spAutoFit/>
          </a:bodyPr>
          <a:lstStyle/>
          <a:p>
            <a:pPr marL="9525" defTabSz="685800">
              <a:spcBef>
                <a:spcPts val="71"/>
              </a:spcBef>
            </a:pPr>
            <a:r>
              <a:rPr sz="1200" b="1" kern="0" spc="-8" dirty="0">
                <a:solidFill>
                  <a:sysClr val="windowText" lastClr="000000"/>
                </a:solidFill>
                <a:latin typeface="Segoe UI Semibold"/>
                <a:cs typeface="Segoe UI Semibold"/>
              </a:rPr>
              <a:t>Diagnostic</a:t>
            </a:r>
            <a:endParaRPr sz="1200" kern="0">
              <a:solidFill>
                <a:sysClr val="windowText" lastClr="000000"/>
              </a:solidFill>
              <a:latin typeface="Segoe UI Semibold"/>
              <a:cs typeface="Segoe UI Semibold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5394961" y="841248"/>
            <a:ext cx="2546984" cy="2340769"/>
            <a:chOff x="7193280" y="1121663"/>
            <a:chExt cx="3395979" cy="3121025"/>
          </a:xfrm>
        </p:grpSpPr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193280" y="1121663"/>
              <a:ext cx="3395599" cy="3121025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760208" y="1182623"/>
              <a:ext cx="2259583" cy="1537080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7766304" y="1694687"/>
              <a:ext cx="2286000" cy="2011680"/>
            </a:xfrm>
            <a:custGeom>
              <a:avLst/>
              <a:gdLst/>
              <a:ahLst/>
              <a:cxnLst/>
              <a:rect l="l" t="t" r="r" b="b"/>
              <a:pathLst>
                <a:path w="2286000" h="2011679">
                  <a:moveTo>
                    <a:pt x="2286000" y="0"/>
                  </a:moveTo>
                  <a:lnTo>
                    <a:pt x="0" y="0"/>
                  </a:lnTo>
                  <a:lnTo>
                    <a:pt x="0" y="2011680"/>
                  </a:lnTo>
                  <a:lnTo>
                    <a:pt x="2286000" y="2011680"/>
                  </a:lnTo>
                  <a:lnTo>
                    <a:pt x="2286000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pPr defTabSz="685800"/>
              <a:endParaRPr sz="1350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6332506" y="1349978"/>
            <a:ext cx="698183" cy="193803"/>
          </a:xfrm>
          <a:prstGeom prst="rect">
            <a:avLst/>
          </a:prstGeom>
        </p:spPr>
        <p:txBody>
          <a:bodyPr vert="horz" wrap="square" lIns="0" tIns="9049" rIns="0" bIns="0" rtlCol="0">
            <a:spAutoFit/>
          </a:bodyPr>
          <a:lstStyle/>
          <a:p>
            <a:pPr marL="9525" defTabSz="685800">
              <a:spcBef>
                <a:spcPts val="71"/>
              </a:spcBef>
            </a:pPr>
            <a:r>
              <a:rPr sz="1200" b="1" kern="0" spc="-8" dirty="0">
                <a:solidFill>
                  <a:sysClr val="windowText" lastClr="000000"/>
                </a:solidFill>
                <a:latin typeface="Segoe UI Semibold"/>
                <a:cs typeface="Segoe UI Semibold"/>
              </a:rPr>
              <a:t>Predictive</a:t>
            </a:r>
            <a:endParaRPr sz="1200" kern="0">
              <a:solidFill>
                <a:sysClr val="windowText" lastClr="000000"/>
              </a:solidFill>
              <a:latin typeface="Segoe UI Semibold"/>
              <a:cs typeface="Segoe UI Semibold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2120266" y="2753475"/>
            <a:ext cx="2546984" cy="2340769"/>
            <a:chOff x="2827020" y="3671300"/>
            <a:chExt cx="3395979" cy="3121025"/>
          </a:xfrm>
        </p:grpSpPr>
        <p:pic>
          <p:nvPicPr>
            <p:cNvPr id="19" name="object 1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827020" y="3671300"/>
              <a:ext cx="3395599" cy="3121025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314700" y="3732275"/>
              <a:ext cx="2422017" cy="1537081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3400044" y="4244339"/>
              <a:ext cx="2286000" cy="2011680"/>
            </a:xfrm>
            <a:custGeom>
              <a:avLst/>
              <a:gdLst/>
              <a:ahLst/>
              <a:cxnLst/>
              <a:rect l="l" t="t" r="r" b="b"/>
              <a:pathLst>
                <a:path w="2286000" h="2011679">
                  <a:moveTo>
                    <a:pt x="2286000" y="0"/>
                  </a:moveTo>
                  <a:lnTo>
                    <a:pt x="0" y="0"/>
                  </a:lnTo>
                  <a:lnTo>
                    <a:pt x="0" y="2011680"/>
                  </a:lnTo>
                  <a:lnTo>
                    <a:pt x="2286000" y="2011680"/>
                  </a:lnTo>
                  <a:lnTo>
                    <a:pt x="2286000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pPr defTabSz="685800"/>
              <a:endParaRPr sz="1350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2997709" y="3262408"/>
            <a:ext cx="819626" cy="193803"/>
          </a:xfrm>
          <a:prstGeom prst="rect">
            <a:avLst/>
          </a:prstGeom>
        </p:spPr>
        <p:txBody>
          <a:bodyPr vert="horz" wrap="square" lIns="0" tIns="9049" rIns="0" bIns="0" rtlCol="0">
            <a:spAutoFit/>
          </a:bodyPr>
          <a:lstStyle/>
          <a:p>
            <a:pPr marL="9525" defTabSz="685800">
              <a:spcBef>
                <a:spcPts val="71"/>
              </a:spcBef>
            </a:pPr>
            <a:r>
              <a:rPr sz="1200" b="1" kern="0" spc="-8" dirty="0">
                <a:solidFill>
                  <a:sysClr val="windowText" lastClr="000000"/>
                </a:solidFill>
                <a:latin typeface="Segoe UI Semibold"/>
                <a:cs typeface="Segoe UI Semibold"/>
              </a:rPr>
              <a:t>Prescriptive</a:t>
            </a:r>
            <a:endParaRPr sz="1200" kern="0">
              <a:solidFill>
                <a:sysClr val="windowText" lastClr="000000"/>
              </a:solidFill>
              <a:latin typeface="Segoe UI Semibold"/>
              <a:cs typeface="Segoe UI Semibold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4238244" y="2753475"/>
            <a:ext cx="2546984" cy="2340769"/>
            <a:chOff x="5650991" y="3671300"/>
            <a:chExt cx="3395979" cy="3121025"/>
          </a:xfrm>
        </p:grpSpPr>
        <p:pic>
          <p:nvPicPr>
            <p:cNvPr id="24" name="object 2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650991" y="3671300"/>
              <a:ext cx="3395598" cy="3121025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233159" y="3732275"/>
              <a:ext cx="2229612" cy="1537081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6224015" y="4244339"/>
              <a:ext cx="2286000" cy="2011680"/>
            </a:xfrm>
            <a:custGeom>
              <a:avLst/>
              <a:gdLst/>
              <a:ahLst/>
              <a:cxnLst/>
              <a:rect l="l" t="t" r="r" b="b"/>
              <a:pathLst>
                <a:path w="2286000" h="2011679">
                  <a:moveTo>
                    <a:pt x="2285999" y="0"/>
                  </a:moveTo>
                  <a:lnTo>
                    <a:pt x="0" y="0"/>
                  </a:lnTo>
                  <a:lnTo>
                    <a:pt x="0" y="2011680"/>
                  </a:lnTo>
                  <a:lnTo>
                    <a:pt x="2285999" y="2011680"/>
                  </a:lnTo>
                  <a:lnTo>
                    <a:pt x="2285999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pPr defTabSz="685800"/>
              <a:endParaRPr sz="1350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4668011" y="3183255"/>
            <a:ext cx="1714500" cy="273632"/>
          </a:xfrm>
          <a:prstGeom prst="rect">
            <a:avLst/>
          </a:prstGeom>
        </p:spPr>
        <p:txBody>
          <a:bodyPr vert="horz" wrap="square" lIns="0" tIns="88106" rIns="0" bIns="0" rtlCol="0">
            <a:spAutoFit/>
          </a:bodyPr>
          <a:lstStyle/>
          <a:p>
            <a:pPr marL="529114" defTabSz="685800">
              <a:spcBef>
                <a:spcPts val="694"/>
              </a:spcBef>
            </a:pPr>
            <a:r>
              <a:rPr sz="1200" b="1" kern="0" spc="-8" dirty="0">
                <a:solidFill>
                  <a:sysClr val="windowText" lastClr="000000"/>
                </a:solidFill>
                <a:latin typeface="Segoe UI Semibold"/>
                <a:cs typeface="Segoe UI Semibold"/>
              </a:rPr>
              <a:t>Cognitive</a:t>
            </a:r>
            <a:endParaRPr sz="1200" kern="0">
              <a:solidFill>
                <a:sysClr val="windowText" lastClr="000000"/>
              </a:solidFill>
              <a:latin typeface="Segoe UI Semibold"/>
              <a:cs typeface="Segoe UI Semibold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1824552" y="1805497"/>
            <a:ext cx="5150168" cy="2469356"/>
            <a:chOff x="2432736" y="2407328"/>
            <a:chExt cx="6866890" cy="3292475"/>
          </a:xfrm>
        </p:grpSpPr>
        <p:pic>
          <p:nvPicPr>
            <p:cNvPr id="29" name="object 2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842557" y="5057524"/>
              <a:ext cx="90096" cy="90139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723898" y="5248803"/>
              <a:ext cx="90096" cy="90139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6575890" y="4930161"/>
              <a:ext cx="542925" cy="605790"/>
            </a:xfrm>
            <a:custGeom>
              <a:avLst/>
              <a:gdLst/>
              <a:ahLst/>
              <a:cxnLst/>
              <a:rect l="l" t="t" r="r" b="b"/>
              <a:pathLst>
                <a:path w="542925" h="605789">
                  <a:moveTo>
                    <a:pt x="282992" y="0"/>
                  </a:moveTo>
                  <a:lnTo>
                    <a:pt x="233272" y="4397"/>
                  </a:lnTo>
                  <a:lnTo>
                    <a:pt x="184703" y="17588"/>
                  </a:lnTo>
                  <a:lnTo>
                    <a:pt x="138435" y="39574"/>
                  </a:lnTo>
                  <a:lnTo>
                    <a:pt x="96855" y="69543"/>
                  </a:lnTo>
                  <a:lnTo>
                    <a:pt x="61945" y="105951"/>
                  </a:lnTo>
                  <a:lnTo>
                    <a:pt x="34255" y="147699"/>
                  </a:lnTo>
                  <a:lnTo>
                    <a:pt x="14335" y="193686"/>
                  </a:lnTo>
                  <a:lnTo>
                    <a:pt x="2733" y="242814"/>
                  </a:lnTo>
                  <a:lnTo>
                    <a:pt x="0" y="293984"/>
                  </a:lnTo>
                  <a:lnTo>
                    <a:pt x="4776" y="346826"/>
                  </a:lnTo>
                  <a:lnTo>
                    <a:pt x="18774" y="397180"/>
                  </a:lnTo>
                  <a:lnTo>
                    <a:pt x="41496" y="443916"/>
                  </a:lnTo>
                  <a:lnTo>
                    <a:pt x="72446" y="485903"/>
                  </a:lnTo>
                  <a:lnTo>
                    <a:pt x="111125" y="522011"/>
                  </a:lnTo>
                  <a:lnTo>
                    <a:pt x="111125" y="605307"/>
                  </a:lnTo>
                  <a:lnTo>
                    <a:pt x="241537" y="474898"/>
                  </a:lnTo>
                  <a:lnTo>
                    <a:pt x="179872" y="474898"/>
                  </a:lnTo>
                  <a:lnTo>
                    <a:pt x="168571" y="451341"/>
                  </a:lnTo>
                  <a:lnTo>
                    <a:pt x="164804" y="450399"/>
                  </a:lnTo>
                  <a:lnTo>
                    <a:pt x="123368" y="450399"/>
                  </a:lnTo>
                  <a:lnTo>
                    <a:pt x="104533" y="431554"/>
                  </a:lnTo>
                  <a:lnTo>
                    <a:pt x="113008" y="407055"/>
                  </a:lnTo>
                  <a:lnTo>
                    <a:pt x="109241" y="400459"/>
                  </a:lnTo>
                  <a:lnTo>
                    <a:pt x="106416" y="393864"/>
                  </a:lnTo>
                  <a:lnTo>
                    <a:pt x="104533" y="386326"/>
                  </a:lnTo>
                  <a:lnTo>
                    <a:pt x="80989" y="375018"/>
                  </a:lnTo>
                  <a:lnTo>
                    <a:pt x="80989" y="348635"/>
                  </a:lnTo>
                  <a:lnTo>
                    <a:pt x="104533" y="337328"/>
                  </a:lnTo>
                  <a:lnTo>
                    <a:pt x="106416" y="329790"/>
                  </a:lnTo>
                  <a:lnTo>
                    <a:pt x="109241" y="323194"/>
                  </a:lnTo>
                  <a:lnTo>
                    <a:pt x="113008" y="316598"/>
                  </a:lnTo>
                  <a:lnTo>
                    <a:pt x="104533" y="292100"/>
                  </a:lnTo>
                  <a:lnTo>
                    <a:pt x="123367" y="273255"/>
                  </a:lnTo>
                  <a:lnTo>
                    <a:pt x="168571" y="273255"/>
                  </a:lnTo>
                  <a:lnTo>
                    <a:pt x="179872" y="249698"/>
                  </a:lnTo>
                  <a:lnTo>
                    <a:pt x="230726" y="249698"/>
                  </a:lnTo>
                  <a:lnTo>
                    <a:pt x="222250" y="241218"/>
                  </a:lnTo>
                  <a:lnTo>
                    <a:pt x="230726" y="216719"/>
                  </a:lnTo>
                  <a:lnTo>
                    <a:pt x="226959" y="210123"/>
                  </a:lnTo>
                  <a:lnTo>
                    <a:pt x="224134" y="203527"/>
                  </a:lnTo>
                  <a:lnTo>
                    <a:pt x="222250" y="195989"/>
                  </a:lnTo>
                  <a:lnTo>
                    <a:pt x="198707" y="184682"/>
                  </a:lnTo>
                  <a:lnTo>
                    <a:pt x="198707" y="158299"/>
                  </a:lnTo>
                  <a:lnTo>
                    <a:pt x="222250" y="146992"/>
                  </a:lnTo>
                  <a:lnTo>
                    <a:pt x="224134" y="139454"/>
                  </a:lnTo>
                  <a:lnTo>
                    <a:pt x="226959" y="132858"/>
                  </a:lnTo>
                  <a:lnTo>
                    <a:pt x="230726" y="126262"/>
                  </a:lnTo>
                  <a:lnTo>
                    <a:pt x="223192" y="101763"/>
                  </a:lnTo>
                  <a:lnTo>
                    <a:pt x="242027" y="82918"/>
                  </a:lnTo>
                  <a:lnTo>
                    <a:pt x="287230" y="82918"/>
                  </a:lnTo>
                  <a:lnTo>
                    <a:pt x="298531" y="59362"/>
                  </a:lnTo>
                  <a:lnTo>
                    <a:pt x="454707" y="59362"/>
                  </a:lnTo>
                  <a:lnTo>
                    <a:pt x="427550" y="39574"/>
                  </a:lnTo>
                  <a:lnTo>
                    <a:pt x="381282" y="17588"/>
                  </a:lnTo>
                  <a:lnTo>
                    <a:pt x="332713" y="4397"/>
                  </a:lnTo>
                  <a:lnTo>
                    <a:pt x="282992" y="0"/>
                  </a:lnTo>
                  <a:close/>
                </a:path>
                <a:path w="542925" h="605789">
                  <a:moveTo>
                    <a:pt x="237318" y="443803"/>
                  </a:moveTo>
                  <a:lnTo>
                    <a:pt x="230726" y="447572"/>
                  </a:lnTo>
                  <a:lnTo>
                    <a:pt x="224134" y="450399"/>
                  </a:lnTo>
                  <a:lnTo>
                    <a:pt x="216600" y="452284"/>
                  </a:lnTo>
                  <a:lnTo>
                    <a:pt x="206241" y="474898"/>
                  </a:lnTo>
                  <a:lnTo>
                    <a:pt x="241537" y="474898"/>
                  </a:lnTo>
                  <a:lnTo>
                    <a:pt x="264151" y="452284"/>
                  </a:lnTo>
                  <a:lnTo>
                    <a:pt x="261803" y="452284"/>
                  </a:lnTo>
                  <a:lnTo>
                    <a:pt x="237318" y="443803"/>
                  </a:lnTo>
                  <a:close/>
                </a:path>
                <a:path w="542925" h="605789">
                  <a:moveTo>
                    <a:pt x="292617" y="273255"/>
                  </a:moveTo>
                  <a:lnTo>
                    <a:pt x="263687" y="273255"/>
                  </a:lnTo>
                  <a:lnTo>
                    <a:pt x="282522" y="292100"/>
                  </a:lnTo>
                  <a:lnTo>
                    <a:pt x="274046" y="316598"/>
                  </a:lnTo>
                  <a:lnTo>
                    <a:pt x="277813" y="323194"/>
                  </a:lnTo>
                  <a:lnTo>
                    <a:pt x="280638" y="329790"/>
                  </a:lnTo>
                  <a:lnTo>
                    <a:pt x="282522" y="337328"/>
                  </a:lnTo>
                  <a:lnTo>
                    <a:pt x="306065" y="348635"/>
                  </a:lnTo>
                  <a:lnTo>
                    <a:pt x="305124" y="376903"/>
                  </a:lnTo>
                  <a:lnTo>
                    <a:pt x="281580" y="388210"/>
                  </a:lnTo>
                  <a:lnTo>
                    <a:pt x="279697" y="395748"/>
                  </a:lnTo>
                  <a:lnTo>
                    <a:pt x="276871" y="402344"/>
                  </a:lnTo>
                  <a:lnTo>
                    <a:pt x="273104" y="408940"/>
                  </a:lnTo>
                  <a:lnTo>
                    <a:pt x="280638" y="433438"/>
                  </a:lnTo>
                  <a:lnTo>
                    <a:pt x="261803" y="452284"/>
                  </a:lnTo>
                  <a:lnTo>
                    <a:pt x="264151" y="452284"/>
                  </a:lnTo>
                  <a:lnTo>
                    <a:pt x="432819" y="283619"/>
                  </a:lnTo>
                  <a:lnTo>
                    <a:pt x="297590" y="283619"/>
                  </a:lnTo>
                  <a:lnTo>
                    <a:pt x="292617" y="273255"/>
                  </a:lnTo>
                  <a:close/>
                </a:path>
                <a:path w="542925" h="605789">
                  <a:moveTo>
                    <a:pt x="147853" y="442861"/>
                  </a:moveTo>
                  <a:lnTo>
                    <a:pt x="123368" y="450399"/>
                  </a:lnTo>
                  <a:lnTo>
                    <a:pt x="164804" y="450399"/>
                  </a:lnTo>
                  <a:lnTo>
                    <a:pt x="161037" y="449457"/>
                  </a:lnTo>
                  <a:lnTo>
                    <a:pt x="154445" y="446630"/>
                  </a:lnTo>
                  <a:lnTo>
                    <a:pt x="147853" y="442861"/>
                  </a:lnTo>
                  <a:close/>
                </a:path>
                <a:path w="542925" h="605789">
                  <a:moveTo>
                    <a:pt x="355977" y="252525"/>
                  </a:moveTo>
                  <a:lnTo>
                    <a:pt x="349385" y="256294"/>
                  </a:lnTo>
                  <a:lnTo>
                    <a:pt x="342793" y="259121"/>
                  </a:lnTo>
                  <a:lnTo>
                    <a:pt x="335259" y="261005"/>
                  </a:lnTo>
                  <a:lnTo>
                    <a:pt x="323958" y="283619"/>
                  </a:lnTo>
                  <a:lnTo>
                    <a:pt x="432819" y="283619"/>
                  </a:lnTo>
                  <a:lnTo>
                    <a:pt x="455433" y="261005"/>
                  </a:lnTo>
                  <a:lnTo>
                    <a:pt x="380463" y="261005"/>
                  </a:lnTo>
                  <a:lnTo>
                    <a:pt x="355977" y="252525"/>
                  </a:lnTo>
                  <a:close/>
                </a:path>
                <a:path w="542925" h="605789">
                  <a:moveTo>
                    <a:pt x="168571" y="273255"/>
                  </a:moveTo>
                  <a:lnTo>
                    <a:pt x="123367" y="273255"/>
                  </a:lnTo>
                  <a:lnTo>
                    <a:pt x="147853" y="281735"/>
                  </a:lnTo>
                  <a:lnTo>
                    <a:pt x="154445" y="277966"/>
                  </a:lnTo>
                  <a:lnTo>
                    <a:pt x="161037" y="275139"/>
                  </a:lnTo>
                  <a:lnTo>
                    <a:pt x="168571" y="273255"/>
                  </a:lnTo>
                  <a:close/>
                </a:path>
                <a:path w="542925" h="605789">
                  <a:moveTo>
                    <a:pt x="230726" y="249698"/>
                  </a:moveTo>
                  <a:lnTo>
                    <a:pt x="207182" y="249698"/>
                  </a:lnTo>
                  <a:lnTo>
                    <a:pt x="218483" y="273255"/>
                  </a:lnTo>
                  <a:lnTo>
                    <a:pt x="226017" y="275139"/>
                  </a:lnTo>
                  <a:lnTo>
                    <a:pt x="232609" y="277966"/>
                  </a:lnTo>
                  <a:lnTo>
                    <a:pt x="239202" y="281735"/>
                  </a:lnTo>
                  <a:lnTo>
                    <a:pt x="263687" y="273255"/>
                  </a:lnTo>
                  <a:lnTo>
                    <a:pt x="292617" y="273255"/>
                  </a:lnTo>
                  <a:lnTo>
                    <a:pt x="286289" y="260063"/>
                  </a:lnTo>
                  <a:lnTo>
                    <a:pt x="241085" y="260063"/>
                  </a:lnTo>
                  <a:lnTo>
                    <a:pt x="230726" y="249698"/>
                  </a:lnTo>
                  <a:close/>
                </a:path>
                <a:path w="542925" h="605789">
                  <a:moveTo>
                    <a:pt x="480708" y="81976"/>
                  </a:moveTo>
                  <a:lnTo>
                    <a:pt x="381404" y="81976"/>
                  </a:lnTo>
                  <a:lnTo>
                    <a:pt x="400239" y="100821"/>
                  </a:lnTo>
                  <a:lnTo>
                    <a:pt x="391763" y="125320"/>
                  </a:lnTo>
                  <a:lnTo>
                    <a:pt x="395530" y="131916"/>
                  </a:lnTo>
                  <a:lnTo>
                    <a:pt x="398356" y="138512"/>
                  </a:lnTo>
                  <a:lnTo>
                    <a:pt x="400239" y="146050"/>
                  </a:lnTo>
                  <a:lnTo>
                    <a:pt x="423783" y="157357"/>
                  </a:lnTo>
                  <a:lnTo>
                    <a:pt x="423783" y="185624"/>
                  </a:lnTo>
                  <a:lnTo>
                    <a:pt x="400239" y="196932"/>
                  </a:lnTo>
                  <a:lnTo>
                    <a:pt x="398356" y="204470"/>
                  </a:lnTo>
                  <a:lnTo>
                    <a:pt x="390822" y="217661"/>
                  </a:lnTo>
                  <a:lnTo>
                    <a:pt x="399297" y="242160"/>
                  </a:lnTo>
                  <a:lnTo>
                    <a:pt x="380463" y="261005"/>
                  </a:lnTo>
                  <a:lnTo>
                    <a:pt x="455433" y="261005"/>
                  </a:lnTo>
                  <a:lnTo>
                    <a:pt x="542834" y="173606"/>
                  </a:lnTo>
                  <a:lnTo>
                    <a:pt x="531730" y="148052"/>
                  </a:lnTo>
                  <a:lnTo>
                    <a:pt x="504040" y="106370"/>
                  </a:lnTo>
                  <a:lnTo>
                    <a:pt x="480708" y="81976"/>
                  </a:lnTo>
                  <a:close/>
                </a:path>
                <a:path w="542925" h="605789">
                  <a:moveTo>
                    <a:pt x="265570" y="251583"/>
                  </a:moveTo>
                  <a:lnTo>
                    <a:pt x="241085" y="260063"/>
                  </a:lnTo>
                  <a:lnTo>
                    <a:pt x="286289" y="260063"/>
                  </a:lnTo>
                  <a:lnTo>
                    <a:pt x="278755" y="258178"/>
                  </a:lnTo>
                  <a:lnTo>
                    <a:pt x="272162" y="255352"/>
                  </a:lnTo>
                  <a:lnTo>
                    <a:pt x="265570" y="251583"/>
                  </a:lnTo>
                  <a:close/>
                </a:path>
                <a:path w="542925" h="605789">
                  <a:moveTo>
                    <a:pt x="287230" y="82918"/>
                  </a:moveTo>
                  <a:lnTo>
                    <a:pt x="242027" y="82918"/>
                  </a:lnTo>
                  <a:lnTo>
                    <a:pt x="266512" y="91399"/>
                  </a:lnTo>
                  <a:lnTo>
                    <a:pt x="273104" y="87630"/>
                  </a:lnTo>
                  <a:lnTo>
                    <a:pt x="279696" y="84803"/>
                  </a:lnTo>
                  <a:lnTo>
                    <a:pt x="287230" y="82918"/>
                  </a:lnTo>
                  <a:close/>
                </a:path>
                <a:path w="542925" h="605789">
                  <a:moveTo>
                    <a:pt x="454707" y="59362"/>
                  </a:moveTo>
                  <a:lnTo>
                    <a:pt x="324900" y="59362"/>
                  </a:lnTo>
                  <a:lnTo>
                    <a:pt x="336201" y="81976"/>
                  </a:lnTo>
                  <a:lnTo>
                    <a:pt x="343735" y="83861"/>
                  </a:lnTo>
                  <a:lnTo>
                    <a:pt x="350327" y="86687"/>
                  </a:lnTo>
                  <a:lnTo>
                    <a:pt x="356919" y="90456"/>
                  </a:lnTo>
                  <a:lnTo>
                    <a:pt x="381404" y="81976"/>
                  </a:lnTo>
                  <a:lnTo>
                    <a:pt x="480708" y="81976"/>
                  </a:lnTo>
                  <a:lnTo>
                    <a:pt x="469130" y="69871"/>
                  </a:lnTo>
                  <a:lnTo>
                    <a:pt x="454707" y="59362"/>
                  </a:lnTo>
                  <a:close/>
                </a:path>
              </a:pathLst>
            </a:custGeom>
            <a:solidFill>
              <a:srgbClr val="0078D6"/>
            </a:solidFill>
          </p:spPr>
          <p:txBody>
            <a:bodyPr wrap="square" lIns="0" tIns="0" rIns="0" bIns="0" rtlCol="0"/>
            <a:lstStyle/>
            <a:p>
              <a:pPr defTabSz="685800"/>
              <a:endParaRPr sz="1350" kern="0">
                <a:solidFill>
                  <a:sysClr val="windowText" lastClr="000000"/>
                </a:solidFill>
              </a:endParaRPr>
            </a:p>
          </p:txBody>
        </p:sp>
        <p:pic>
          <p:nvPicPr>
            <p:cNvPr id="32" name="object 3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651384" y="4984028"/>
              <a:ext cx="353783" cy="426526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6575890" y="4930161"/>
              <a:ext cx="542925" cy="605790"/>
            </a:xfrm>
            <a:custGeom>
              <a:avLst/>
              <a:gdLst/>
              <a:ahLst/>
              <a:cxnLst/>
              <a:rect l="l" t="t" r="r" b="b"/>
              <a:pathLst>
                <a:path w="542925" h="605789">
                  <a:moveTo>
                    <a:pt x="542834" y="173606"/>
                  </a:moveTo>
                  <a:lnTo>
                    <a:pt x="504040" y="106370"/>
                  </a:lnTo>
                  <a:lnTo>
                    <a:pt x="469130" y="69871"/>
                  </a:lnTo>
                  <a:lnTo>
                    <a:pt x="427550" y="39574"/>
                  </a:lnTo>
                  <a:lnTo>
                    <a:pt x="381282" y="17588"/>
                  </a:lnTo>
                  <a:lnTo>
                    <a:pt x="332713" y="4397"/>
                  </a:lnTo>
                  <a:lnTo>
                    <a:pt x="282992" y="0"/>
                  </a:lnTo>
                  <a:lnTo>
                    <a:pt x="233272" y="4397"/>
                  </a:lnTo>
                  <a:lnTo>
                    <a:pt x="184703" y="17588"/>
                  </a:lnTo>
                  <a:lnTo>
                    <a:pt x="138435" y="39574"/>
                  </a:lnTo>
                  <a:lnTo>
                    <a:pt x="96855" y="69543"/>
                  </a:lnTo>
                  <a:lnTo>
                    <a:pt x="61945" y="105951"/>
                  </a:lnTo>
                  <a:lnTo>
                    <a:pt x="34255" y="147699"/>
                  </a:lnTo>
                  <a:lnTo>
                    <a:pt x="14335" y="193686"/>
                  </a:lnTo>
                  <a:lnTo>
                    <a:pt x="2733" y="242814"/>
                  </a:lnTo>
                  <a:lnTo>
                    <a:pt x="0" y="293984"/>
                  </a:lnTo>
                  <a:lnTo>
                    <a:pt x="4776" y="346826"/>
                  </a:lnTo>
                  <a:lnTo>
                    <a:pt x="18774" y="397180"/>
                  </a:lnTo>
                  <a:lnTo>
                    <a:pt x="41496" y="443916"/>
                  </a:lnTo>
                  <a:lnTo>
                    <a:pt x="72446" y="485903"/>
                  </a:lnTo>
                  <a:lnTo>
                    <a:pt x="111125" y="522011"/>
                  </a:lnTo>
                  <a:lnTo>
                    <a:pt x="111125" y="605307"/>
                  </a:lnTo>
                </a:path>
              </a:pathLst>
            </a:custGeom>
            <a:ln w="10989">
              <a:solidFill>
                <a:srgbClr val="0078D2"/>
              </a:solidFill>
            </a:ln>
          </p:spPr>
          <p:txBody>
            <a:bodyPr wrap="square" lIns="0" tIns="0" rIns="0" bIns="0" rtlCol="0"/>
            <a:lstStyle/>
            <a:p>
              <a:pPr defTabSz="685800"/>
              <a:endParaRPr sz="135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4" name="object 34"/>
            <p:cNvSpPr/>
            <p:nvPr/>
          </p:nvSpPr>
          <p:spPr>
            <a:xfrm>
              <a:off x="7470714" y="5095916"/>
              <a:ext cx="753110" cy="452755"/>
            </a:xfrm>
            <a:custGeom>
              <a:avLst/>
              <a:gdLst/>
              <a:ahLst/>
              <a:cxnLst/>
              <a:rect l="l" t="t" r="r" b="b"/>
              <a:pathLst>
                <a:path w="753109" h="452754">
                  <a:moveTo>
                    <a:pt x="376342" y="0"/>
                  </a:moveTo>
                  <a:lnTo>
                    <a:pt x="321180" y="5096"/>
                  </a:lnTo>
                  <a:lnTo>
                    <a:pt x="268421" y="19134"/>
                  </a:lnTo>
                  <a:lnTo>
                    <a:pt x="218583" y="40237"/>
                  </a:lnTo>
                  <a:lnTo>
                    <a:pt x="172188" y="66529"/>
                  </a:lnTo>
                  <a:lnTo>
                    <a:pt x="129752" y="96132"/>
                  </a:lnTo>
                  <a:lnTo>
                    <a:pt x="91797" y="127170"/>
                  </a:lnTo>
                  <a:lnTo>
                    <a:pt x="58842" y="157765"/>
                  </a:lnTo>
                  <a:lnTo>
                    <a:pt x="31405" y="186042"/>
                  </a:lnTo>
                  <a:lnTo>
                    <a:pt x="2221" y="223860"/>
                  </a:lnTo>
                  <a:lnTo>
                    <a:pt x="0" y="238744"/>
                  </a:lnTo>
                  <a:lnTo>
                    <a:pt x="3251" y="253452"/>
                  </a:lnTo>
                  <a:lnTo>
                    <a:pt x="33534" y="288411"/>
                  </a:lnTo>
                  <a:lnTo>
                    <a:pt x="94030" y="340748"/>
                  </a:lnTo>
                  <a:lnTo>
                    <a:pt x="131858" y="368107"/>
                  </a:lnTo>
                  <a:lnTo>
                    <a:pt x="174058" y="394109"/>
                  </a:lnTo>
                  <a:lnTo>
                    <a:pt x="220118" y="417141"/>
                  </a:lnTo>
                  <a:lnTo>
                    <a:pt x="269527" y="435589"/>
                  </a:lnTo>
                  <a:lnTo>
                    <a:pt x="321772" y="447841"/>
                  </a:lnTo>
                  <a:lnTo>
                    <a:pt x="376343" y="452284"/>
                  </a:lnTo>
                  <a:lnTo>
                    <a:pt x="430915" y="447841"/>
                  </a:lnTo>
                  <a:lnTo>
                    <a:pt x="483169" y="435589"/>
                  </a:lnTo>
                  <a:lnTo>
                    <a:pt x="532602" y="417141"/>
                  </a:lnTo>
                  <a:lnTo>
                    <a:pt x="578710" y="394109"/>
                  </a:lnTo>
                  <a:lnTo>
                    <a:pt x="606687" y="376903"/>
                  </a:lnTo>
                  <a:lnTo>
                    <a:pt x="376343" y="376903"/>
                  </a:lnTo>
                  <a:lnTo>
                    <a:pt x="328849" y="369184"/>
                  </a:lnTo>
                  <a:lnTo>
                    <a:pt x="314680" y="361827"/>
                  </a:lnTo>
                  <a:lnTo>
                    <a:pt x="245441" y="361827"/>
                  </a:lnTo>
                  <a:lnTo>
                    <a:pt x="190069" y="333103"/>
                  </a:lnTo>
                  <a:lnTo>
                    <a:pt x="140790" y="300227"/>
                  </a:lnTo>
                  <a:lnTo>
                    <a:pt x="99103" y="266821"/>
                  </a:lnTo>
                  <a:lnTo>
                    <a:pt x="66510" y="236506"/>
                  </a:lnTo>
                  <a:lnTo>
                    <a:pt x="83108" y="218471"/>
                  </a:lnTo>
                  <a:lnTo>
                    <a:pt x="118423" y="184167"/>
                  </a:lnTo>
                  <a:lnTo>
                    <a:pt x="160816" y="148641"/>
                  </a:lnTo>
                  <a:lnTo>
                    <a:pt x="210640" y="114719"/>
                  </a:lnTo>
                  <a:lnTo>
                    <a:pt x="236965" y="99879"/>
                  </a:lnTo>
                  <a:lnTo>
                    <a:pt x="296532" y="99879"/>
                  </a:lnTo>
                  <a:lnTo>
                    <a:pt x="328849" y="83099"/>
                  </a:lnTo>
                  <a:lnTo>
                    <a:pt x="376342" y="75380"/>
                  </a:lnTo>
                  <a:lnTo>
                    <a:pt x="593185" y="75380"/>
                  </a:lnTo>
                  <a:lnTo>
                    <a:pt x="580497" y="66529"/>
                  </a:lnTo>
                  <a:lnTo>
                    <a:pt x="534101" y="40237"/>
                  </a:lnTo>
                  <a:lnTo>
                    <a:pt x="484264" y="19134"/>
                  </a:lnTo>
                  <a:lnTo>
                    <a:pt x="431505" y="5096"/>
                  </a:lnTo>
                  <a:lnTo>
                    <a:pt x="376342" y="0"/>
                  </a:lnTo>
                  <a:close/>
                </a:path>
                <a:path w="753109" h="452754">
                  <a:moveTo>
                    <a:pt x="593185" y="75380"/>
                  </a:moveTo>
                  <a:lnTo>
                    <a:pt x="376342" y="75380"/>
                  </a:lnTo>
                  <a:lnTo>
                    <a:pt x="423836" y="83099"/>
                  </a:lnTo>
                  <a:lnTo>
                    <a:pt x="465183" y="104568"/>
                  </a:lnTo>
                  <a:lnTo>
                    <a:pt x="497850" y="137253"/>
                  </a:lnTo>
                  <a:lnTo>
                    <a:pt x="519306" y="178622"/>
                  </a:lnTo>
                  <a:lnTo>
                    <a:pt x="527021" y="226142"/>
                  </a:lnTo>
                  <a:lnTo>
                    <a:pt x="519306" y="273662"/>
                  </a:lnTo>
                  <a:lnTo>
                    <a:pt x="497850" y="315030"/>
                  </a:lnTo>
                  <a:lnTo>
                    <a:pt x="465183" y="347716"/>
                  </a:lnTo>
                  <a:lnTo>
                    <a:pt x="423837" y="369184"/>
                  </a:lnTo>
                  <a:lnTo>
                    <a:pt x="376343" y="376903"/>
                  </a:lnTo>
                  <a:lnTo>
                    <a:pt x="606687" y="376903"/>
                  </a:lnTo>
                  <a:lnTo>
                    <a:pt x="620989" y="368107"/>
                  </a:lnTo>
                  <a:lnTo>
                    <a:pt x="629699" y="361827"/>
                  </a:lnTo>
                  <a:lnTo>
                    <a:pt x="507245" y="361827"/>
                  </a:lnTo>
                  <a:lnTo>
                    <a:pt x="538148" y="323050"/>
                  </a:lnTo>
                  <a:lnTo>
                    <a:pt x="557331" y="279013"/>
                  </a:lnTo>
                  <a:lnTo>
                    <a:pt x="564691" y="232148"/>
                  </a:lnTo>
                  <a:lnTo>
                    <a:pt x="560121" y="184892"/>
                  </a:lnTo>
                  <a:lnTo>
                    <a:pt x="543519" y="139676"/>
                  </a:lnTo>
                  <a:lnTo>
                    <a:pt x="514778" y="98937"/>
                  </a:lnTo>
                  <a:lnTo>
                    <a:pt x="626362" y="98937"/>
                  </a:lnTo>
                  <a:lnTo>
                    <a:pt x="622933" y="96132"/>
                  </a:lnTo>
                  <a:lnTo>
                    <a:pt x="593185" y="75380"/>
                  </a:lnTo>
                  <a:close/>
                </a:path>
                <a:path w="753109" h="452754">
                  <a:moveTo>
                    <a:pt x="296532" y="99879"/>
                  </a:moveTo>
                  <a:lnTo>
                    <a:pt x="236965" y="99879"/>
                  </a:lnTo>
                  <a:lnTo>
                    <a:pt x="208621" y="140549"/>
                  </a:lnTo>
                  <a:lnTo>
                    <a:pt x="192285" y="185590"/>
                  </a:lnTo>
                  <a:lnTo>
                    <a:pt x="187877" y="232620"/>
                  </a:lnTo>
                  <a:lnTo>
                    <a:pt x="195319" y="279257"/>
                  </a:lnTo>
                  <a:lnTo>
                    <a:pt x="214533" y="323120"/>
                  </a:lnTo>
                  <a:lnTo>
                    <a:pt x="245441" y="361827"/>
                  </a:lnTo>
                  <a:lnTo>
                    <a:pt x="314680" y="361827"/>
                  </a:lnTo>
                  <a:lnTo>
                    <a:pt x="287503" y="347716"/>
                  </a:lnTo>
                  <a:lnTo>
                    <a:pt x="254835" y="315030"/>
                  </a:lnTo>
                  <a:lnTo>
                    <a:pt x="233379" y="273662"/>
                  </a:lnTo>
                  <a:lnTo>
                    <a:pt x="225664" y="226142"/>
                  </a:lnTo>
                  <a:lnTo>
                    <a:pt x="233379" y="178622"/>
                  </a:lnTo>
                  <a:lnTo>
                    <a:pt x="254835" y="137253"/>
                  </a:lnTo>
                  <a:lnTo>
                    <a:pt x="287502" y="104568"/>
                  </a:lnTo>
                  <a:lnTo>
                    <a:pt x="296532" y="99879"/>
                  </a:lnTo>
                  <a:close/>
                </a:path>
                <a:path w="753109" h="452754">
                  <a:moveTo>
                    <a:pt x="626362" y="98937"/>
                  </a:moveTo>
                  <a:lnTo>
                    <a:pt x="514778" y="98937"/>
                  </a:lnTo>
                  <a:lnTo>
                    <a:pt x="567913" y="131165"/>
                  </a:lnTo>
                  <a:lnTo>
                    <a:pt x="614956" y="167368"/>
                  </a:lnTo>
                  <a:lnTo>
                    <a:pt x="654759" y="203748"/>
                  </a:lnTo>
                  <a:lnTo>
                    <a:pt x="686175" y="236506"/>
                  </a:lnTo>
                  <a:lnTo>
                    <a:pt x="653185" y="266821"/>
                  </a:lnTo>
                  <a:lnTo>
                    <a:pt x="611542" y="300227"/>
                  </a:lnTo>
                  <a:lnTo>
                    <a:pt x="562484" y="333103"/>
                  </a:lnTo>
                  <a:lnTo>
                    <a:pt x="507245" y="361827"/>
                  </a:lnTo>
                  <a:lnTo>
                    <a:pt x="629699" y="361827"/>
                  </a:lnTo>
                  <a:lnTo>
                    <a:pt x="692044" y="313645"/>
                  </a:lnTo>
                  <a:lnTo>
                    <a:pt x="741738" y="266659"/>
                  </a:lnTo>
                  <a:lnTo>
                    <a:pt x="752803" y="239098"/>
                  </a:lnTo>
                  <a:lnTo>
                    <a:pt x="750478" y="223992"/>
                  </a:lnTo>
                  <a:lnTo>
                    <a:pt x="742680" y="210123"/>
                  </a:lnTo>
                  <a:lnTo>
                    <a:pt x="721281" y="186042"/>
                  </a:lnTo>
                  <a:lnTo>
                    <a:pt x="693843" y="157765"/>
                  </a:lnTo>
                  <a:lnTo>
                    <a:pt x="660888" y="127170"/>
                  </a:lnTo>
                  <a:lnTo>
                    <a:pt x="626362" y="98937"/>
                  </a:lnTo>
                  <a:close/>
                </a:path>
              </a:pathLst>
            </a:custGeom>
            <a:solidFill>
              <a:srgbClr val="0078D6"/>
            </a:solidFill>
          </p:spPr>
          <p:txBody>
            <a:bodyPr wrap="square" lIns="0" tIns="0" rIns="0" bIns="0" rtlCol="0"/>
            <a:lstStyle/>
            <a:p>
              <a:pPr defTabSz="685800"/>
              <a:endParaRPr sz="135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5" name="object 35"/>
            <p:cNvSpPr/>
            <p:nvPr/>
          </p:nvSpPr>
          <p:spPr>
            <a:xfrm>
              <a:off x="7470714" y="5095916"/>
              <a:ext cx="753110" cy="452755"/>
            </a:xfrm>
            <a:custGeom>
              <a:avLst/>
              <a:gdLst/>
              <a:ahLst/>
              <a:cxnLst/>
              <a:rect l="l" t="t" r="r" b="b"/>
              <a:pathLst>
                <a:path w="753109" h="452754">
                  <a:moveTo>
                    <a:pt x="507245" y="361827"/>
                  </a:moveTo>
                  <a:lnTo>
                    <a:pt x="538148" y="323050"/>
                  </a:lnTo>
                  <a:lnTo>
                    <a:pt x="557331" y="279013"/>
                  </a:lnTo>
                  <a:lnTo>
                    <a:pt x="564691" y="232148"/>
                  </a:lnTo>
                  <a:lnTo>
                    <a:pt x="560121" y="184892"/>
                  </a:lnTo>
                  <a:lnTo>
                    <a:pt x="543519" y="139676"/>
                  </a:lnTo>
                  <a:lnTo>
                    <a:pt x="514778" y="98937"/>
                  </a:lnTo>
                  <a:lnTo>
                    <a:pt x="567913" y="131165"/>
                  </a:lnTo>
                  <a:lnTo>
                    <a:pt x="614956" y="167368"/>
                  </a:lnTo>
                  <a:lnTo>
                    <a:pt x="654759" y="203748"/>
                  </a:lnTo>
                  <a:lnTo>
                    <a:pt x="686175" y="236506"/>
                  </a:lnTo>
                  <a:lnTo>
                    <a:pt x="653185" y="266821"/>
                  </a:lnTo>
                  <a:lnTo>
                    <a:pt x="611542" y="300227"/>
                  </a:lnTo>
                  <a:lnTo>
                    <a:pt x="562484" y="333103"/>
                  </a:lnTo>
                  <a:lnTo>
                    <a:pt x="507245" y="361827"/>
                  </a:lnTo>
                  <a:close/>
                </a:path>
                <a:path w="753109" h="452754">
                  <a:moveTo>
                    <a:pt x="137140" y="167722"/>
                  </a:moveTo>
                  <a:lnTo>
                    <a:pt x="160816" y="148641"/>
                  </a:lnTo>
                  <a:lnTo>
                    <a:pt x="185287" y="130973"/>
                  </a:lnTo>
                  <a:lnTo>
                    <a:pt x="210640" y="114719"/>
                  </a:lnTo>
                  <a:lnTo>
                    <a:pt x="236965" y="99879"/>
                  </a:lnTo>
                  <a:lnTo>
                    <a:pt x="208621" y="140549"/>
                  </a:lnTo>
                  <a:lnTo>
                    <a:pt x="192285" y="185590"/>
                  </a:lnTo>
                  <a:lnTo>
                    <a:pt x="187877" y="232620"/>
                  </a:lnTo>
                  <a:lnTo>
                    <a:pt x="195319" y="279257"/>
                  </a:lnTo>
                  <a:lnTo>
                    <a:pt x="214533" y="323120"/>
                  </a:lnTo>
                  <a:lnTo>
                    <a:pt x="245441" y="361827"/>
                  </a:lnTo>
                  <a:lnTo>
                    <a:pt x="190069" y="333103"/>
                  </a:lnTo>
                  <a:lnTo>
                    <a:pt x="140790" y="300227"/>
                  </a:lnTo>
                  <a:lnTo>
                    <a:pt x="99103" y="266821"/>
                  </a:lnTo>
                  <a:lnTo>
                    <a:pt x="66510" y="236506"/>
                  </a:lnTo>
                  <a:lnTo>
                    <a:pt x="83108" y="218471"/>
                  </a:lnTo>
                  <a:lnTo>
                    <a:pt x="100413" y="201054"/>
                  </a:lnTo>
                  <a:lnTo>
                    <a:pt x="118423" y="184167"/>
                  </a:lnTo>
                  <a:lnTo>
                    <a:pt x="137140" y="167722"/>
                  </a:lnTo>
                  <a:close/>
                </a:path>
                <a:path w="753109" h="452754">
                  <a:moveTo>
                    <a:pt x="376343" y="376903"/>
                  </a:moveTo>
                  <a:lnTo>
                    <a:pt x="328849" y="369184"/>
                  </a:lnTo>
                  <a:lnTo>
                    <a:pt x="287503" y="347716"/>
                  </a:lnTo>
                  <a:lnTo>
                    <a:pt x="254835" y="315031"/>
                  </a:lnTo>
                  <a:lnTo>
                    <a:pt x="233379" y="273662"/>
                  </a:lnTo>
                  <a:lnTo>
                    <a:pt x="225664" y="226142"/>
                  </a:lnTo>
                  <a:lnTo>
                    <a:pt x="233379" y="178622"/>
                  </a:lnTo>
                  <a:lnTo>
                    <a:pt x="254835" y="137253"/>
                  </a:lnTo>
                  <a:lnTo>
                    <a:pt x="287502" y="104568"/>
                  </a:lnTo>
                  <a:lnTo>
                    <a:pt x="328849" y="83099"/>
                  </a:lnTo>
                  <a:lnTo>
                    <a:pt x="376342" y="75380"/>
                  </a:lnTo>
                  <a:lnTo>
                    <a:pt x="423836" y="83099"/>
                  </a:lnTo>
                  <a:lnTo>
                    <a:pt x="465183" y="104568"/>
                  </a:lnTo>
                  <a:lnTo>
                    <a:pt x="497850" y="137253"/>
                  </a:lnTo>
                  <a:lnTo>
                    <a:pt x="519306" y="178622"/>
                  </a:lnTo>
                  <a:lnTo>
                    <a:pt x="527021" y="226142"/>
                  </a:lnTo>
                  <a:lnTo>
                    <a:pt x="519306" y="273662"/>
                  </a:lnTo>
                  <a:lnTo>
                    <a:pt x="497850" y="315031"/>
                  </a:lnTo>
                  <a:lnTo>
                    <a:pt x="465183" y="347716"/>
                  </a:lnTo>
                  <a:lnTo>
                    <a:pt x="423837" y="369184"/>
                  </a:lnTo>
                  <a:lnTo>
                    <a:pt x="376343" y="376903"/>
                  </a:lnTo>
                  <a:close/>
                </a:path>
                <a:path w="753109" h="452754">
                  <a:moveTo>
                    <a:pt x="742680" y="210123"/>
                  </a:moveTo>
                  <a:lnTo>
                    <a:pt x="693843" y="157765"/>
                  </a:lnTo>
                  <a:lnTo>
                    <a:pt x="660888" y="127170"/>
                  </a:lnTo>
                  <a:lnTo>
                    <a:pt x="622933" y="96132"/>
                  </a:lnTo>
                  <a:lnTo>
                    <a:pt x="580497" y="66529"/>
                  </a:lnTo>
                  <a:lnTo>
                    <a:pt x="534101" y="40237"/>
                  </a:lnTo>
                  <a:lnTo>
                    <a:pt x="484264" y="19134"/>
                  </a:lnTo>
                  <a:lnTo>
                    <a:pt x="431505" y="5096"/>
                  </a:lnTo>
                  <a:lnTo>
                    <a:pt x="376342" y="0"/>
                  </a:lnTo>
                  <a:lnTo>
                    <a:pt x="321180" y="5096"/>
                  </a:lnTo>
                  <a:lnTo>
                    <a:pt x="268421" y="19134"/>
                  </a:lnTo>
                  <a:lnTo>
                    <a:pt x="218583" y="40237"/>
                  </a:lnTo>
                  <a:lnTo>
                    <a:pt x="172188" y="66529"/>
                  </a:lnTo>
                  <a:lnTo>
                    <a:pt x="129752" y="96132"/>
                  </a:lnTo>
                  <a:lnTo>
                    <a:pt x="91797" y="127170"/>
                  </a:lnTo>
                  <a:lnTo>
                    <a:pt x="58842" y="157765"/>
                  </a:lnTo>
                  <a:lnTo>
                    <a:pt x="31405" y="186042"/>
                  </a:lnTo>
                  <a:lnTo>
                    <a:pt x="2221" y="223860"/>
                  </a:lnTo>
                  <a:lnTo>
                    <a:pt x="0" y="238744"/>
                  </a:lnTo>
                  <a:lnTo>
                    <a:pt x="3251" y="253452"/>
                  </a:lnTo>
                  <a:lnTo>
                    <a:pt x="33534" y="288411"/>
                  </a:lnTo>
                  <a:lnTo>
                    <a:pt x="94030" y="340748"/>
                  </a:lnTo>
                  <a:lnTo>
                    <a:pt x="131858" y="368107"/>
                  </a:lnTo>
                  <a:lnTo>
                    <a:pt x="174058" y="394109"/>
                  </a:lnTo>
                  <a:lnTo>
                    <a:pt x="220118" y="417141"/>
                  </a:lnTo>
                  <a:lnTo>
                    <a:pt x="269527" y="435589"/>
                  </a:lnTo>
                  <a:lnTo>
                    <a:pt x="321772" y="447841"/>
                  </a:lnTo>
                  <a:lnTo>
                    <a:pt x="376343" y="452284"/>
                  </a:lnTo>
                  <a:lnTo>
                    <a:pt x="430915" y="447841"/>
                  </a:lnTo>
                  <a:lnTo>
                    <a:pt x="483169" y="435589"/>
                  </a:lnTo>
                  <a:lnTo>
                    <a:pt x="532602" y="417141"/>
                  </a:lnTo>
                  <a:lnTo>
                    <a:pt x="578710" y="394109"/>
                  </a:lnTo>
                  <a:lnTo>
                    <a:pt x="620989" y="368107"/>
                  </a:lnTo>
                  <a:lnTo>
                    <a:pt x="658935" y="340748"/>
                  </a:lnTo>
                  <a:lnTo>
                    <a:pt x="692044" y="313645"/>
                  </a:lnTo>
                  <a:lnTo>
                    <a:pt x="741738" y="266659"/>
                  </a:lnTo>
                  <a:lnTo>
                    <a:pt x="752803" y="239098"/>
                  </a:lnTo>
                  <a:lnTo>
                    <a:pt x="750478" y="223992"/>
                  </a:lnTo>
                  <a:lnTo>
                    <a:pt x="742680" y="210123"/>
                  </a:lnTo>
                  <a:close/>
                </a:path>
              </a:pathLst>
            </a:custGeom>
            <a:ln w="10989">
              <a:solidFill>
                <a:srgbClr val="0078D2"/>
              </a:solidFill>
            </a:ln>
          </p:spPr>
          <p:txBody>
            <a:bodyPr wrap="square" lIns="0" tIns="0" rIns="0" bIns="0" rtlCol="0"/>
            <a:lstStyle/>
            <a:p>
              <a:pPr defTabSz="685800"/>
              <a:endParaRPr sz="1350" kern="0">
                <a:solidFill>
                  <a:sysClr val="windowText" lastClr="000000"/>
                </a:solidFill>
              </a:endParaRPr>
            </a:p>
          </p:txBody>
        </p:sp>
        <p:pic>
          <p:nvPicPr>
            <p:cNvPr id="36" name="object 3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747388" y="5222338"/>
              <a:ext cx="199338" cy="199441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3690203" y="5001691"/>
              <a:ext cx="624840" cy="641350"/>
            </a:xfrm>
            <a:custGeom>
              <a:avLst/>
              <a:gdLst/>
              <a:ahLst/>
              <a:cxnLst/>
              <a:rect l="l" t="t" r="r" b="b"/>
              <a:pathLst>
                <a:path w="624839" h="641350">
                  <a:moveTo>
                    <a:pt x="624373" y="0"/>
                  </a:moveTo>
                  <a:lnTo>
                    <a:pt x="40494" y="0"/>
                  </a:lnTo>
                  <a:lnTo>
                    <a:pt x="40494" y="56535"/>
                  </a:lnTo>
                  <a:lnTo>
                    <a:pt x="567869" y="56535"/>
                  </a:lnTo>
                  <a:lnTo>
                    <a:pt x="567869" y="584200"/>
                  </a:lnTo>
                  <a:lnTo>
                    <a:pt x="40494" y="584200"/>
                  </a:lnTo>
                  <a:lnTo>
                    <a:pt x="40495" y="640735"/>
                  </a:lnTo>
                  <a:lnTo>
                    <a:pt x="624374" y="640735"/>
                  </a:lnTo>
                  <a:lnTo>
                    <a:pt x="624373" y="0"/>
                  </a:lnTo>
                  <a:close/>
                </a:path>
                <a:path w="624839" h="641350">
                  <a:moveTo>
                    <a:pt x="96999" y="56535"/>
                  </a:moveTo>
                  <a:lnTo>
                    <a:pt x="28252" y="56535"/>
                  </a:lnTo>
                  <a:lnTo>
                    <a:pt x="17922" y="59229"/>
                  </a:lnTo>
                  <a:lnTo>
                    <a:pt x="9888" y="65369"/>
                  </a:lnTo>
                  <a:lnTo>
                    <a:pt x="4679" y="74158"/>
                  </a:lnTo>
                  <a:lnTo>
                    <a:pt x="2825" y="84803"/>
                  </a:lnTo>
                  <a:lnTo>
                    <a:pt x="4281" y="95447"/>
                  </a:lnTo>
                  <a:lnTo>
                    <a:pt x="9535" y="104237"/>
                  </a:lnTo>
                  <a:lnTo>
                    <a:pt x="17790" y="110376"/>
                  </a:lnTo>
                  <a:lnTo>
                    <a:pt x="28252" y="113071"/>
                  </a:lnTo>
                  <a:lnTo>
                    <a:pt x="40494" y="113071"/>
                  </a:lnTo>
                  <a:lnTo>
                    <a:pt x="40494" y="150761"/>
                  </a:lnTo>
                  <a:lnTo>
                    <a:pt x="28252" y="150761"/>
                  </a:lnTo>
                  <a:lnTo>
                    <a:pt x="17083" y="152925"/>
                  </a:lnTo>
                  <a:lnTo>
                    <a:pt x="8122" y="158888"/>
                  </a:lnTo>
                  <a:lnTo>
                    <a:pt x="2163" y="167854"/>
                  </a:lnTo>
                  <a:lnTo>
                    <a:pt x="0" y="179029"/>
                  </a:lnTo>
                  <a:lnTo>
                    <a:pt x="2163" y="190203"/>
                  </a:lnTo>
                  <a:lnTo>
                    <a:pt x="8122" y="199169"/>
                  </a:lnTo>
                  <a:lnTo>
                    <a:pt x="17083" y="205132"/>
                  </a:lnTo>
                  <a:lnTo>
                    <a:pt x="28252" y="207296"/>
                  </a:lnTo>
                  <a:lnTo>
                    <a:pt x="40494" y="207296"/>
                  </a:lnTo>
                  <a:lnTo>
                    <a:pt x="40494" y="244987"/>
                  </a:lnTo>
                  <a:lnTo>
                    <a:pt x="28252" y="244987"/>
                  </a:lnTo>
                  <a:lnTo>
                    <a:pt x="17083" y="247151"/>
                  </a:lnTo>
                  <a:lnTo>
                    <a:pt x="8122" y="253114"/>
                  </a:lnTo>
                  <a:lnTo>
                    <a:pt x="2163" y="262080"/>
                  </a:lnTo>
                  <a:lnTo>
                    <a:pt x="0" y="273255"/>
                  </a:lnTo>
                  <a:lnTo>
                    <a:pt x="2163" y="284429"/>
                  </a:lnTo>
                  <a:lnTo>
                    <a:pt x="8122" y="293395"/>
                  </a:lnTo>
                  <a:lnTo>
                    <a:pt x="17083" y="299358"/>
                  </a:lnTo>
                  <a:lnTo>
                    <a:pt x="28252" y="301522"/>
                  </a:lnTo>
                  <a:lnTo>
                    <a:pt x="40494" y="301522"/>
                  </a:lnTo>
                  <a:lnTo>
                    <a:pt x="40494" y="339213"/>
                  </a:lnTo>
                  <a:lnTo>
                    <a:pt x="28252" y="339213"/>
                  </a:lnTo>
                  <a:lnTo>
                    <a:pt x="17083" y="341377"/>
                  </a:lnTo>
                  <a:lnTo>
                    <a:pt x="8122" y="347340"/>
                  </a:lnTo>
                  <a:lnTo>
                    <a:pt x="2163" y="356306"/>
                  </a:lnTo>
                  <a:lnTo>
                    <a:pt x="0" y="367480"/>
                  </a:lnTo>
                  <a:lnTo>
                    <a:pt x="2163" y="378655"/>
                  </a:lnTo>
                  <a:lnTo>
                    <a:pt x="8122" y="387621"/>
                  </a:lnTo>
                  <a:lnTo>
                    <a:pt x="17083" y="393584"/>
                  </a:lnTo>
                  <a:lnTo>
                    <a:pt x="28252" y="395748"/>
                  </a:lnTo>
                  <a:lnTo>
                    <a:pt x="40494" y="395748"/>
                  </a:lnTo>
                  <a:lnTo>
                    <a:pt x="40494" y="433438"/>
                  </a:lnTo>
                  <a:lnTo>
                    <a:pt x="28252" y="433438"/>
                  </a:lnTo>
                  <a:lnTo>
                    <a:pt x="17083" y="435603"/>
                  </a:lnTo>
                  <a:lnTo>
                    <a:pt x="8122" y="441565"/>
                  </a:lnTo>
                  <a:lnTo>
                    <a:pt x="2163" y="450532"/>
                  </a:lnTo>
                  <a:lnTo>
                    <a:pt x="0" y="461706"/>
                  </a:lnTo>
                  <a:lnTo>
                    <a:pt x="2163" y="472881"/>
                  </a:lnTo>
                  <a:lnTo>
                    <a:pt x="8122" y="481847"/>
                  </a:lnTo>
                  <a:lnTo>
                    <a:pt x="17083" y="487810"/>
                  </a:lnTo>
                  <a:lnTo>
                    <a:pt x="28252" y="489974"/>
                  </a:lnTo>
                  <a:lnTo>
                    <a:pt x="40494" y="489974"/>
                  </a:lnTo>
                  <a:lnTo>
                    <a:pt x="40494" y="527664"/>
                  </a:lnTo>
                  <a:lnTo>
                    <a:pt x="28252" y="527664"/>
                  </a:lnTo>
                  <a:lnTo>
                    <a:pt x="17083" y="529829"/>
                  </a:lnTo>
                  <a:lnTo>
                    <a:pt x="8122" y="535791"/>
                  </a:lnTo>
                  <a:lnTo>
                    <a:pt x="2163" y="544758"/>
                  </a:lnTo>
                  <a:lnTo>
                    <a:pt x="0" y="555932"/>
                  </a:lnTo>
                  <a:lnTo>
                    <a:pt x="2163" y="567107"/>
                  </a:lnTo>
                  <a:lnTo>
                    <a:pt x="8122" y="576073"/>
                  </a:lnTo>
                  <a:lnTo>
                    <a:pt x="17083" y="582036"/>
                  </a:lnTo>
                  <a:lnTo>
                    <a:pt x="28252" y="584200"/>
                  </a:lnTo>
                  <a:lnTo>
                    <a:pt x="96999" y="584200"/>
                  </a:lnTo>
                  <a:lnTo>
                    <a:pt x="96999" y="56535"/>
                  </a:lnTo>
                  <a:close/>
                </a:path>
              </a:pathLst>
            </a:custGeom>
            <a:solidFill>
              <a:srgbClr val="0078D6"/>
            </a:solidFill>
          </p:spPr>
          <p:txBody>
            <a:bodyPr wrap="square" lIns="0" tIns="0" rIns="0" bIns="0" rtlCol="0"/>
            <a:lstStyle/>
            <a:p>
              <a:pPr defTabSz="685800"/>
              <a:endParaRPr sz="135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8" name="object 38"/>
            <p:cNvSpPr/>
            <p:nvPr/>
          </p:nvSpPr>
          <p:spPr>
            <a:xfrm>
              <a:off x="3690203" y="5001691"/>
              <a:ext cx="624840" cy="641350"/>
            </a:xfrm>
            <a:custGeom>
              <a:avLst/>
              <a:gdLst/>
              <a:ahLst/>
              <a:cxnLst/>
              <a:rect l="l" t="t" r="r" b="b"/>
              <a:pathLst>
                <a:path w="624839" h="641350">
                  <a:moveTo>
                    <a:pt x="567869" y="584200"/>
                  </a:moveTo>
                  <a:lnTo>
                    <a:pt x="96999" y="584200"/>
                  </a:lnTo>
                  <a:lnTo>
                    <a:pt x="96999" y="56535"/>
                  </a:lnTo>
                  <a:lnTo>
                    <a:pt x="567869" y="56535"/>
                  </a:lnTo>
                  <a:lnTo>
                    <a:pt x="567869" y="584200"/>
                  </a:lnTo>
                  <a:close/>
                </a:path>
                <a:path w="624839" h="641350">
                  <a:moveTo>
                    <a:pt x="40494" y="0"/>
                  </a:moveTo>
                  <a:lnTo>
                    <a:pt x="40494" y="56535"/>
                  </a:lnTo>
                  <a:lnTo>
                    <a:pt x="28252" y="56535"/>
                  </a:lnTo>
                  <a:lnTo>
                    <a:pt x="17922" y="59229"/>
                  </a:lnTo>
                  <a:lnTo>
                    <a:pt x="9888" y="65369"/>
                  </a:lnTo>
                  <a:lnTo>
                    <a:pt x="4679" y="74158"/>
                  </a:lnTo>
                  <a:lnTo>
                    <a:pt x="2825" y="84803"/>
                  </a:lnTo>
                  <a:lnTo>
                    <a:pt x="4281" y="95447"/>
                  </a:lnTo>
                  <a:lnTo>
                    <a:pt x="9535" y="104237"/>
                  </a:lnTo>
                  <a:lnTo>
                    <a:pt x="17790" y="110376"/>
                  </a:lnTo>
                  <a:lnTo>
                    <a:pt x="28252" y="113071"/>
                  </a:lnTo>
                  <a:lnTo>
                    <a:pt x="40494" y="113071"/>
                  </a:lnTo>
                  <a:lnTo>
                    <a:pt x="40494" y="150761"/>
                  </a:lnTo>
                  <a:lnTo>
                    <a:pt x="28252" y="150761"/>
                  </a:lnTo>
                  <a:lnTo>
                    <a:pt x="17083" y="152925"/>
                  </a:lnTo>
                  <a:lnTo>
                    <a:pt x="8122" y="158888"/>
                  </a:lnTo>
                  <a:lnTo>
                    <a:pt x="2163" y="167854"/>
                  </a:lnTo>
                  <a:lnTo>
                    <a:pt x="0" y="179029"/>
                  </a:lnTo>
                  <a:lnTo>
                    <a:pt x="2163" y="190203"/>
                  </a:lnTo>
                  <a:lnTo>
                    <a:pt x="8122" y="199169"/>
                  </a:lnTo>
                  <a:lnTo>
                    <a:pt x="17083" y="205132"/>
                  </a:lnTo>
                  <a:lnTo>
                    <a:pt x="28252" y="207296"/>
                  </a:lnTo>
                  <a:lnTo>
                    <a:pt x="40494" y="207296"/>
                  </a:lnTo>
                  <a:lnTo>
                    <a:pt x="40494" y="244987"/>
                  </a:lnTo>
                  <a:lnTo>
                    <a:pt x="28252" y="244987"/>
                  </a:lnTo>
                  <a:lnTo>
                    <a:pt x="17083" y="247151"/>
                  </a:lnTo>
                  <a:lnTo>
                    <a:pt x="8122" y="253114"/>
                  </a:lnTo>
                  <a:lnTo>
                    <a:pt x="2163" y="262080"/>
                  </a:lnTo>
                  <a:lnTo>
                    <a:pt x="0" y="273255"/>
                  </a:lnTo>
                  <a:lnTo>
                    <a:pt x="2163" y="284429"/>
                  </a:lnTo>
                  <a:lnTo>
                    <a:pt x="8122" y="293395"/>
                  </a:lnTo>
                  <a:lnTo>
                    <a:pt x="17083" y="299358"/>
                  </a:lnTo>
                  <a:lnTo>
                    <a:pt x="28252" y="301522"/>
                  </a:lnTo>
                  <a:lnTo>
                    <a:pt x="40494" y="301522"/>
                  </a:lnTo>
                  <a:lnTo>
                    <a:pt x="40494" y="339213"/>
                  </a:lnTo>
                  <a:lnTo>
                    <a:pt x="28252" y="339213"/>
                  </a:lnTo>
                  <a:lnTo>
                    <a:pt x="17083" y="341377"/>
                  </a:lnTo>
                  <a:lnTo>
                    <a:pt x="8122" y="347340"/>
                  </a:lnTo>
                  <a:lnTo>
                    <a:pt x="2163" y="356306"/>
                  </a:lnTo>
                  <a:lnTo>
                    <a:pt x="0" y="367480"/>
                  </a:lnTo>
                  <a:lnTo>
                    <a:pt x="2163" y="378655"/>
                  </a:lnTo>
                  <a:lnTo>
                    <a:pt x="8122" y="387621"/>
                  </a:lnTo>
                  <a:lnTo>
                    <a:pt x="17083" y="393584"/>
                  </a:lnTo>
                  <a:lnTo>
                    <a:pt x="28252" y="395748"/>
                  </a:lnTo>
                  <a:lnTo>
                    <a:pt x="40494" y="395748"/>
                  </a:lnTo>
                  <a:lnTo>
                    <a:pt x="40494" y="433438"/>
                  </a:lnTo>
                  <a:lnTo>
                    <a:pt x="28252" y="433438"/>
                  </a:lnTo>
                  <a:lnTo>
                    <a:pt x="17083" y="435603"/>
                  </a:lnTo>
                  <a:lnTo>
                    <a:pt x="8122" y="441565"/>
                  </a:lnTo>
                  <a:lnTo>
                    <a:pt x="2163" y="450532"/>
                  </a:lnTo>
                  <a:lnTo>
                    <a:pt x="0" y="461706"/>
                  </a:lnTo>
                  <a:lnTo>
                    <a:pt x="2163" y="472881"/>
                  </a:lnTo>
                  <a:lnTo>
                    <a:pt x="8122" y="481847"/>
                  </a:lnTo>
                  <a:lnTo>
                    <a:pt x="17083" y="487810"/>
                  </a:lnTo>
                  <a:lnTo>
                    <a:pt x="28252" y="489974"/>
                  </a:lnTo>
                  <a:lnTo>
                    <a:pt x="40494" y="489974"/>
                  </a:lnTo>
                  <a:lnTo>
                    <a:pt x="40494" y="527664"/>
                  </a:lnTo>
                  <a:lnTo>
                    <a:pt x="28252" y="527664"/>
                  </a:lnTo>
                  <a:lnTo>
                    <a:pt x="17083" y="529829"/>
                  </a:lnTo>
                  <a:lnTo>
                    <a:pt x="8122" y="535791"/>
                  </a:lnTo>
                  <a:lnTo>
                    <a:pt x="2163" y="544758"/>
                  </a:lnTo>
                  <a:lnTo>
                    <a:pt x="0" y="555932"/>
                  </a:lnTo>
                  <a:lnTo>
                    <a:pt x="2163" y="567107"/>
                  </a:lnTo>
                  <a:lnTo>
                    <a:pt x="8122" y="576073"/>
                  </a:lnTo>
                  <a:lnTo>
                    <a:pt x="17083" y="582036"/>
                  </a:lnTo>
                  <a:lnTo>
                    <a:pt x="28252" y="584200"/>
                  </a:lnTo>
                  <a:lnTo>
                    <a:pt x="40494" y="584200"/>
                  </a:lnTo>
                  <a:lnTo>
                    <a:pt x="40495" y="640735"/>
                  </a:lnTo>
                  <a:lnTo>
                    <a:pt x="624374" y="640735"/>
                  </a:lnTo>
                  <a:lnTo>
                    <a:pt x="624373" y="0"/>
                  </a:lnTo>
                  <a:lnTo>
                    <a:pt x="40494" y="0"/>
                  </a:lnTo>
                  <a:close/>
                </a:path>
              </a:pathLst>
            </a:custGeom>
            <a:ln w="10989">
              <a:solidFill>
                <a:srgbClr val="0078D2"/>
              </a:solidFill>
            </a:ln>
          </p:spPr>
          <p:txBody>
            <a:bodyPr wrap="square" lIns="0" tIns="0" rIns="0" bIns="0" rtlCol="0"/>
            <a:lstStyle/>
            <a:p>
              <a:pPr defTabSz="685800"/>
              <a:endParaRPr sz="135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9" name="object 39"/>
            <p:cNvSpPr/>
            <p:nvPr/>
          </p:nvSpPr>
          <p:spPr>
            <a:xfrm>
              <a:off x="3844649" y="5114762"/>
              <a:ext cx="357505" cy="414655"/>
            </a:xfrm>
            <a:custGeom>
              <a:avLst/>
              <a:gdLst/>
              <a:ahLst/>
              <a:cxnLst/>
              <a:rect l="l" t="t" r="r" b="b"/>
              <a:pathLst>
                <a:path w="357504" h="414654">
                  <a:moveTo>
                    <a:pt x="300415" y="64073"/>
                  </a:moveTo>
                  <a:lnTo>
                    <a:pt x="262745" y="64073"/>
                  </a:lnTo>
                  <a:lnTo>
                    <a:pt x="262745" y="169606"/>
                  </a:lnTo>
                  <a:lnTo>
                    <a:pt x="261259" y="176923"/>
                  </a:lnTo>
                  <a:lnTo>
                    <a:pt x="257212" y="182915"/>
                  </a:lnTo>
                  <a:lnTo>
                    <a:pt x="251223" y="186964"/>
                  </a:lnTo>
                  <a:lnTo>
                    <a:pt x="243910" y="188451"/>
                  </a:lnTo>
                  <a:lnTo>
                    <a:pt x="112067" y="188451"/>
                  </a:lnTo>
                  <a:lnTo>
                    <a:pt x="90127" y="192912"/>
                  </a:lnTo>
                  <a:lnTo>
                    <a:pt x="72160" y="205059"/>
                  </a:lnTo>
                  <a:lnTo>
                    <a:pt x="60021" y="223035"/>
                  </a:lnTo>
                  <a:lnTo>
                    <a:pt x="55562" y="244987"/>
                  </a:lnTo>
                  <a:lnTo>
                    <a:pt x="55562" y="266659"/>
                  </a:lnTo>
                  <a:lnTo>
                    <a:pt x="30724" y="278275"/>
                  </a:lnTo>
                  <a:lnTo>
                    <a:pt x="12242" y="297400"/>
                  </a:lnTo>
                  <a:lnTo>
                    <a:pt x="1530" y="321648"/>
                  </a:lnTo>
                  <a:lnTo>
                    <a:pt x="0" y="348635"/>
                  </a:lnTo>
                  <a:lnTo>
                    <a:pt x="8313" y="374842"/>
                  </a:lnTo>
                  <a:lnTo>
                    <a:pt x="24838" y="395748"/>
                  </a:lnTo>
                  <a:lnTo>
                    <a:pt x="47543" y="409588"/>
                  </a:lnTo>
                  <a:lnTo>
                    <a:pt x="74397" y="414593"/>
                  </a:lnTo>
                  <a:lnTo>
                    <a:pt x="101251" y="409588"/>
                  </a:lnTo>
                  <a:lnTo>
                    <a:pt x="123956" y="395748"/>
                  </a:lnTo>
                  <a:lnTo>
                    <a:pt x="138852" y="376903"/>
                  </a:lnTo>
                  <a:lnTo>
                    <a:pt x="74397" y="376903"/>
                  </a:lnTo>
                  <a:lnTo>
                    <a:pt x="59771" y="373929"/>
                  </a:lnTo>
                  <a:lnTo>
                    <a:pt x="47793" y="365831"/>
                  </a:lnTo>
                  <a:lnTo>
                    <a:pt x="39700" y="353847"/>
                  </a:lnTo>
                  <a:lnTo>
                    <a:pt x="36727" y="339213"/>
                  </a:lnTo>
                  <a:lnTo>
                    <a:pt x="39700" y="324578"/>
                  </a:lnTo>
                  <a:lnTo>
                    <a:pt x="47793" y="312594"/>
                  </a:lnTo>
                  <a:lnTo>
                    <a:pt x="59771" y="304496"/>
                  </a:lnTo>
                  <a:lnTo>
                    <a:pt x="74397" y="301522"/>
                  </a:lnTo>
                  <a:lnTo>
                    <a:pt x="138533" y="301522"/>
                  </a:lnTo>
                  <a:lnTo>
                    <a:pt x="136552" y="297047"/>
                  </a:lnTo>
                  <a:lnTo>
                    <a:pt x="118070" y="278142"/>
                  </a:lnTo>
                  <a:lnTo>
                    <a:pt x="93232" y="266659"/>
                  </a:lnTo>
                  <a:lnTo>
                    <a:pt x="93232" y="244987"/>
                  </a:lnTo>
                  <a:lnTo>
                    <a:pt x="94718" y="237670"/>
                  </a:lnTo>
                  <a:lnTo>
                    <a:pt x="98764" y="231677"/>
                  </a:lnTo>
                  <a:lnTo>
                    <a:pt x="104753" y="227629"/>
                  </a:lnTo>
                  <a:lnTo>
                    <a:pt x="112067" y="226142"/>
                  </a:lnTo>
                  <a:lnTo>
                    <a:pt x="243910" y="226142"/>
                  </a:lnTo>
                  <a:lnTo>
                    <a:pt x="265850" y="221681"/>
                  </a:lnTo>
                  <a:lnTo>
                    <a:pt x="283817" y="209534"/>
                  </a:lnTo>
                  <a:lnTo>
                    <a:pt x="295956" y="191558"/>
                  </a:lnTo>
                  <a:lnTo>
                    <a:pt x="300415" y="169606"/>
                  </a:lnTo>
                  <a:lnTo>
                    <a:pt x="300415" y="64073"/>
                  </a:lnTo>
                  <a:close/>
                </a:path>
                <a:path w="357504" h="414654">
                  <a:moveTo>
                    <a:pt x="138533" y="301522"/>
                  </a:moveTo>
                  <a:lnTo>
                    <a:pt x="74397" y="301522"/>
                  </a:lnTo>
                  <a:lnTo>
                    <a:pt x="89023" y="304496"/>
                  </a:lnTo>
                  <a:lnTo>
                    <a:pt x="101001" y="312594"/>
                  </a:lnTo>
                  <a:lnTo>
                    <a:pt x="109094" y="324578"/>
                  </a:lnTo>
                  <a:lnTo>
                    <a:pt x="112067" y="339213"/>
                  </a:lnTo>
                  <a:lnTo>
                    <a:pt x="109094" y="353847"/>
                  </a:lnTo>
                  <a:lnTo>
                    <a:pt x="101001" y="365831"/>
                  </a:lnTo>
                  <a:lnTo>
                    <a:pt x="89023" y="373929"/>
                  </a:lnTo>
                  <a:lnTo>
                    <a:pt x="74397" y="376903"/>
                  </a:lnTo>
                  <a:lnTo>
                    <a:pt x="138852" y="376903"/>
                  </a:lnTo>
                  <a:lnTo>
                    <a:pt x="140481" y="374842"/>
                  </a:lnTo>
                  <a:lnTo>
                    <a:pt x="148795" y="348635"/>
                  </a:lnTo>
                  <a:lnTo>
                    <a:pt x="147264" y="321251"/>
                  </a:lnTo>
                  <a:lnTo>
                    <a:pt x="138533" y="301522"/>
                  </a:lnTo>
                  <a:close/>
                </a:path>
                <a:path w="357504" h="414654">
                  <a:moveTo>
                    <a:pt x="286288" y="0"/>
                  </a:moveTo>
                  <a:lnTo>
                    <a:pt x="276871" y="0"/>
                  </a:lnTo>
                  <a:lnTo>
                    <a:pt x="272162" y="1884"/>
                  </a:lnTo>
                  <a:lnTo>
                    <a:pt x="211891" y="62189"/>
                  </a:lnTo>
                  <a:lnTo>
                    <a:pt x="207653" y="68431"/>
                  </a:lnTo>
                  <a:lnTo>
                    <a:pt x="206241" y="75380"/>
                  </a:lnTo>
                  <a:lnTo>
                    <a:pt x="207653" y="82329"/>
                  </a:lnTo>
                  <a:lnTo>
                    <a:pt x="211891" y="88572"/>
                  </a:lnTo>
                  <a:lnTo>
                    <a:pt x="218130" y="92812"/>
                  </a:lnTo>
                  <a:lnTo>
                    <a:pt x="225075" y="94225"/>
                  </a:lnTo>
                  <a:lnTo>
                    <a:pt x="232021" y="92812"/>
                  </a:lnTo>
                  <a:lnTo>
                    <a:pt x="238260" y="88572"/>
                  </a:lnTo>
                  <a:lnTo>
                    <a:pt x="262745" y="64073"/>
                  </a:lnTo>
                  <a:lnTo>
                    <a:pt x="352548" y="64073"/>
                  </a:lnTo>
                  <a:lnTo>
                    <a:pt x="351269" y="62189"/>
                  </a:lnTo>
                  <a:lnTo>
                    <a:pt x="290997" y="1884"/>
                  </a:lnTo>
                  <a:lnTo>
                    <a:pt x="286288" y="0"/>
                  </a:lnTo>
                  <a:close/>
                </a:path>
                <a:path w="357504" h="414654">
                  <a:moveTo>
                    <a:pt x="352548" y="64073"/>
                  </a:moveTo>
                  <a:lnTo>
                    <a:pt x="300415" y="64073"/>
                  </a:lnTo>
                  <a:lnTo>
                    <a:pt x="324900" y="88572"/>
                  </a:lnTo>
                  <a:lnTo>
                    <a:pt x="331139" y="92812"/>
                  </a:lnTo>
                  <a:lnTo>
                    <a:pt x="338084" y="94225"/>
                  </a:lnTo>
                  <a:lnTo>
                    <a:pt x="345030" y="92812"/>
                  </a:lnTo>
                  <a:lnTo>
                    <a:pt x="351269" y="88572"/>
                  </a:lnTo>
                  <a:lnTo>
                    <a:pt x="355506" y="82329"/>
                  </a:lnTo>
                  <a:lnTo>
                    <a:pt x="356919" y="75380"/>
                  </a:lnTo>
                  <a:lnTo>
                    <a:pt x="355506" y="68431"/>
                  </a:lnTo>
                  <a:lnTo>
                    <a:pt x="352548" y="64073"/>
                  </a:lnTo>
                  <a:close/>
                </a:path>
              </a:pathLst>
            </a:custGeom>
            <a:solidFill>
              <a:srgbClr val="0078D6"/>
            </a:solidFill>
          </p:spPr>
          <p:txBody>
            <a:bodyPr wrap="square" lIns="0" tIns="0" rIns="0" bIns="0" rtlCol="0"/>
            <a:lstStyle/>
            <a:p>
              <a:pPr defTabSz="685800"/>
              <a:endParaRPr sz="1350" kern="0">
                <a:solidFill>
                  <a:sysClr val="windowText" lastClr="000000"/>
                </a:solidFill>
              </a:endParaRPr>
            </a:p>
          </p:txBody>
        </p:sp>
        <p:pic>
          <p:nvPicPr>
            <p:cNvPr id="40" name="object 40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875882" y="5410789"/>
              <a:ext cx="86329" cy="86370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3844649" y="5114762"/>
              <a:ext cx="357505" cy="414655"/>
            </a:xfrm>
            <a:custGeom>
              <a:avLst/>
              <a:gdLst/>
              <a:ahLst/>
              <a:cxnLst/>
              <a:rect l="l" t="t" r="r" b="b"/>
              <a:pathLst>
                <a:path w="357504" h="414654">
                  <a:moveTo>
                    <a:pt x="74397" y="414593"/>
                  </a:moveTo>
                  <a:lnTo>
                    <a:pt x="101251" y="409588"/>
                  </a:lnTo>
                  <a:lnTo>
                    <a:pt x="123956" y="395748"/>
                  </a:lnTo>
                  <a:lnTo>
                    <a:pt x="140481" y="374842"/>
                  </a:lnTo>
                  <a:lnTo>
                    <a:pt x="148795" y="348635"/>
                  </a:lnTo>
                  <a:lnTo>
                    <a:pt x="147264" y="321251"/>
                  </a:lnTo>
                  <a:lnTo>
                    <a:pt x="136552" y="297047"/>
                  </a:lnTo>
                  <a:lnTo>
                    <a:pt x="118070" y="278142"/>
                  </a:lnTo>
                  <a:lnTo>
                    <a:pt x="93232" y="266659"/>
                  </a:lnTo>
                  <a:lnTo>
                    <a:pt x="93232" y="244987"/>
                  </a:lnTo>
                  <a:lnTo>
                    <a:pt x="94718" y="237670"/>
                  </a:lnTo>
                  <a:lnTo>
                    <a:pt x="98764" y="231677"/>
                  </a:lnTo>
                  <a:lnTo>
                    <a:pt x="104753" y="227629"/>
                  </a:lnTo>
                  <a:lnTo>
                    <a:pt x="112067" y="226142"/>
                  </a:lnTo>
                  <a:lnTo>
                    <a:pt x="243910" y="226142"/>
                  </a:lnTo>
                  <a:lnTo>
                    <a:pt x="265850" y="221681"/>
                  </a:lnTo>
                  <a:lnTo>
                    <a:pt x="283817" y="209534"/>
                  </a:lnTo>
                  <a:lnTo>
                    <a:pt x="295956" y="191558"/>
                  </a:lnTo>
                  <a:lnTo>
                    <a:pt x="300415" y="169606"/>
                  </a:lnTo>
                  <a:lnTo>
                    <a:pt x="300415" y="64073"/>
                  </a:lnTo>
                  <a:lnTo>
                    <a:pt x="324900" y="88572"/>
                  </a:lnTo>
                  <a:lnTo>
                    <a:pt x="331139" y="92812"/>
                  </a:lnTo>
                  <a:lnTo>
                    <a:pt x="338084" y="94225"/>
                  </a:lnTo>
                  <a:lnTo>
                    <a:pt x="345030" y="92812"/>
                  </a:lnTo>
                  <a:lnTo>
                    <a:pt x="351269" y="88572"/>
                  </a:lnTo>
                  <a:lnTo>
                    <a:pt x="355506" y="82329"/>
                  </a:lnTo>
                  <a:lnTo>
                    <a:pt x="356919" y="75380"/>
                  </a:lnTo>
                  <a:lnTo>
                    <a:pt x="355506" y="68431"/>
                  </a:lnTo>
                  <a:lnTo>
                    <a:pt x="351269" y="62189"/>
                  </a:lnTo>
                  <a:lnTo>
                    <a:pt x="294764" y="5653"/>
                  </a:lnTo>
                  <a:lnTo>
                    <a:pt x="290997" y="1884"/>
                  </a:lnTo>
                  <a:lnTo>
                    <a:pt x="286288" y="0"/>
                  </a:lnTo>
                  <a:lnTo>
                    <a:pt x="281580" y="0"/>
                  </a:lnTo>
                  <a:lnTo>
                    <a:pt x="276871" y="0"/>
                  </a:lnTo>
                  <a:lnTo>
                    <a:pt x="211891" y="62189"/>
                  </a:lnTo>
                  <a:lnTo>
                    <a:pt x="206241" y="75380"/>
                  </a:lnTo>
                  <a:lnTo>
                    <a:pt x="207653" y="82329"/>
                  </a:lnTo>
                  <a:lnTo>
                    <a:pt x="211891" y="88572"/>
                  </a:lnTo>
                  <a:lnTo>
                    <a:pt x="218130" y="92812"/>
                  </a:lnTo>
                  <a:lnTo>
                    <a:pt x="225075" y="94225"/>
                  </a:lnTo>
                  <a:lnTo>
                    <a:pt x="232021" y="92812"/>
                  </a:lnTo>
                  <a:lnTo>
                    <a:pt x="238260" y="88572"/>
                  </a:lnTo>
                  <a:lnTo>
                    <a:pt x="262745" y="64073"/>
                  </a:lnTo>
                  <a:lnTo>
                    <a:pt x="262745" y="169606"/>
                  </a:lnTo>
                  <a:lnTo>
                    <a:pt x="112067" y="188451"/>
                  </a:lnTo>
                  <a:lnTo>
                    <a:pt x="90127" y="192912"/>
                  </a:lnTo>
                  <a:lnTo>
                    <a:pt x="72160" y="205059"/>
                  </a:lnTo>
                  <a:lnTo>
                    <a:pt x="60021" y="223035"/>
                  </a:lnTo>
                  <a:lnTo>
                    <a:pt x="55562" y="244987"/>
                  </a:lnTo>
                  <a:lnTo>
                    <a:pt x="55562" y="266659"/>
                  </a:lnTo>
                  <a:lnTo>
                    <a:pt x="30724" y="278275"/>
                  </a:lnTo>
                  <a:lnTo>
                    <a:pt x="12242" y="297400"/>
                  </a:lnTo>
                  <a:lnTo>
                    <a:pt x="1530" y="321648"/>
                  </a:lnTo>
                  <a:lnTo>
                    <a:pt x="0" y="348635"/>
                  </a:lnTo>
                  <a:lnTo>
                    <a:pt x="8313" y="374842"/>
                  </a:lnTo>
                  <a:lnTo>
                    <a:pt x="24838" y="395748"/>
                  </a:lnTo>
                  <a:lnTo>
                    <a:pt x="47543" y="409588"/>
                  </a:lnTo>
                  <a:lnTo>
                    <a:pt x="74397" y="414593"/>
                  </a:lnTo>
                  <a:close/>
                </a:path>
              </a:pathLst>
            </a:custGeom>
            <a:ln w="10989">
              <a:solidFill>
                <a:srgbClr val="0078D2"/>
              </a:solidFill>
            </a:ln>
          </p:spPr>
          <p:txBody>
            <a:bodyPr wrap="square" lIns="0" tIns="0" rIns="0" bIns="0" rtlCol="0"/>
            <a:lstStyle/>
            <a:p>
              <a:pPr defTabSz="685800"/>
              <a:endParaRPr sz="1350" kern="0">
                <a:solidFill>
                  <a:sysClr val="windowText" lastClr="000000"/>
                </a:solidFill>
              </a:endParaRPr>
            </a:p>
          </p:txBody>
        </p:sp>
        <p:pic>
          <p:nvPicPr>
            <p:cNvPr id="42" name="object 4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045395" y="5373099"/>
              <a:ext cx="161668" cy="161751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838212" y="5109267"/>
              <a:ext cx="161668" cy="161751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4970232" y="4949866"/>
              <a:ext cx="481330" cy="480695"/>
            </a:xfrm>
            <a:custGeom>
              <a:avLst/>
              <a:gdLst/>
              <a:ahLst/>
              <a:cxnLst/>
              <a:rect l="l" t="t" r="r" b="b"/>
              <a:pathLst>
                <a:path w="481329" h="480695">
                  <a:moveTo>
                    <a:pt x="387055" y="0"/>
                  </a:moveTo>
                  <a:lnTo>
                    <a:pt x="283463" y="103648"/>
                  </a:lnTo>
                  <a:lnTo>
                    <a:pt x="289114" y="152645"/>
                  </a:lnTo>
                  <a:lnTo>
                    <a:pt x="138435" y="303407"/>
                  </a:lnTo>
                  <a:lnTo>
                    <a:pt x="128209" y="298857"/>
                  </a:lnTo>
                  <a:lnTo>
                    <a:pt x="117364" y="295280"/>
                  </a:lnTo>
                  <a:lnTo>
                    <a:pt x="105989" y="292939"/>
                  </a:lnTo>
                  <a:lnTo>
                    <a:pt x="94174" y="292100"/>
                  </a:lnTo>
                  <a:lnTo>
                    <a:pt x="57608" y="299535"/>
                  </a:lnTo>
                  <a:lnTo>
                    <a:pt x="27663" y="319779"/>
                  </a:lnTo>
                  <a:lnTo>
                    <a:pt x="7430" y="349739"/>
                  </a:lnTo>
                  <a:lnTo>
                    <a:pt x="0" y="386326"/>
                  </a:lnTo>
                  <a:lnTo>
                    <a:pt x="7430" y="422912"/>
                  </a:lnTo>
                  <a:lnTo>
                    <a:pt x="27663" y="452873"/>
                  </a:lnTo>
                  <a:lnTo>
                    <a:pt x="57608" y="473116"/>
                  </a:lnTo>
                  <a:lnTo>
                    <a:pt x="94174" y="480551"/>
                  </a:lnTo>
                  <a:lnTo>
                    <a:pt x="130740" y="473116"/>
                  </a:lnTo>
                  <a:lnTo>
                    <a:pt x="160684" y="452873"/>
                  </a:lnTo>
                  <a:lnTo>
                    <a:pt x="180917" y="422912"/>
                  </a:lnTo>
                  <a:lnTo>
                    <a:pt x="188348" y="386326"/>
                  </a:lnTo>
                  <a:lnTo>
                    <a:pt x="187656" y="374650"/>
                  </a:lnTo>
                  <a:lnTo>
                    <a:pt x="185640" y="363594"/>
                  </a:lnTo>
                  <a:lnTo>
                    <a:pt x="182388" y="353067"/>
                  </a:lnTo>
                  <a:lnTo>
                    <a:pt x="177988" y="342982"/>
                  </a:lnTo>
                  <a:lnTo>
                    <a:pt x="328667" y="192220"/>
                  </a:lnTo>
                  <a:lnTo>
                    <a:pt x="377637" y="197874"/>
                  </a:lnTo>
                  <a:lnTo>
                    <a:pt x="481229" y="94225"/>
                  </a:lnTo>
                  <a:lnTo>
                    <a:pt x="396472" y="84803"/>
                  </a:lnTo>
                  <a:lnTo>
                    <a:pt x="387055" y="0"/>
                  </a:lnTo>
                  <a:close/>
                </a:path>
              </a:pathLst>
            </a:custGeom>
            <a:solidFill>
              <a:srgbClr val="0078D6"/>
            </a:solidFill>
          </p:spPr>
          <p:txBody>
            <a:bodyPr wrap="square" lIns="0" tIns="0" rIns="0" bIns="0" rtlCol="0"/>
            <a:lstStyle/>
            <a:p>
              <a:pPr defTabSz="685800"/>
              <a:endParaRPr sz="135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5" name="object 45"/>
            <p:cNvSpPr/>
            <p:nvPr/>
          </p:nvSpPr>
          <p:spPr>
            <a:xfrm>
              <a:off x="4970232" y="4949866"/>
              <a:ext cx="481330" cy="480695"/>
            </a:xfrm>
            <a:custGeom>
              <a:avLst/>
              <a:gdLst/>
              <a:ahLst/>
              <a:cxnLst/>
              <a:rect l="l" t="t" r="r" b="b"/>
              <a:pathLst>
                <a:path w="481329" h="480695">
                  <a:moveTo>
                    <a:pt x="396472" y="84803"/>
                  </a:moveTo>
                  <a:lnTo>
                    <a:pt x="387055" y="0"/>
                  </a:lnTo>
                  <a:lnTo>
                    <a:pt x="283463" y="103648"/>
                  </a:lnTo>
                  <a:lnTo>
                    <a:pt x="289114" y="152645"/>
                  </a:lnTo>
                  <a:lnTo>
                    <a:pt x="138435" y="303407"/>
                  </a:lnTo>
                  <a:lnTo>
                    <a:pt x="128209" y="298857"/>
                  </a:lnTo>
                  <a:lnTo>
                    <a:pt x="117364" y="295280"/>
                  </a:lnTo>
                  <a:lnTo>
                    <a:pt x="105989" y="292939"/>
                  </a:lnTo>
                  <a:lnTo>
                    <a:pt x="94174" y="292100"/>
                  </a:lnTo>
                  <a:lnTo>
                    <a:pt x="57608" y="299535"/>
                  </a:lnTo>
                  <a:lnTo>
                    <a:pt x="27663" y="319779"/>
                  </a:lnTo>
                  <a:lnTo>
                    <a:pt x="7430" y="349739"/>
                  </a:lnTo>
                  <a:lnTo>
                    <a:pt x="0" y="386326"/>
                  </a:lnTo>
                  <a:lnTo>
                    <a:pt x="7430" y="422912"/>
                  </a:lnTo>
                  <a:lnTo>
                    <a:pt x="27663" y="452873"/>
                  </a:lnTo>
                  <a:lnTo>
                    <a:pt x="57608" y="473116"/>
                  </a:lnTo>
                  <a:lnTo>
                    <a:pt x="94174" y="480551"/>
                  </a:lnTo>
                  <a:lnTo>
                    <a:pt x="130740" y="473116"/>
                  </a:lnTo>
                  <a:lnTo>
                    <a:pt x="160684" y="452873"/>
                  </a:lnTo>
                  <a:lnTo>
                    <a:pt x="180917" y="422912"/>
                  </a:lnTo>
                  <a:lnTo>
                    <a:pt x="188348" y="386326"/>
                  </a:lnTo>
                  <a:lnTo>
                    <a:pt x="187656" y="374650"/>
                  </a:lnTo>
                  <a:lnTo>
                    <a:pt x="185640" y="363594"/>
                  </a:lnTo>
                  <a:lnTo>
                    <a:pt x="182388" y="353067"/>
                  </a:lnTo>
                  <a:lnTo>
                    <a:pt x="177988" y="342982"/>
                  </a:lnTo>
                  <a:lnTo>
                    <a:pt x="328667" y="192220"/>
                  </a:lnTo>
                  <a:lnTo>
                    <a:pt x="377637" y="197874"/>
                  </a:lnTo>
                  <a:lnTo>
                    <a:pt x="481229" y="94225"/>
                  </a:lnTo>
                  <a:lnTo>
                    <a:pt x="396472" y="84803"/>
                  </a:lnTo>
                  <a:close/>
                </a:path>
              </a:pathLst>
            </a:custGeom>
            <a:ln w="10989">
              <a:solidFill>
                <a:srgbClr val="0078D2"/>
              </a:solidFill>
            </a:ln>
          </p:spPr>
          <p:txBody>
            <a:bodyPr wrap="square" lIns="0" tIns="0" rIns="0" bIns="0" rtlCol="0"/>
            <a:lstStyle/>
            <a:p>
              <a:pPr defTabSz="685800"/>
              <a:endParaRPr sz="135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6" name="object 46"/>
            <p:cNvSpPr/>
            <p:nvPr/>
          </p:nvSpPr>
          <p:spPr>
            <a:xfrm>
              <a:off x="4707486" y="4978134"/>
              <a:ext cx="716280" cy="716280"/>
            </a:xfrm>
            <a:custGeom>
              <a:avLst/>
              <a:gdLst/>
              <a:ahLst/>
              <a:cxnLst/>
              <a:rect l="l" t="t" r="r" b="b"/>
              <a:pathLst>
                <a:path w="716279" h="716279">
                  <a:moveTo>
                    <a:pt x="357861" y="0"/>
                  </a:moveTo>
                  <a:lnTo>
                    <a:pt x="309275" y="3266"/>
                  </a:lnTo>
                  <a:lnTo>
                    <a:pt x="262684" y="12781"/>
                  </a:lnTo>
                  <a:lnTo>
                    <a:pt x="218513" y="28120"/>
                  </a:lnTo>
                  <a:lnTo>
                    <a:pt x="177186" y="48857"/>
                  </a:lnTo>
                  <a:lnTo>
                    <a:pt x="139130" y="74568"/>
                  </a:lnTo>
                  <a:lnTo>
                    <a:pt x="104768" y="104826"/>
                  </a:lnTo>
                  <a:lnTo>
                    <a:pt x="74527" y="139206"/>
                  </a:lnTo>
                  <a:lnTo>
                    <a:pt x="48830" y="177284"/>
                  </a:lnTo>
                  <a:lnTo>
                    <a:pt x="28105" y="218633"/>
                  </a:lnTo>
                  <a:lnTo>
                    <a:pt x="12774" y="262829"/>
                  </a:lnTo>
                  <a:lnTo>
                    <a:pt x="3264" y="309445"/>
                  </a:lnTo>
                  <a:lnTo>
                    <a:pt x="0" y="358058"/>
                  </a:lnTo>
                  <a:lnTo>
                    <a:pt x="3264" y="406670"/>
                  </a:lnTo>
                  <a:lnTo>
                    <a:pt x="12774" y="453287"/>
                  </a:lnTo>
                  <a:lnTo>
                    <a:pt x="28105" y="497483"/>
                  </a:lnTo>
                  <a:lnTo>
                    <a:pt x="48831" y="538832"/>
                  </a:lnTo>
                  <a:lnTo>
                    <a:pt x="74527" y="576909"/>
                  </a:lnTo>
                  <a:lnTo>
                    <a:pt x="104768" y="611290"/>
                  </a:lnTo>
                  <a:lnTo>
                    <a:pt x="139130" y="641548"/>
                  </a:lnTo>
                  <a:lnTo>
                    <a:pt x="177186" y="667258"/>
                  </a:lnTo>
                  <a:lnTo>
                    <a:pt x="218513" y="687996"/>
                  </a:lnTo>
                  <a:lnTo>
                    <a:pt x="262684" y="703335"/>
                  </a:lnTo>
                  <a:lnTo>
                    <a:pt x="309275" y="712850"/>
                  </a:lnTo>
                  <a:lnTo>
                    <a:pt x="357861" y="716116"/>
                  </a:lnTo>
                  <a:lnTo>
                    <a:pt x="406447" y="712850"/>
                  </a:lnTo>
                  <a:lnTo>
                    <a:pt x="453038" y="703335"/>
                  </a:lnTo>
                  <a:lnTo>
                    <a:pt x="497209" y="687996"/>
                  </a:lnTo>
                  <a:lnTo>
                    <a:pt x="538536" y="667258"/>
                  </a:lnTo>
                  <a:lnTo>
                    <a:pt x="576592" y="641548"/>
                  </a:lnTo>
                  <a:lnTo>
                    <a:pt x="610954" y="611290"/>
                  </a:lnTo>
                  <a:lnTo>
                    <a:pt x="641195" y="576909"/>
                  </a:lnTo>
                  <a:lnTo>
                    <a:pt x="666891" y="538832"/>
                  </a:lnTo>
                  <a:lnTo>
                    <a:pt x="687617" y="497483"/>
                  </a:lnTo>
                  <a:lnTo>
                    <a:pt x="702948" y="453287"/>
                  </a:lnTo>
                  <a:lnTo>
                    <a:pt x="712458" y="406670"/>
                  </a:lnTo>
                  <a:lnTo>
                    <a:pt x="715722" y="358058"/>
                  </a:lnTo>
                  <a:lnTo>
                    <a:pt x="712941" y="313036"/>
                  </a:lnTo>
                  <a:lnTo>
                    <a:pt x="704775" y="269957"/>
                  </a:lnTo>
                  <a:lnTo>
                    <a:pt x="691487" y="228998"/>
                  </a:lnTo>
                  <a:lnTo>
                    <a:pt x="673344" y="190336"/>
                  </a:lnTo>
                  <a:lnTo>
                    <a:pt x="654509" y="209181"/>
                  </a:lnTo>
                  <a:lnTo>
                    <a:pt x="616840" y="204470"/>
                  </a:lnTo>
                  <a:lnTo>
                    <a:pt x="634585" y="239598"/>
                  </a:lnTo>
                  <a:lnTo>
                    <a:pt x="647917" y="277024"/>
                  </a:lnTo>
                  <a:lnTo>
                    <a:pt x="656304" y="316569"/>
                  </a:lnTo>
                  <a:lnTo>
                    <a:pt x="659218" y="358058"/>
                  </a:lnTo>
                  <a:lnTo>
                    <a:pt x="655255" y="406799"/>
                  </a:lnTo>
                  <a:lnTo>
                    <a:pt x="643788" y="453098"/>
                  </a:lnTo>
                  <a:lnTo>
                    <a:pt x="625451" y="496321"/>
                  </a:lnTo>
                  <a:lnTo>
                    <a:pt x="600875" y="535836"/>
                  </a:lnTo>
                  <a:lnTo>
                    <a:pt x="570694" y="571008"/>
                  </a:lnTo>
                  <a:lnTo>
                    <a:pt x="535541" y="601206"/>
                  </a:lnTo>
                  <a:lnTo>
                    <a:pt x="496048" y="625795"/>
                  </a:lnTo>
                  <a:lnTo>
                    <a:pt x="452849" y="644143"/>
                  </a:lnTo>
                  <a:lnTo>
                    <a:pt x="406575" y="655616"/>
                  </a:lnTo>
                  <a:lnTo>
                    <a:pt x="357861" y="659581"/>
                  </a:lnTo>
                  <a:lnTo>
                    <a:pt x="309147" y="655616"/>
                  </a:lnTo>
                  <a:lnTo>
                    <a:pt x="262873" y="644143"/>
                  </a:lnTo>
                  <a:lnTo>
                    <a:pt x="219674" y="625795"/>
                  </a:lnTo>
                  <a:lnTo>
                    <a:pt x="180181" y="601206"/>
                  </a:lnTo>
                  <a:lnTo>
                    <a:pt x="145028" y="571008"/>
                  </a:lnTo>
                  <a:lnTo>
                    <a:pt x="114847" y="535836"/>
                  </a:lnTo>
                  <a:lnTo>
                    <a:pt x="90271" y="496321"/>
                  </a:lnTo>
                  <a:lnTo>
                    <a:pt x="71933" y="453098"/>
                  </a:lnTo>
                  <a:lnTo>
                    <a:pt x="60467" y="406799"/>
                  </a:lnTo>
                  <a:lnTo>
                    <a:pt x="56504" y="358058"/>
                  </a:lnTo>
                  <a:lnTo>
                    <a:pt x="60467" y="309317"/>
                  </a:lnTo>
                  <a:lnTo>
                    <a:pt x="71933" y="263018"/>
                  </a:lnTo>
                  <a:lnTo>
                    <a:pt x="90271" y="219795"/>
                  </a:lnTo>
                  <a:lnTo>
                    <a:pt x="114847" y="180280"/>
                  </a:lnTo>
                  <a:lnTo>
                    <a:pt x="145027" y="145107"/>
                  </a:lnTo>
                  <a:lnTo>
                    <a:pt x="180181" y="114910"/>
                  </a:lnTo>
                  <a:lnTo>
                    <a:pt x="219674" y="90321"/>
                  </a:lnTo>
                  <a:lnTo>
                    <a:pt x="262873" y="71973"/>
                  </a:lnTo>
                  <a:lnTo>
                    <a:pt x="309146" y="60500"/>
                  </a:lnTo>
                  <a:lnTo>
                    <a:pt x="357861" y="56535"/>
                  </a:lnTo>
                  <a:lnTo>
                    <a:pt x="398930" y="59318"/>
                  </a:lnTo>
                  <a:lnTo>
                    <a:pt x="438497" y="67489"/>
                  </a:lnTo>
                  <a:lnTo>
                    <a:pt x="476123" y="80783"/>
                  </a:lnTo>
                  <a:lnTo>
                    <a:pt x="511365" y="98937"/>
                  </a:lnTo>
                  <a:lnTo>
                    <a:pt x="506656" y="61246"/>
                  </a:lnTo>
                  <a:lnTo>
                    <a:pt x="526432" y="41459"/>
                  </a:lnTo>
                  <a:lnTo>
                    <a:pt x="487247" y="23850"/>
                  </a:lnTo>
                  <a:lnTo>
                    <a:pt x="446031" y="10835"/>
                  </a:lnTo>
                  <a:lnTo>
                    <a:pt x="402873" y="2767"/>
                  </a:lnTo>
                  <a:lnTo>
                    <a:pt x="357861" y="0"/>
                  </a:lnTo>
                  <a:close/>
                </a:path>
              </a:pathLst>
            </a:custGeom>
            <a:solidFill>
              <a:srgbClr val="0078D6"/>
            </a:solidFill>
          </p:spPr>
          <p:txBody>
            <a:bodyPr wrap="square" lIns="0" tIns="0" rIns="0" bIns="0" rtlCol="0"/>
            <a:lstStyle/>
            <a:p>
              <a:pPr defTabSz="685800"/>
              <a:endParaRPr sz="135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7" name="object 47"/>
            <p:cNvSpPr/>
            <p:nvPr/>
          </p:nvSpPr>
          <p:spPr>
            <a:xfrm>
              <a:off x="4707486" y="4978134"/>
              <a:ext cx="716280" cy="716280"/>
            </a:xfrm>
            <a:custGeom>
              <a:avLst/>
              <a:gdLst/>
              <a:ahLst/>
              <a:cxnLst/>
              <a:rect l="l" t="t" r="r" b="b"/>
              <a:pathLst>
                <a:path w="716279" h="716279">
                  <a:moveTo>
                    <a:pt x="666752" y="195989"/>
                  </a:moveTo>
                  <a:lnTo>
                    <a:pt x="654509" y="209181"/>
                  </a:lnTo>
                  <a:lnTo>
                    <a:pt x="636616" y="207296"/>
                  </a:lnTo>
                  <a:lnTo>
                    <a:pt x="616840" y="204470"/>
                  </a:lnTo>
                  <a:lnTo>
                    <a:pt x="634585" y="239598"/>
                  </a:lnTo>
                  <a:lnTo>
                    <a:pt x="647917" y="277024"/>
                  </a:lnTo>
                  <a:lnTo>
                    <a:pt x="656304" y="316569"/>
                  </a:lnTo>
                  <a:lnTo>
                    <a:pt x="659218" y="358058"/>
                  </a:lnTo>
                  <a:lnTo>
                    <a:pt x="655255" y="406799"/>
                  </a:lnTo>
                  <a:lnTo>
                    <a:pt x="643788" y="453098"/>
                  </a:lnTo>
                  <a:lnTo>
                    <a:pt x="625451" y="496321"/>
                  </a:lnTo>
                  <a:lnTo>
                    <a:pt x="600875" y="535836"/>
                  </a:lnTo>
                  <a:lnTo>
                    <a:pt x="570694" y="571008"/>
                  </a:lnTo>
                  <a:lnTo>
                    <a:pt x="535541" y="601206"/>
                  </a:lnTo>
                  <a:lnTo>
                    <a:pt x="496048" y="625795"/>
                  </a:lnTo>
                  <a:lnTo>
                    <a:pt x="452849" y="644143"/>
                  </a:lnTo>
                  <a:lnTo>
                    <a:pt x="406575" y="655616"/>
                  </a:lnTo>
                  <a:lnTo>
                    <a:pt x="357861" y="659581"/>
                  </a:lnTo>
                  <a:lnTo>
                    <a:pt x="309147" y="655616"/>
                  </a:lnTo>
                  <a:lnTo>
                    <a:pt x="262873" y="644143"/>
                  </a:lnTo>
                  <a:lnTo>
                    <a:pt x="219674" y="625795"/>
                  </a:lnTo>
                  <a:lnTo>
                    <a:pt x="180181" y="601206"/>
                  </a:lnTo>
                  <a:lnTo>
                    <a:pt x="145028" y="571008"/>
                  </a:lnTo>
                  <a:lnTo>
                    <a:pt x="114847" y="535836"/>
                  </a:lnTo>
                  <a:lnTo>
                    <a:pt x="90271" y="496321"/>
                  </a:lnTo>
                  <a:lnTo>
                    <a:pt x="71933" y="453098"/>
                  </a:lnTo>
                  <a:lnTo>
                    <a:pt x="60467" y="406799"/>
                  </a:lnTo>
                  <a:lnTo>
                    <a:pt x="56504" y="358058"/>
                  </a:lnTo>
                  <a:lnTo>
                    <a:pt x="60467" y="309317"/>
                  </a:lnTo>
                  <a:lnTo>
                    <a:pt x="71933" y="263018"/>
                  </a:lnTo>
                  <a:lnTo>
                    <a:pt x="90271" y="219795"/>
                  </a:lnTo>
                  <a:lnTo>
                    <a:pt x="114847" y="180280"/>
                  </a:lnTo>
                  <a:lnTo>
                    <a:pt x="145027" y="145107"/>
                  </a:lnTo>
                  <a:lnTo>
                    <a:pt x="180181" y="114910"/>
                  </a:lnTo>
                  <a:lnTo>
                    <a:pt x="219674" y="90321"/>
                  </a:lnTo>
                  <a:lnTo>
                    <a:pt x="262873" y="71973"/>
                  </a:lnTo>
                  <a:lnTo>
                    <a:pt x="309146" y="60500"/>
                  </a:lnTo>
                  <a:lnTo>
                    <a:pt x="357861" y="56535"/>
                  </a:lnTo>
                  <a:lnTo>
                    <a:pt x="398930" y="59318"/>
                  </a:lnTo>
                  <a:lnTo>
                    <a:pt x="438497" y="67489"/>
                  </a:lnTo>
                  <a:lnTo>
                    <a:pt x="476123" y="80783"/>
                  </a:lnTo>
                  <a:lnTo>
                    <a:pt x="511365" y="98937"/>
                  </a:lnTo>
                  <a:lnTo>
                    <a:pt x="509481" y="80091"/>
                  </a:lnTo>
                  <a:lnTo>
                    <a:pt x="506656" y="61246"/>
                  </a:lnTo>
                  <a:lnTo>
                    <a:pt x="519840" y="48055"/>
                  </a:lnTo>
                  <a:lnTo>
                    <a:pt x="526432" y="41459"/>
                  </a:lnTo>
                  <a:lnTo>
                    <a:pt x="487247" y="23850"/>
                  </a:lnTo>
                  <a:lnTo>
                    <a:pt x="446031" y="10835"/>
                  </a:lnTo>
                  <a:lnTo>
                    <a:pt x="402873" y="2767"/>
                  </a:lnTo>
                  <a:lnTo>
                    <a:pt x="357861" y="0"/>
                  </a:lnTo>
                  <a:lnTo>
                    <a:pt x="309275" y="3266"/>
                  </a:lnTo>
                  <a:lnTo>
                    <a:pt x="262684" y="12781"/>
                  </a:lnTo>
                  <a:lnTo>
                    <a:pt x="218513" y="28120"/>
                  </a:lnTo>
                  <a:lnTo>
                    <a:pt x="177186" y="48857"/>
                  </a:lnTo>
                  <a:lnTo>
                    <a:pt x="139130" y="74568"/>
                  </a:lnTo>
                  <a:lnTo>
                    <a:pt x="104768" y="104826"/>
                  </a:lnTo>
                  <a:lnTo>
                    <a:pt x="74527" y="139206"/>
                  </a:lnTo>
                  <a:lnTo>
                    <a:pt x="48830" y="177284"/>
                  </a:lnTo>
                  <a:lnTo>
                    <a:pt x="28105" y="218633"/>
                  </a:lnTo>
                  <a:lnTo>
                    <a:pt x="12774" y="262829"/>
                  </a:lnTo>
                  <a:lnTo>
                    <a:pt x="3264" y="309445"/>
                  </a:lnTo>
                  <a:lnTo>
                    <a:pt x="0" y="358058"/>
                  </a:lnTo>
                  <a:lnTo>
                    <a:pt x="3264" y="406670"/>
                  </a:lnTo>
                  <a:lnTo>
                    <a:pt x="12774" y="453287"/>
                  </a:lnTo>
                  <a:lnTo>
                    <a:pt x="28105" y="497483"/>
                  </a:lnTo>
                  <a:lnTo>
                    <a:pt x="48831" y="538832"/>
                  </a:lnTo>
                  <a:lnTo>
                    <a:pt x="74527" y="576909"/>
                  </a:lnTo>
                  <a:lnTo>
                    <a:pt x="104768" y="611290"/>
                  </a:lnTo>
                  <a:lnTo>
                    <a:pt x="139130" y="641548"/>
                  </a:lnTo>
                  <a:lnTo>
                    <a:pt x="177186" y="667258"/>
                  </a:lnTo>
                  <a:lnTo>
                    <a:pt x="218513" y="687996"/>
                  </a:lnTo>
                  <a:lnTo>
                    <a:pt x="262684" y="703335"/>
                  </a:lnTo>
                  <a:lnTo>
                    <a:pt x="309275" y="712850"/>
                  </a:lnTo>
                  <a:lnTo>
                    <a:pt x="357861" y="716116"/>
                  </a:lnTo>
                  <a:lnTo>
                    <a:pt x="406447" y="712850"/>
                  </a:lnTo>
                  <a:lnTo>
                    <a:pt x="453038" y="703335"/>
                  </a:lnTo>
                  <a:lnTo>
                    <a:pt x="497209" y="687996"/>
                  </a:lnTo>
                  <a:lnTo>
                    <a:pt x="538536" y="667258"/>
                  </a:lnTo>
                  <a:lnTo>
                    <a:pt x="576592" y="641548"/>
                  </a:lnTo>
                  <a:lnTo>
                    <a:pt x="610954" y="611290"/>
                  </a:lnTo>
                  <a:lnTo>
                    <a:pt x="641195" y="576909"/>
                  </a:lnTo>
                  <a:lnTo>
                    <a:pt x="666891" y="538832"/>
                  </a:lnTo>
                  <a:lnTo>
                    <a:pt x="687617" y="497483"/>
                  </a:lnTo>
                  <a:lnTo>
                    <a:pt x="702948" y="453287"/>
                  </a:lnTo>
                  <a:lnTo>
                    <a:pt x="712458" y="406670"/>
                  </a:lnTo>
                  <a:lnTo>
                    <a:pt x="715722" y="358058"/>
                  </a:lnTo>
                  <a:lnTo>
                    <a:pt x="712941" y="313036"/>
                  </a:lnTo>
                  <a:lnTo>
                    <a:pt x="704775" y="269957"/>
                  </a:lnTo>
                  <a:lnTo>
                    <a:pt x="691487" y="228998"/>
                  </a:lnTo>
                  <a:lnTo>
                    <a:pt x="673344" y="190336"/>
                  </a:lnTo>
                  <a:lnTo>
                    <a:pt x="666752" y="195989"/>
                  </a:lnTo>
                  <a:close/>
                </a:path>
              </a:pathLst>
            </a:custGeom>
            <a:ln w="10989">
              <a:solidFill>
                <a:srgbClr val="0078D2"/>
              </a:solidFill>
            </a:ln>
          </p:spPr>
          <p:txBody>
            <a:bodyPr wrap="square" lIns="0" tIns="0" rIns="0" bIns="0" rtlCol="0"/>
            <a:lstStyle/>
            <a:p>
              <a:pPr defTabSz="685800"/>
              <a:endParaRPr sz="135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8" name="object 48"/>
            <p:cNvSpPr/>
            <p:nvPr/>
          </p:nvSpPr>
          <p:spPr>
            <a:xfrm>
              <a:off x="4839330" y="5110050"/>
              <a:ext cx="452120" cy="452755"/>
            </a:xfrm>
            <a:custGeom>
              <a:avLst/>
              <a:gdLst/>
              <a:ahLst/>
              <a:cxnLst/>
              <a:rect l="l" t="t" r="r" b="b"/>
              <a:pathLst>
                <a:path w="452120" h="452754">
                  <a:moveTo>
                    <a:pt x="226017" y="0"/>
                  </a:moveTo>
                  <a:lnTo>
                    <a:pt x="180615" y="4615"/>
                  </a:lnTo>
                  <a:lnTo>
                    <a:pt x="138259" y="17844"/>
                  </a:lnTo>
                  <a:lnTo>
                    <a:pt x="99875" y="38757"/>
                  </a:lnTo>
                  <a:lnTo>
                    <a:pt x="66392" y="66429"/>
                  </a:lnTo>
                  <a:lnTo>
                    <a:pt x="38736" y="99930"/>
                  </a:lnTo>
                  <a:lnTo>
                    <a:pt x="17834" y="138335"/>
                  </a:lnTo>
                  <a:lnTo>
                    <a:pt x="4613" y="180714"/>
                  </a:lnTo>
                  <a:lnTo>
                    <a:pt x="0" y="226142"/>
                  </a:lnTo>
                  <a:lnTo>
                    <a:pt x="4613" y="271569"/>
                  </a:lnTo>
                  <a:lnTo>
                    <a:pt x="17834" y="313948"/>
                  </a:lnTo>
                  <a:lnTo>
                    <a:pt x="38736" y="352353"/>
                  </a:lnTo>
                  <a:lnTo>
                    <a:pt x="66392" y="385854"/>
                  </a:lnTo>
                  <a:lnTo>
                    <a:pt x="99876" y="413526"/>
                  </a:lnTo>
                  <a:lnTo>
                    <a:pt x="138259" y="434440"/>
                  </a:lnTo>
                  <a:lnTo>
                    <a:pt x="180615" y="447668"/>
                  </a:lnTo>
                  <a:lnTo>
                    <a:pt x="226017" y="452284"/>
                  </a:lnTo>
                  <a:lnTo>
                    <a:pt x="271420" y="447668"/>
                  </a:lnTo>
                  <a:lnTo>
                    <a:pt x="313776" y="434440"/>
                  </a:lnTo>
                  <a:lnTo>
                    <a:pt x="352159" y="413526"/>
                  </a:lnTo>
                  <a:lnTo>
                    <a:pt x="385642" y="385854"/>
                  </a:lnTo>
                  <a:lnTo>
                    <a:pt x="413299" y="352353"/>
                  </a:lnTo>
                  <a:lnTo>
                    <a:pt x="434201" y="313948"/>
                  </a:lnTo>
                  <a:lnTo>
                    <a:pt x="447422" y="271569"/>
                  </a:lnTo>
                  <a:lnTo>
                    <a:pt x="452035" y="226142"/>
                  </a:lnTo>
                  <a:lnTo>
                    <a:pt x="450299" y="197712"/>
                  </a:lnTo>
                  <a:lnTo>
                    <a:pt x="436938" y="144386"/>
                  </a:lnTo>
                  <a:lnTo>
                    <a:pt x="383288" y="162068"/>
                  </a:lnTo>
                  <a:lnTo>
                    <a:pt x="388776" y="177247"/>
                  </a:lnTo>
                  <a:lnTo>
                    <a:pt x="392588" y="193045"/>
                  </a:lnTo>
                  <a:lnTo>
                    <a:pt x="394810" y="209372"/>
                  </a:lnTo>
                  <a:lnTo>
                    <a:pt x="395531" y="226142"/>
                  </a:lnTo>
                  <a:lnTo>
                    <a:pt x="389448" y="271095"/>
                  </a:lnTo>
                  <a:lnTo>
                    <a:pt x="372301" y="311573"/>
                  </a:lnTo>
                  <a:lnTo>
                    <a:pt x="345736" y="345926"/>
                  </a:lnTo>
                  <a:lnTo>
                    <a:pt x="311402" y="372506"/>
                  </a:lnTo>
                  <a:lnTo>
                    <a:pt x="270946" y="389663"/>
                  </a:lnTo>
                  <a:lnTo>
                    <a:pt x="226017" y="395748"/>
                  </a:lnTo>
                  <a:lnTo>
                    <a:pt x="181088" y="389663"/>
                  </a:lnTo>
                  <a:lnTo>
                    <a:pt x="140633" y="372506"/>
                  </a:lnTo>
                  <a:lnTo>
                    <a:pt x="106299" y="345926"/>
                  </a:lnTo>
                  <a:lnTo>
                    <a:pt x="79734" y="311573"/>
                  </a:lnTo>
                  <a:lnTo>
                    <a:pt x="62586" y="271095"/>
                  </a:lnTo>
                  <a:lnTo>
                    <a:pt x="56504" y="226142"/>
                  </a:lnTo>
                  <a:lnTo>
                    <a:pt x="62586" y="181188"/>
                  </a:lnTo>
                  <a:lnTo>
                    <a:pt x="79734" y="140710"/>
                  </a:lnTo>
                  <a:lnTo>
                    <a:pt x="106298" y="106357"/>
                  </a:lnTo>
                  <a:lnTo>
                    <a:pt x="140633" y="79777"/>
                  </a:lnTo>
                  <a:lnTo>
                    <a:pt x="181088" y="62620"/>
                  </a:lnTo>
                  <a:lnTo>
                    <a:pt x="226017" y="56535"/>
                  </a:lnTo>
                  <a:lnTo>
                    <a:pt x="242777" y="57389"/>
                  </a:lnTo>
                  <a:lnTo>
                    <a:pt x="259096" y="59833"/>
                  </a:lnTo>
                  <a:lnTo>
                    <a:pt x="274885" y="63690"/>
                  </a:lnTo>
                  <a:lnTo>
                    <a:pt x="290056" y="68784"/>
                  </a:lnTo>
                  <a:lnTo>
                    <a:pt x="332434" y="26383"/>
                  </a:lnTo>
                  <a:lnTo>
                    <a:pt x="307728" y="15105"/>
                  </a:lnTo>
                  <a:lnTo>
                    <a:pt x="281698" y="6831"/>
                  </a:lnTo>
                  <a:lnTo>
                    <a:pt x="254431" y="1737"/>
                  </a:lnTo>
                  <a:lnTo>
                    <a:pt x="226017" y="0"/>
                  </a:lnTo>
                  <a:close/>
                </a:path>
              </a:pathLst>
            </a:custGeom>
            <a:solidFill>
              <a:srgbClr val="0078D6"/>
            </a:solidFill>
          </p:spPr>
          <p:txBody>
            <a:bodyPr wrap="square" lIns="0" tIns="0" rIns="0" bIns="0" rtlCol="0"/>
            <a:lstStyle/>
            <a:p>
              <a:pPr defTabSz="685800"/>
              <a:endParaRPr sz="135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9" name="object 49"/>
            <p:cNvSpPr/>
            <p:nvPr/>
          </p:nvSpPr>
          <p:spPr>
            <a:xfrm>
              <a:off x="4839330" y="5110050"/>
              <a:ext cx="452120" cy="452755"/>
            </a:xfrm>
            <a:custGeom>
              <a:avLst/>
              <a:gdLst/>
              <a:ahLst/>
              <a:cxnLst/>
              <a:rect l="l" t="t" r="r" b="b"/>
              <a:pathLst>
                <a:path w="452120" h="452754">
                  <a:moveTo>
                    <a:pt x="383288" y="162068"/>
                  </a:moveTo>
                  <a:lnTo>
                    <a:pt x="388776" y="177247"/>
                  </a:lnTo>
                  <a:lnTo>
                    <a:pt x="392588" y="193045"/>
                  </a:lnTo>
                  <a:lnTo>
                    <a:pt x="394810" y="209372"/>
                  </a:lnTo>
                  <a:lnTo>
                    <a:pt x="395531" y="226142"/>
                  </a:lnTo>
                  <a:lnTo>
                    <a:pt x="389448" y="271095"/>
                  </a:lnTo>
                  <a:lnTo>
                    <a:pt x="372301" y="311573"/>
                  </a:lnTo>
                  <a:lnTo>
                    <a:pt x="345736" y="345926"/>
                  </a:lnTo>
                  <a:lnTo>
                    <a:pt x="311402" y="372506"/>
                  </a:lnTo>
                  <a:lnTo>
                    <a:pt x="270946" y="389663"/>
                  </a:lnTo>
                  <a:lnTo>
                    <a:pt x="226017" y="395748"/>
                  </a:lnTo>
                  <a:lnTo>
                    <a:pt x="181088" y="389663"/>
                  </a:lnTo>
                  <a:lnTo>
                    <a:pt x="140633" y="372506"/>
                  </a:lnTo>
                  <a:lnTo>
                    <a:pt x="106299" y="345926"/>
                  </a:lnTo>
                  <a:lnTo>
                    <a:pt x="79734" y="311573"/>
                  </a:lnTo>
                  <a:lnTo>
                    <a:pt x="62586" y="271095"/>
                  </a:lnTo>
                  <a:lnTo>
                    <a:pt x="56504" y="226142"/>
                  </a:lnTo>
                  <a:lnTo>
                    <a:pt x="62586" y="181188"/>
                  </a:lnTo>
                  <a:lnTo>
                    <a:pt x="79734" y="140710"/>
                  </a:lnTo>
                  <a:lnTo>
                    <a:pt x="106298" y="106357"/>
                  </a:lnTo>
                  <a:lnTo>
                    <a:pt x="140633" y="79777"/>
                  </a:lnTo>
                  <a:lnTo>
                    <a:pt x="181088" y="62620"/>
                  </a:lnTo>
                  <a:lnTo>
                    <a:pt x="226017" y="56535"/>
                  </a:lnTo>
                  <a:lnTo>
                    <a:pt x="242777" y="57389"/>
                  </a:lnTo>
                  <a:lnTo>
                    <a:pt x="259096" y="59833"/>
                  </a:lnTo>
                  <a:lnTo>
                    <a:pt x="274885" y="63690"/>
                  </a:lnTo>
                  <a:lnTo>
                    <a:pt x="290056" y="68784"/>
                  </a:lnTo>
                  <a:lnTo>
                    <a:pt x="332434" y="26383"/>
                  </a:lnTo>
                  <a:lnTo>
                    <a:pt x="307728" y="15105"/>
                  </a:lnTo>
                  <a:lnTo>
                    <a:pt x="281698" y="6831"/>
                  </a:lnTo>
                  <a:lnTo>
                    <a:pt x="254431" y="1737"/>
                  </a:lnTo>
                  <a:lnTo>
                    <a:pt x="226017" y="0"/>
                  </a:lnTo>
                  <a:lnTo>
                    <a:pt x="180615" y="4615"/>
                  </a:lnTo>
                  <a:lnTo>
                    <a:pt x="138259" y="17844"/>
                  </a:lnTo>
                  <a:lnTo>
                    <a:pt x="99875" y="38757"/>
                  </a:lnTo>
                  <a:lnTo>
                    <a:pt x="66392" y="66429"/>
                  </a:lnTo>
                  <a:lnTo>
                    <a:pt x="38736" y="99930"/>
                  </a:lnTo>
                  <a:lnTo>
                    <a:pt x="17834" y="138335"/>
                  </a:lnTo>
                  <a:lnTo>
                    <a:pt x="4613" y="180714"/>
                  </a:lnTo>
                  <a:lnTo>
                    <a:pt x="0" y="226142"/>
                  </a:lnTo>
                  <a:lnTo>
                    <a:pt x="4613" y="271569"/>
                  </a:lnTo>
                  <a:lnTo>
                    <a:pt x="17834" y="313948"/>
                  </a:lnTo>
                  <a:lnTo>
                    <a:pt x="38736" y="352353"/>
                  </a:lnTo>
                  <a:lnTo>
                    <a:pt x="66392" y="385854"/>
                  </a:lnTo>
                  <a:lnTo>
                    <a:pt x="99876" y="413526"/>
                  </a:lnTo>
                  <a:lnTo>
                    <a:pt x="138259" y="434440"/>
                  </a:lnTo>
                  <a:lnTo>
                    <a:pt x="180615" y="447668"/>
                  </a:lnTo>
                  <a:lnTo>
                    <a:pt x="226017" y="452284"/>
                  </a:lnTo>
                  <a:lnTo>
                    <a:pt x="271420" y="447668"/>
                  </a:lnTo>
                  <a:lnTo>
                    <a:pt x="313776" y="434440"/>
                  </a:lnTo>
                  <a:lnTo>
                    <a:pt x="352159" y="413526"/>
                  </a:lnTo>
                  <a:lnTo>
                    <a:pt x="385642" y="385854"/>
                  </a:lnTo>
                  <a:lnTo>
                    <a:pt x="413299" y="352353"/>
                  </a:lnTo>
                  <a:lnTo>
                    <a:pt x="434201" y="313948"/>
                  </a:lnTo>
                  <a:lnTo>
                    <a:pt x="447422" y="271569"/>
                  </a:lnTo>
                  <a:lnTo>
                    <a:pt x="452035" y="226142"/>
                  </a:lnTo>
                  <a:lnTo>
                    <a:pt x="450299" y="197712"/>
                  </a:lnTo>
                  <a:lnTo>
                    <a:pt x="445207" y="170431"/>
                  </a:lnTo>
                  <a:lnTo>
                    <a:pt x="436938" y="144386"/>
                  </a:lnTo>
                  <a:lnTo>
                    <a:pt x="425666" y="119666"/>
                  </a:lnTo>
                  <a:lnTo>
                    <a:pt x="383288" y="162068"/>
                  </a:lnTo>
                  <a:close/>
                </a:path>
              </a:pathLst>
            </a:custGeom>
            <a:ln w="10989">
              <a:solidFill>
                <a:srgbClr val="0078D2"/>
              </a:solidFill>
            </a:ln>
          </p:spPr>
          <p:txBody>
            <a:bodyPr wrap="square" lIns="0" tIns="0" rIns="0" bIns="0" rtlCol="0"/>
            <a:lstStyle/>
            <a:p>
              <a:pPr defTabSz="685800"/>
              <a:endParaRPr sz="135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0" name="object 50"/>
            <p:cNvSpPr/>
            <p:nvPr/>
          </p:nvSpPr>
          <p:spPr>
            <a:xfrm>
              <a:off x="8979237" y="2423083"/>
              <a:ext cx="56515" cy="637540"/>
            </a:xfrm>
            <a:custGeom>
              <a:avLst/>
              <a:gdLst/>
              <a:ahLst/>
              <a:cxnLst/>
              <a:rect l="l" t="t" r="r" b="b"/>
              <a:pathLst>
                <a:path w="56515" h="637539">
                  <a:moveTo>
                    <a:pt x="56504" y="0"/>
                  </a:moveTo>
                  <a:lnTo>
                    <a:pt x="0" y="0"/>
                  </a:lnTo>
                  <a:lnTo>
                    <a:pt x="0" y="637280"/>
                  </a:lnTo>
                  <a:lnTo>
                    <a:pt x="56504" y="580777"/>
                  </a:lnTo>
                  <a:lnTo>
                    <a:pt x="56504" y="0"/>
                  </a:lnTo>
                  <a:close/>
                </a:path>
              </a:pathLst>
            </a:custGeom>
            <a:solidFill>
              <a:srgbClr val="0078D6"/>
            </a:solidFill>
          </p:spPr>
          <p:txBody>
            <a:bodyPr wrap="square" lIns="0" tIns="0" rIns="0" bIns="0" rtlCol="0"/>
            <a:lstStyle/>
            <a:p>
              <a:pPr defTabSz="685800"/>
              <a:endParaRPr sz="135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1" name="object 51"/>
            <p:cNvSpPr/>
            <p:nvPr/>
          </p:nvSpPr>
          <p:spPr>
            <a:xfrm>
              <a:off x="8979237" y="2423083"/>
              <a:ext cx="56515" cy="637540"/>
            </a:xfrm>
            <a:custGeom>
              <a:avLst/>
              <a:gdLst/>
              <a:ahLst/>
              <a:cxnLst/>
              <a:rect l="l" t="t" r="r" b="b"/>
              <a:pathLst>
                <a:path w="56515" h="637539">
                  <a:moveTo>
                    <a:pt x="56504" y="0"/>
                  </a:moveTo>
                  <a:lnTo>
                    <a:pt x="0" y="0"/>
                  </a:lnTo>
                  <a:lnTo>
                    <a:pt x="0" y="637280"/>
                  </a:lnTo>
                </a:path>
                <a:path w="56515" h="637539">
                  <a:moveTo>
                    <a:pt x="56504" y="580777"/>
                  </a:moveTo>
                  <a:lnTo>
                    <a:pt x="56504" y="0"/>
                  </a:lnTo>
                </a:path>
              </a:pathLst>
            </a:custGeom>
            <a:ln w="10989">
              <a:solidFill>
                <a:srgbClr val="0078D2"/>
              </a:solidFill>
            </a:ln>
          </p:spPr>
          <p:txBody>
            <a:bodyPr wrap="square" lIns="0" tIns="0" rIns="0" bIns="0" rtlCol="0"/>
            <a:lstStyle/>
            <a:p>
              <a:pPr defTabSz="685800"/>
              <a:endParaRPr sz="1350" kern="0">
                <a:solidFill>
                  <a:sysClr val="windowText" lastClr="000000"/>
                </a:solidFill>
              </a:endParaRPr>
            </a:p>
          </p:txBody>
        </p:sp>
        <p:pic>
          <p:nvPicPr>
            <p:cNvPr id="52" name="object 52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066975" y="2688958"/>
              <a:ext cx="232545" cy="221113"/>
            </a:xfrm>
            <a:prstGeom prst="rect">
              <a:avLst/>
            </a:prstGeom>
          </p:spPr>
        </p:pic>
        <p:sp>
          <p:nvSpPr>
            <p:cNvPr id="53" name="object 53"/>
            <p:cNvSpPr/>
            <p:nvPr/>
          </p:nvSpPr>
          <p:spPr>
            <a:xfrm>
              <a:off x="8026908" y="2491739"/>
              <a:ext cx="553720" cy="538480"/>
            </a:xfrm>
            <a:custGeom>
              <a:avLst/>
              <a:gdLst/>
              <a:ahLst/>
              <a:cxnLst/>
              <a:rect l="l" t="t" r="r" b="b"/>
              <a:pathLst>
                <a:path w="553720" h="538480">
                  <a:moveTo>
                    <a:pt x="235076" y="62864"/>
                  </a:moveTo>
                  <a:lnTo>
                    <a:pt x="235076" y="172720"/>
                  </a:lnTo>
                  <a:lnTo>
                    <a:pt x="75184" y="453136"/>
                  </a:lnTo>
                  <a:lnTo>
                    <a:pt x="88773" y="474852"/>
                  </a:lnTo>
                  <a:lnTo>
                    <a:pt x="119507" y="474852"/>
                  </a:lnTo>
                  <a:lnTo>
                    <a:pt x="251714" y="229615"/>
                  </a:lnTo>
                  <a:lnTo>
                    <a:pt x="350012" y="229615"/>
                  </a:lnTo>
                  <a:lnTo>
                    <a:pt x="318008" y="173736"/>
                  </a:lnTo>
                  <a:lnTo>
                    <a:pt x="318008" y="62864"/>
                  </a:lnTo>
                  <a:lnTo>
                    <a:pt x="235076" y="62864"/>
                  </a:lnTo>
                  <a:close/>
                </a:path>
                <a:path w="553720" h="538480">
                  <a:moveTo>
                    <a:pt x="134620" y="0"/>
                  </a:moveTo>
                  <a:lnTo>
                    <a:pt x="418719" y="0"/>
                  </a:lnTo>
                  <a:lnTo>
                    <a:pt x="418719" y="62864"/>
                  </a:lnTo>
                  <a:lnTo>
                    <a:pt x="383667" y="62864"/>
                  </a:lnTo>
                  <a:lnTo>
                    <a:pt x="383667" y="157734"/>
                  </a:lnTo>
                  <a:lnTo>
                    <a:pt x="553085" y="454406"/>
                  </a:lnTo>
                  <a:lnTo>
                    <a:pt x="553212" y="454660"/>
                  </a:lnTo>
                  <a:lnTo>
                    <a:pt x="500507" y="537972"/>
                  </a:lnTo>
                  <a:lnTo>
                    <a:pt x="52705" y="537972"/>
                  </a:lnTo>
                  <a:lnTo>
                    <a:pt x="126" y="454787"/>
                  </a:lnTo>
                  <a:lnTo>
                    <a:pt x="0" y="454533"/>
                  </a:lnTo>
                  <a:lnTo>
                    <a:pt x="169418" y="157987"/>
                  </a:lnTo>
                  <a:lnTo>
                    <a:pt x="169418" y="62864"/>
                  </a:lnTo>
                  <a:lnTo>
                    <a:pt x="134620" y="62864"/>
                  </a:lnTo>
                  <a:lnTo>
                    <a:pt x="134620" y="0"/>
                  </a:lnTo>
                  <a:close/>
                </a:path>
              </a:pathLst>
            </a:custGeom>
            <a:ln w="57150">
              <a:solidFill>
                <a:srgbClr val="0078D6"/>
              </a:solidFill>
            </a:ln>
          </p:spPr>
          <p:txBody>
            <a:bodyPr wrap="square" lIns="0" tIns="0" rIns="0" bIns="0" rtlCol="0"/>
            <a:lstStyle/>
            <a:p>
              <a:pPr defTabSz="685800"/>
              <a:endParaRPr sz="135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4" name="object 54"/>
            <p:cNvSpPr/>
            <p:nvPr/>
          </p:nvSpPr>
          <p:spPr>
            <a:xfrm>
              <a:off x="5146692" y="2549313"/>
              <a:ext cx="594995" cy="452755"/>
            </a:xfrm>
            <a:custGeom>
              <a:avLst/>
              <a:gdLst/>
              <a:ahLst/>
              <a:cxnLst/>
              <a:rect l="l" t="t" r="r" b="b"/>
              <a:pathLst>
                <a:path w="594995" h="452755">
                  <a:moveTo>
                    <a:pt x="414365" y="0"/>
                  </a:moveTo>
                  <a:lnTo>
                    <a:pt x="366042" y="2789"/>
                  </a:lnTo>
                  <a:lnTo>
                    <a:pt x="319356" y="10949"/>
                  </a:lnTo>
                  <a:lnTo>
                    <a:pt x="274619" y="24170"/>
                  </a:lnTo>
                  <a:lnTo>
                    <a:pt x="232140" y="42140"/>
                  </a:lnTo>
                  <a:lnTo>
                    <a:pt x="192231" y="64548"/>
                  </a:lnTo>
                  <a:lnTo>
                    <a:pt x="155203" y="91083"/>
                  </a:lnTo>
                  <a:lnTo>
                    <a:pt x="121366" y="121433"/>
                  </a:lnTo>
                  <a:lnTo>
                    <a:pt x="91032" y="155288"/>
                  </a:lnTo>
                  <a:lnTo>
                    <a:pt x="64512" y="192337"/>
                  </a:lnTo>
                  <a:lnTo>
                    <a:pt x="42117" y="232267"/>
                  </a:lnTo>
                  <a:lnTo>
                    <a:pt x="24157" y="274770"/>
                  </a:lnTo>
                  <a:lnTo>
                    <a:pt x="10943" y="319532"/>
                  </a:lnTo>
                  <a:lnTo>
                    <a:pt x="2787" y="366244"/>
                  </a:lnTo>
                  <a:lnTo>
                    <a:pt x="0" y="414593"/>
                  </a:lnTo>
                  <a:lnTo>
                    <a:pt x="0" y="452284"/>
                  </a:lnTo>
                  <a:lnTo>
                    <a:pt x="56504" y="452284"/>
                  </a:lnTo>
                  <a:lnTo>
                    <a:pt x="56504" y="414593"/>
                  </a:lnTo>
                  <a:lnTo>
                    <a:pt x="57711" y="385825"/>
                  </a:lnTo>
                  <a:lnTo>
                    <a:pt x="61213" y="357587"/>
                  </a:lnTo>
                  <a:lnTo>
                    <a:pt x="66834" y="330055"/>
                  </a:lnTo>
                  <a:lnTo>
                    <a:pt x="74397" y="303407"/>
                  </a:lnTo>
                  <a:lnTo>
                    <a:pt x="114125" y="303407"/>
                  </a:lnTo>
                  <a:lnTo>
                    <a:pt x="115480" y="299755"/>
                  </a:lnTo>
                  <a:lnTo>
                    <a:pt x="118909" y="291172"/>
                  </a:lnTo>
                  <a:lnTo>
                    <a:pt x="122426" y="282677"/>
                  </a:lnTo>
                  <a:lnTo>
                    <a:pt x="87581" y="268543"/>
                  </a:lnTo>
                  <a:lnTo>
                    <a:pt x="99191" y="244913"/>
                  </a:lnTo>
                  <a:lnTo>
                    <a:pt x="112655" y="222255"/>
                  </a:lnTo>
                  <a:lnTo>
                    <a:pt x="127708" y="200833"/>
                  </a:lnTo>
                  <a:lnTo>
                    <a:pt x="144086" y="180913"/>
                  </a:lnTo>
                  <a:lnTo>
                    <a:pt x="195826" y="180913"/>
                  </a:lnTo>
                  <a:lnTo>
                    <a:pt x="196823" y="179971"/>
                  </a:lnTo>
                  <a:lnTo>
                    <a:pt x="170454" y="153588"/>
                  </a:lnTo>
                  <a:lnTo>
                    <a:pt x="190216" y="136480"/>
                  </a:lnTo>
                  <a:lnTo>
                    <a:pt x="211302" y="120609"/>
                  </a:lnTo>
                  <a:lnTo>
                    <a:pt x="233625" y="106151"/>
                  </a:lnTo>
                  <a:lnTo>
                    <a:pt x="257095" y="93283"/>
                  </a:lnTo>
                  <a:lnTo>
                    <a:pt x="298048" y="93283"/>
                  </a:lnTo>
                  <a:lnTo>
                    <a:pt x="291939" y="78207"/>
                  </a:lnTo>
                  <a:lnTo>
                    <a:pt x="316468" y="70065"/>
                  </a:lnTo>
                  <a:lnTo>
                    <a:pt x="341969" y="63955"/>
                  </a:lnTo>
                  <a:lnTo>
                    <a:pt x="368352" y="59789"/>
                  </a:lnTo>
                  <a:lnTo>
                    <a:pt x="395530" y="57477"/>
                  </a:lnTo>
                  <a:lnTo>
                    <a:pt x="579760" y="57477"/>
                  </a:lnTo>
                  <a:lnTo>
                    <a:pt x="594717" y="42520"/>
                  </a:lnTo>
                  <a:lnTo>
                    <a:pt x="572013" y="31343"/>
                  </a:lnTo>
                  <a:lnTo>
                    <a:pt x="522025" y="14262"/>
                  </a:lnTo>
                  <a:lnTo>
                    <a:pt x="469325" y="3648"/>
                  </a:lnTo>
                  <a:lnTo>
                    <a:pt x="414365" y="0"/>
                  </a:lnTo>
                  <a:close/>
                </a:path>
                <a:path w="594995" h="452755">
                  <a:moveTo>
                    <a:pt x="114125" y="303407"/>
                  </a:moveTo>
                  <a:lnTo>
                    <a:pt x="74397" y="303407"/>
                  </a:lnTo>
                  <a:lnTo>
                    <a:pt x="109241" y="317541"/>
                  </a:lnTo>
                  <a:lnTo>
                    <a:pt x="112228" y="308515"/>
                  </a:lnTo>
                  <a:lnTo>
                    <a:pt x="114125" y="303407"/>
                  </a:lnTo>
                  <a:close/>
                </a:path>
                <a:path w="594995" h="452755">
                  <a:moveTo>
                    <a:pt x="195826" y="180913"/>
                  </a:moveTo>
                  <a:lnTo>
                    <a:pt x="144086" y="180913"/>
                  </a:lnTo>
                  <a:lnTo>
                    <a:pt x="170454" y="207296"/>
                  </a:lnTo>
                  <a:lnTo>
                    <a:pt x="176826" y="200244"/>
                  </a:lnTo>
                  <a:lnTo>
                    <a:pt x="183286" y="193280"/>
                  </a:lnTo>
                  <a:lnTo>
                    <a:pt x="189922" y="186493"/>
                  </a:lnTo>
                  <a:lnTo>
                    <a:pt x="195826" y="180913"/>
                  </a:lnTo>
                  <a:close/>
                </a:path>
                <a:path w="594995" h="452755">
                  <a:moveTo>
                    <a:pt x="298048" y="93283"/>
                  </a:moveTo>
                  <a:lnTo>
                    <a:pt x="257095" y="93283"/>
                  </a:lnTo>
                  <a:lnTo>
                    <a:pt x="271221" y="128147"/>
                  </a:lnTo>
                  <a:lnTo>
                    <a:pt x="279711" y="124068"/>
                  </a:lnTo>
                  <a:lnTo>
                    <a:pt x="288290" y="120255"/>
                  </a:lnTo>
                  <a:lnTo>
                    <a:pt x="297045" y="116619"/>
                  </a:lnTo>
                  <a:lnTo>
                    <a:pt x="306065" y="113071"/>
                  </a:lnTo>
                  <a:lnTo>
                    <a:pt x="298048" y="93283"/>
                  </a:lnTo>
                  <a:close/>
                </a:path>
                <a:path w="594995" h="452755">
                  <a:moveTo>
                    <a:pt x="579760" y="57477"/>
                  </a:moveTo>
                  <a:lnTo>
                    <a:pt x="433200" y="57477"/>
                  </a:lnTo>
                  <a:lnTo>
                    <a:pt x="460378" y="59936"/>
                  </a:lnTo>
                  <a:lnTo>
                    <a:pt x="486762" y="64426"/>
                  </a:lnTo>
                  <a:lnTo>
                    <a:pt x="512262" y="70860"/>
                  </a:lnTo>
                  <a:lnTo>
                    <a:pt x="536791" y="79149"/>
                  </a:lnTo>
                  <a:lnTo>
                    <a:pt x="522665" y="113071"/>
                  </a:lnTo>
                  <a:lnTo>
                    <a:pt x="523742" y="113494"/>
                  </a:lnTo>
                  <a:lnTo>
                    <a:pt x="579760" y="57477"/>
                  </a:lnTo>
                  <a:close/>
                </a:path>
                <a:path w="594995" h="452755">
                  <a:moveTo>
                    <a:pt x="433200" y="57477"/>
                  </a:moveTo>
                  <a:lnTo>
                    <a:pt x="395530" y="57477"/>
                  </a:lnTo>
                  <a:lnTo>
                    <a:pt x="395530" y="95168"/>
                  </a:lnTo>
                  <a:lnTo>
                    <a:pt x="402123" y="95168"/>
                  </a:lnTo>
                  <a:lnTo>
                    <a:pt x="407773" y="94225"/>
                  </a:lnTo>
                  <a:lnTo>
                    <a:pt x="433200" y="94225"/>
                  </a:lnTo>
                  <a:lnTo>
                    <a:pt x="433200" y="57477"/>
                  </a:lnTo>
                  <a:close/>
                </a:path>
                <a:path w="594995" h="452755">
                  <a:moveTo>
                    <a:pt x="433200" y="94225"/>
                  </a:moveTo>
                  <a:lnTo>
                    <a:pt x="426608" y="94225"/>
                  </a:lnTo>
                  <a:lnTo>
                    <a:pt x="433200" y="95168"/>
                  </a:lnTo>
                  <a:lnTo>
                    <a:pt x="433200" y="94225"/>
                  </a:lnTo>
                  <a:close/>
                </a:path>
              </a:pathLst>
            </a:custGeom>
            <a:solidFill>
              <a:srgbClr val="0078D6"/>
            </a:solidFill>
          </p:spPr>
          <p:txBody>
            <a:bodyPr wrap="square" lIns="0" tIns="0" rIns="0" bIns="0" rtlCol="0"/>
            <a:lstStyle/>
            <a:p>
              <a:pPr defTabSz="685800"/>
              <a:endParaRPr sz="1350" kern="0">
                <a:solidFill>
                  <a:sysClr val="windowText" lastClr="000000"/>
                </a:solidFill>
              </a:endParaRPr>
            </a:p>
          </p:txBody>
        </p:sp>
        <p:pic>
          <p:nvPicPr>
            <p:cNvPr id="55" name="object 55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536727" y="2601294"/>
              <a:ext cx="152253" cy="67009"/>
            </a:xfrm>
            <a:prstGeom prst="rect">
              <a:avLst/>
            </a:prstGeom>
          </p:spPr>
        </p:pic>
        <p:sp>
          <p:nvSpPr>
            <p:cNvPr id="56" name="object 56"/>
            <p:cNvSpPr/>
            <p:nvPr/>
          </p:nvSpPr>
          <p:spPr>
            <a:xfrm>
              <a:off x="5146692" y="2549313"/>
              <a:ext cx="594995" cy="452755"/>
            </a:xfrm>
            <a:custGeom>
              <a:avLst/>
              <a:gdLst/>
              <a:ahLst/>
              <a:cxnLst/>
              <a:rect l="l" t="t" r="r" b="b"/>
              <a:pathLst>
                <a:path w="594995" h="452755">
                  <a:moveTo>
                    <a:pt x="594717" y="42520"/>
                  </a:moveTo>
                  <a:lnTo>
                    <a:pt x="572013" y="31343"/>
                  </a:lnTo>
                  <a:lnTo>
                    <a:pt x="522025" y="14262"/>
                  </a:lnTo>
                  <a:lnTo>
                    <a:pt x="469325" y="3648"/>
                  </a:lnTo>
                  <a:lnTo>
                    <a:pt x="414365" y="0"/>
                  </a:lnTo>
                  <a:lnTo>
                    <a:pt x="366042" y="2789"/>
                  </a:lnTo>
                  <a:lnTo>
                    <a:pt x="319356" y="10949"/>
                  </a:lnTo>
                  <a:lnTo>
                    <a:pt x="274619" y="24170"/>
                  </a:lnTo>
                  <a:lnTo>
                    <a:pt x="232140" y="42140"/>
                  </a:lnTo>
                  <a:lnTo>
                    <a:pt x="192231" y="64548"/>
                  </a:lnTo>
                  <a:lnTo>
                    <a:pt x="155203" y="91083"/>
                  </a:lnTo>
                  <a:lnTo>
                    <a:pt x="121366" y="121433"/>
                  </a:lnTo>
                  <a:lnTo>
                    <a:pt x="91032" y="155288"/>
                  </a:lnTo>
                  <a:lnTo>
                    <a:pt x="64512" y="192337"/>
                  </a:lnTo>
                  <a:lnTo>
                    <a:pt x="42117" y="232268"/>
                  </a:lnTo>
                  <a:lnTo>
                    <a:pt x="24157" y="274770"/>
                  </a:lnTo>
                  <a:lnTo>
                    <a:pt x="10943" y="319532"/>
                  </a:lnTo>
                  <a:lnTo>
                    <a:pt x="2787" y="366244"/>
                  </a:lnTo>
                  <a:lnTo>
                    <a:pt x="0" y="414593"/>
                  </a:lnTo>
                  <a:lnTo>
                    <a:pt x="0" y="452284"/>
                  </a:lnTo>
                  <a:lnTo>
                    <a:pt x="56504" y="452284"/>
                  </a:lnTo>
                  <a:lnTo>
                    <a:pt x="56504" y="414593"/>
                  </a:lnTo>
                  <a:lnTo>
                    <a:pt x="57711" y="385825"/>
                  </a:lnTo>
                  <a:lnTo>
                    <a:pt x="61213" y="357587"/>
                  </a:lnTo>
                  <a:lnTo>
                    <a:pt x="66834" y="330055"/>
                  </a:lnTo>
                  <a:lnTo>
                    <a:pt x="74397" y="303407"/>
                  </a:lnTo>
                  <a:lnTo>
                    <a:pt x="109241" y="317541"/>
                  </a:lnTo>
                  <a:lnTo>
                    <a:pt x="112228" y="308515"/>
                  </a:lnTo>
                  <a:lnTo>
                    <a:pt x="115480" y="299755"/>
                  </a:lnTo>
                  <a:lnTo>
                    <a:pt x="118909" y="291172"/>
                  </a:lnTo>
                  <a:lnTo>
                    <a:pt x="122426" y="282677"/>
                  </a:lnTo>
                  <a:lnTo>
                    <a:pt x="87581" y="268543"/>
                  </a:lnTo>
                  <a:lnTo>
                    <a:pt x="99191" y="244913"/>
                  </a:lnTo>
                  <a:lnTo>
                    <a:pt x="112655" y="222255"/>
                  </a:lnTo>
                  <a:lnTo>
                    <a:pt x="127708" y="200833"/>
                  </a:lnTo>
                  <a:lnTo>
                    <a:pt x="144086" y="180913"/>
                  </a:lnTo>
                  <a:lnTo>
                    <a:pt x="170454" y="207296"/>
                  </a:lnTo>
                  <a:lnTo>
                    <a:pt x="176826" y="200244"/>
                  </a:lnTo>
                  <a:lnTo>
                    <a:pt x="183286" y="193280"/>
                  </a:lnTo>
                  <a:lnTo>
                    <a:pt x="189922" y="186493"/>
                  </a:lnTo>
                  <a:lnTo>
                    <a:pt x="196823" y="179971"/>
                  </a:lnTo>
                  <a:lnTo>
                    <a:pt x="170454" y="153588"/>
                  </a:lnTo>
                  <a:lnTo>
                    <a:pt x="190216" y="136480"/>
                  </a:lnTo>
                  <a:lnTo>
                    <a:pt x="211302" y="120609"/>
                  </a:lnTo>
                  <a:lnTo>
                    <a:pt x="233625" y="106151"/>
                  </a:lnTo>
                  <a:lnTo>
                    <a:pt x="257095" y="93283"/>
                  </a:lnTo>
                  <a:lnTo>
                    <a:pt x="271221" y="128147"/>
                  </a:lnTo>
                  <a:lnTo>
                    <a:pt x="279711" y="124068"/>
                  </a:lnTo>
                  <a:lnTo>
                    <a:pt x="288290" y="120255"/>
                  </a:lnTo>
                  <a:lnTo>
                    <a:pt x="297045" y="116619"/>
                  </a:lnTo>
                  <a:lnTo>
                    <a:pt x="306065" y="113071"/>
                  </a:lnTo>
                  <a:lnTo>
                    <a:pt x="291939" y="78207"/>
                  </a:lnTo>
                  <a:lnTo>
                    <a:pt x="316468" y="70065"/>
                  </a:lnTo>
                  <a:lnTo>
                    <a:pt x="341969" y="63955"/>
                  </a:lnTo>
                  <a:lnTo>
                    <a:pt x="368352" y="59789"/>
                  </a:lnTo>
                  <a:lnTo>
                    <a:pt x="395530" y="57477"/>
                  </a:lnTo>
                </a:path>
              </a:pathLst>
            </a:custGeom>
            <a:ln w="10990">
              <a:solidFill>
                <a:srgbClr val="0078D2"/>
              </a:solidFill>
            </a:ln>
          </p:spPr>
          <p:txBody>
            <a:bodyPr wrap="square" lIns="0" tIns="0" rIns="0" bIns="0" rtlCol="0"/>
            <a:lstStyle/>
            <a:p>
              <a:pPr defTabSz="685800"/>
              <a:endParaRPr sz="135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7" name="object 57"/>
            <p:cNvSpPr/>
            <p:nvPr/>
          </p:nvSpPr>
          <p:spPr>
            <a:xfrm>
              <a:off x="6304141" y="2517202"/>
              <a:ext cx="553720" cy="553720"/>
            </a:xfrm>
            <a:custGeom>
              <a:avLst/>
              <a:gdLst/>
              <a:ahLst/>
              <a:cxnLst/>
              <a:rect l="l" t="t" r="r" b="b"/>
              <a:pathLst>
                <a:path w="553720" h="553719">
                  <a:moveTo>
                    <a:pt x="284405" y="0"/>
                  </a:moveTo>
                  <a:lnTo>
                    <a:pt x="238479" y="3462"/>
                  </a:lnTo>
                  <a:lnTo>
                    <a:pt x="194887" y="14020"/>
                  </a:lnTo>
                  <a:lnTo>
                    <a:pt x="154210" y="31080"/>
                  </a:lnTo>
                  <a:lnTo>
                    <a:pt x="117031" y="54047"/>
                  </a:lnTo>
                  <a:lnTo>
                    <a:pt x="83932" y="82329"/>
                  </a:lnTo>
                  <a:lnTo>
                    <a:pt x="55494" y="115332"/>
                  </a:lnTo>
                  <a:lnTo>
                    <a:pt x="32300" y="152462"/>
                  </a:lnTo>
                  <a:lnTo>
                    <a:pt x="14932" y="193125"/>
                  </a:lnTo>
                  <a:lnTo>
                    <a:pt x="3971" y="236728"/>
                  </a:lnTo>
                  <a:lnTo>
                    <a:pt x="0" y="282677"/>
                  </a:lnTo>
                  <a:lnTo>
                    <a:pt x="3460" y="328628"/>
                  </a:lnTo>
                  <a:lnTo>
                    <a:pt x="14013" y="372244"/>
                  </a:lnTo>
                  <a:lnTo>
                    <a:pt x="31063" y="412943"/>
                  </a:lnTo>
                  <a:lnTo>
                    <a:pt x="54018" y="450143"/>
                  </a:lnTo>
                  <a:lnTo>
                    <a:pt x="82284" y="483260"/>
                  </a:lnTo>
                  <a:lnTo>
                    <a:pt x="115269" y="511714"/>
                  </a:lnTo>
                  <a:lnTo>
                    <a:pt x="152378" y="534921"/>
                  </a:lnTo>
                  <a:lnTo>
                    <a:pt x="193019" y="552299"/>
                  </a:lnTo>
                  <a:lnTo>
                    <a:pt x="196265" y="553116"/>
                  </a:lnTo>
                  <a:lnTo>
                    <a:pt x="242843" y="506539"/>
                  </a:lnTo>
                  <a:lnTo>
                    <a:pt x="238733" y="506127"/>
                  </a:lnTo>
                  <a:lnTo>
                    <a:pt x="196250" y="492992"/>
                  </a:lnTo>
                  <a:lnTo>
                    <a:pt x="157850" y="472194"/>
                  </a:lnTo>
                  <a:lnTo>
                    <a:pt x="124427" y="444628"/>
                  </a:lnTo>
                  <a:lnTo>
                    <a:pt x="96876" y="411187"/>
                  </a:lnTo>
                  <a:lnTo>
                    <a:pt x="76089" y="372766"/>
                  </a:lnTo>
                  <a:lnTo>
                    <a:pt x="62962" y="330259"/>
                  </a:lnTo>
                  <a:lnTo>
                    <a:pt x="58387" y="284562"/>
                  </a:lnTo>
                  <a:lnTo>
                    <a:pt x="62962" y="238864"/>
                  </a:lnTo>
                  <a:lnTo>
                    <a:pt x="76089" y="196357"/>
                  </a:lnTo>
                  <a:lnTo>
                    <a:pt x="96875" y="157936"/>
                  </a:lnTo>
                  <a:lnTo>
                    <a:pt x="124427" y="124495"/>
                  </a:lnTo>
                  <a:lnTo>
                    <a:pt x="157849" y="96929"/>
                  </a:lnTo>
                  <a:lnTo>
                    <a:pt x="196249" y="76131"/>
                  </a:lnTo>
                  <a:lnTo>
                    <a:pt x="238732" y="62996"/>
                  </a:lnTo>
                  <a:lnTo>
                    <a:pt x="284405" y="58420"/>
                  </a:lnTo>
                  <a:lnTo>
                    <a:pt x="454937" y="58420"/>
                  </a:lnTo>
                  <a:lnTo>
                    <a:pt x="451658" y="55585"/>
                  </a:lnTo>
                  <a:lnTo>
                    <a:pt x="414549" y="32344"/>
                  </a:lnTo>
                  <a:lnTo>
                    <a:pt x="373908" y="14948"/>
                  </a:lnTo>
                  <a:lnTo>
                    <a:pt x="330329" y="3974"/>
                  </a:lnTo>
                  <a:lnTo>
                    <a:pt x="284405" y="0"/>
                  </a:lnTo>
                  <a:close/>
                </a:path>
                <a:path w="553720" h="553719">
                  <a:moveTo>
                    <a:pt x="454937" y="58420"/>
                  </a:moveTo>
                  <a:lnTo>
                    <a:pt x="284405" y="58420"/>
                  </a:lnTo>
                  <a:lnTo>
                    <a:pt x="330078" y="62997"/>
                  </a:lnTo>
                  <a:lnTo>
                    <a:pt x="372561" y="76131"/>
                  </a:lnTo>
                  <a:lnTo>
                    <a:pt x="410961" y="96929"/>
                  </a:lnTo>
                  <a:lnTo>
                    <a:pt x="444383" y="124495"/>
                  </a:lnTo>
                  <a:lnTo>
                    <a:pt x="471935" y="157936"/>
                  </a:lnTo>
                  <a:lnTo>
                    <a:pt x="492721" y="196357"/>
                  </a:lnTo>
                  <a:lnTo>
                    <a:pt x="505848" y="238864"/>
                  </a:lnTo>
                  <a:lnTo>
                    <a:pt x="506274" y="243112"/>
                  </a:lnTo>
                  <a:lnTo>
                    <a:pt x="553107" y="196279"/>
                  </a:lnTo>
                  <a:lnTo>
                    <a:pt x="552914" y="195477"/>
                  </a:lnTo>
                  <a:lnTo>
                    <a:pt x="535864" y="154619"/>
                  </a:lnTo>
                  <a:lnTo>
                    <a:pt x="512909" y="117299"/>
                  </a:lnTo>
                  <a:lnTo>
                    <a:pt x="484643" y="84096"/>
                  </a:lnTo>
                  <a:lnTo>
                    <a:pt x="454937" y="58420"/>
                  </a:lnTo>
                  <a:close/>
                </a:path>
              </a:pathLst>
            </a:custGeom>
            <a:solidFill>
              <a:srgbClr val="0078D6"/>
            </a:solidFill>
          </p:spPr>
          <p:txBody>
            <a:bodyPr wrap="square" lIns="0" tIns="0" rIns="0" bIns="0" rtlCol="0"/>
            <a:lstStyle/>
            <a:p>
              <a:pPr defTabSz="685800"/>
              <a:endParaRPr sz="135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8" name="object 58"/>
            <p:cNvSpPr/>
            <p:nvPr/>
          </p:nvSpPr>
          <p:spPr>
            <a:xfrm>
              <a:off x="6304141" y="2517202"/>
              <a:ext cx="553720" cy="553720"/>
            </a:xfrm>
            <a:custGeom>
              <a:avLst/>
              <a:gdLst/>
              <a:ahLst/>
              <a:cxnLst/>
              <a:rect l="l" t="t" r="r" b="b"/>
              <a:pathLst>
                <a:path w="553720" h="553719">
                  <a:moveTo>
                    <a:pt x="553107" y="196279"/>
                  </a:moveTo>
                  <a:lnTo>
                    <a:pt x="535864" y="154619"/>
                  </a:lnTo>
                  <a:lnTo>
                    <a:pt x="512909" y="117299"/>
                  </a:lnTo>
                  <a:lnTo>
                    <a:pt x="484643" y="84096"/>
                  </a:lnTo>
                  <a:lnTo>
                    <a:pt x="451658" y="55585"/>
                  </a:lnTo>
                  <a:lnTo>
                    <a:pt x="414549" y="32344"/>
                  </a:lnTo>
                  <a:lnTo>
                    <a:pt x="373908" y="14948"/>
                  </a:lnTo>
                  <a:lnTo>
                    <a:pt x="330329" y="3974"/>
                  </a:lnTo>
                  <a:lnTo>
                    <a:pt x="284405" y="0"/>
                  </a:lnTo>
                  <a:lnTo>
                    <a:pt x="238479" y="3462"/>
                  </a:lnTo>
                  <a:lnTo>
                    <a:pt x="194887" y="14020"/>
                  </a:lnTo>
                  <a:lnTo>
                    <a:pt x="154210" y="31080"/>
                  </a:lnTo>
                  <a:lnTo>
                    <a:pt x="117031" y="54047"/>
                  </a:lnTo>
                  <a:lnTo>
                    <a:pt x="83932" y="82329"/>
                  </a:lnTo>
                  <a:lnTo>
                    <a:pt x="55494" y="115332"/>
                  </a:lnTo>
                  <a:lnTo>
                    <a:pt x="32300" y="152462"/>
                  </a:lnTo>
                  <a:lnTo>
                    <a:pt x="14932" y="193125"/>
                  </a:lnTo>
                  <a:lnTo>
                    <a:pt x="3971" y="236728"/>
                  </a:lnTo>
                  <a:lnTo>
                    <a:pt x="0" y="282677"/>
                  </a:lnTo>
                  <a:lnTo>
                    <a:pt x="3460" y="328628"/>
                  </a:lnTo>
                  <a:lnTo>
                    <a:pt x="14013" y="372244"/>
                  </a:lnTo>
                  <a:lnTo>
                    <a:pt x="31063" y="412943"/>
                  </a:lnTo>
                  <a:lnTo>
                    <a:pt x="54018" y="450143"/>
                  </a:lnTo>
                  <a:lnTo>
                    <a:pt x="82284" y="483260"/>
                  </a:lnTo>
                  <a:lnTo>
                    <a:pt x="115269" y="511714"/>
                  </a:lnTo>
                  <a:lnTo>
                    <a:pt x="152378" y="534921"/>
                  </a:lnTo>
                  <a:lnTo>
                    <a:pt x="193019" y="552299"/>
                  </a:lnTo>
                  <a:lnTo>
                    <a:pt x="196265" y="553116"/>
                  </a:lnTo>
                </a:path>
                <a:path w="553720" h="553719">
                  <a:moveTo>
                    <a:pt x="242843" y="506539"/>
                  </a:moveTo>
                  <a:lnTo>
                    <a:pt x="196250" y="492992"/>
                  </a:lnTo>
                  <a:lnTo>
                    <a:pt x="157850" y="472194"/>
                  </a:lnTo>
                  <a:lnTo>
                    <a:pt x="124427" y="444628"/>
                  </a:lnTo>
                  <a:lnTo>
                    <a:pt x="96876" y="411187"/>
                  </a:lnTo>
                  <a:lnTo>
                    <a:pt x="76089" y="372766"/>
                  </a:lnTo>
                  <a:lnTo>
                    <a:pt x="62962" y="330259"/>
                  </a:lnTo>
                  <a:lnTo>
                    <a:pt x="58387" y="284562"/>
                  </a:lnTo>
                  <a:lnTo>
                    <a:pt x="62962" y="238864"/>
                  </a:lnTo>
                  <a:lnTo>
                    <a:pt x="76089" y="196357"/>
                  </a:lnTo>
                  <a:lnTo>
                    <a:pt x="96875" y="157936"/>
                  </a:lnTo>
                  <a:lnTo>
                    <a:pt x="124427" y="124495"/>
                  </a:lnTo>
                  <a:lnTo>
                    <a:pt x="157849" y="96929"/>
                  </a:lnTo>
                  <a:lnTo>
                    <a:pt x="196249" y="76131"/>
                  </a:lnTo>
                  <a:lnTo>
                    <a:pt x="238732" y="62996"/>
                  </a:lnTo>
                  <a:lnTo>
                    <a:pt x="284405" y="58420"/>
                  </a:lnTo>
                  <a:lnTo>
                    <a:pt x="330078" y="62997"/>
                  </a:lnTo>
                  <a:lnTo>
                    <a:pt x="372561" y="76131"/>
                  </a:lnTo>
                  <a:lnTo>
                    <a:pt x="410961" y="96929"/>
                  </a:lnTo>
                  <a:lnTo>
                    <a:pt x="444383" y="124495"/>
                  </a:lnTo>
                  <a:lnTo>
                    <a:pt x="471935" y="157936"/>
                  </a:lnTo>
                  <a:lnTo>
                    <a:pt x="492721" y="196357"/>
                  </a:lnTo>
                  <a:lnTo>
                    <a:pt x="505848" y="238864"/>
                  </a:lnTo>
                  <a:lnTo>
                    <a:pt x="506274" y="243112"/>
                  </a:lnTo>
                </a:path>
              </a:pathLst>
            </a:custGeom>
            <a:ln w="10989">
              <a:solidFill>
                <a:srgbClr val="0078D2"/>
              </a:solidFill>
            </a:ln>
          </p:spPr>
          <p:txBody>
            <a:bodyPr wrap="square" lIns="0" tIns="0" rIns="0" bIns="0" rtlCol="0"/>
            <a:lstStyle/>
            <a:p>
              <a:pPr defTabSz="685800"/>
              <a:endParaRPr sz="135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9" name="object 59"/>
            <p:cNvSpPr/>
            <p:nvPr/>
          </p:nvSpPr>
          <p:spPr>
            <a:xfrm>
              <a:off x="6386073" y="2655714"/>
              <a:ext cx="397510" cy="299720"/>
            </a:xfrm>
            <a:custGeom>
              <a:avLst/>
              <a:gdLst/>
              <a:ahLst/>
              <a:cxnLst/>
              <a:rect l="l" t="t" r="r" b="b"/>
              <a:pathLst>
                <a:path w="397509" h="299719">
                  <a:moveTo>
                    <a:pt x="135610" y="0"/>
                  </a:moveTo>
                  <a:lnTo>
                    <a:pt x="121484" y="2826"/>
                  </a:lnTo>
                  <a:lnTo>
                    <a:pt x="116775" y="7538"/>
                  </a:lnTo>
                  <a:lnTo>
                    <a:pt x="113950" y="13191"/>
                  </a:lnTo>
                  <a:lnTo>
                    <a:pt x="73455" y="131916"/>
                  </a:lnTo>
                  <a:lnTo>
                    <a:pt x="0" y="131916"/>
                  </a:lnTo>
                  <a:lnTo>
                    <a:pt x="0" y="169606"/>
                  </a:lnTo>
                  <a:lnTo>
                    <a:pt x="85698" y="169606"/>
                  </a:lnTo>
                  <a:lnTo>
                    <a:pt x="93232" y="168664"/>
                  </a:lnTo>
                  <a:lnTo>
                    <a:pt x="99824" y="163010"/>
                  </a:lnTo>
                  <a:lnTo>
                    <a:pt x="101707" y="155472"/>
                  </a:lnTo>
                  <a:lnTo>
                    <a:pt x="125251" y="83861"/>
                  </a:lnTo>
                  <a:lnTo>
                    <a:pt x="162921" y="286446"/>
                  </a:lnTo>
                  <a:lnTo>
                    <a:pt x="163862" y="293984"/>
                  </a:lnTo>
                  <a:lnTo>
                    <a:pt x="170455" y="299638"/>
                  </a:lnTo>
                  <a:lnTo>
                    <a:pt x="186464" y="299638"/>
                  </a:lnTo>
                  <a:lnTo>
                    <a:pt x="193056" y="295869"/>
                  </a:lnTo>
                  <a:lnTo>
                    <a:pt x="256153" y="130974"/>
                  </a:lnTo>
                  <a:lnTo>
                    <a:pt x="280638" y="215777"/>
                  </a:lnTo>
                  <a:lnTo>
                    <a:pt x="283743" y="221519"/>
                  </a:lnTo>
                  <a:lnTo>
                    <a:pt x="288525" y="225671"/>
                  </a:lnTo>
                  <a:lnTo>
                    <a:pt x="294544" y="227702"/>
                  </a:lnTo>
                  <a:lnTo>
                    <a:pt x="302107" y="226834"/>
                  </a:lnTo>
                  <a:lnTo>
                    <a:pt x="397026" y="131916"/>
                  </a:lnTo>
                  <a:lnTo>
                    <a:pt x="351269" y="131916"/>
                  </a:lnTo>
                  <a:lnTo>
                    <a:pt x="346560" y="132858"/>
                  </a:lnTo>
                  <a:lnTo>
                    <a:pt x="341851" y="135685"/>
                  </a:lnTo>
                  <a:lnTo>
                    <a:pt x="339026" y="139454"/>
                  </a:lnTo>
                  <a:lnTo>
                    <a:pt x="303240" y="178086"/>
                  </a:lnTo>
                  <a:lnTo>
                    <a:pt x="273104" y="73496"/>
                  </a:lnTo>
                  <a:lnTo>
                    <a:pt x="269867" y="67754"/>
                  </a:lnTo>
                  <a:lnTo>
                    <a:pt x="264864" y="63602"/>
                  </a:lnTo>
                  <a:lnTo>
                    <a:pt x="258802" y="61570"/>
                  </a:lnTo>
                  <a:lnTo>
                    <a:pt x="252386" y="62189"/>
                  </a:lnTo>
                  <a:lnTo>
                    <a:pt x="247677" y="64073"/>
                  </a:lnTo>
                  <a:lnTo>
                    <a:pt x="242969" y="66900"/>
                  </a:lnTo>
                  <a:lnTo>
                    <a:pt x="184581" y="222373"/>
                  </a:lnTo>
                  <a:lnTo>
                    <a:pt x="144086" y="5653"/>
                  </a:lnTo>
                  <a:lnTo>
                    <a:pt x="135610" y="0"/>
                  </a:lnTo>
                  <a:close/>
                </a:path>
              </a:pathLst>
            </a:custGeom>
            <a:solidFill>
              <a:srgbClr val="0078D6"/>
            </a:solidFill>
          </p:spPr>
          <p:txBody>
            <a:bodyPr wrap="square" lIns="0" tIns="0" rIns="0" bIns="0" rtlCol="0"/>
            <a:lstStyle/>
            <a:p>
              <a:pPr defTabSz="685800"/>
              <a:endParaRPr sz="135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0" name="object 60"/>
            <p:cNvSpPr/>
            <p:nvPr/>
          </p:nvSpPr>
          <p:spPr>
            <a:xfrm>
              <a:off x="6386073" y="2655714"/>
              <a:ext cx="397510" cy="299720"/>
            </a:xfrm>
            <a:custGeom>
              <a:avLst/>
              <a:gdLst/>
              <a:ahLst/>
              <a:cxnLst/>
              <a:rect l="l" t="t" r="r" b="b"/>
              <a:pathLst>
                <a:path w="397509" h="299719">
                  <a:moveTo>
                    <a:pt x="397026" y="131916"/>
                  </a:moveTo>
                  <a:lnTo>
                    <a:pt x="351269" y="131916"/>
                  </a:lnTo>
                  <a:lnTo>
                    <a:pt x="346560" y="132858"/>
                  </a:lnTo>
                  <a:lnTo>
                    <a:pt x="341851" y="135685"/>
                  </a:lnTo>
                  <a:lnTo>
                    <a:pt x="339026" y="139454"/>
                  </a:lnTo>
                  <a:lnTo>
                    <a:pt x="303240" y="178086"/>
                  </a:lnTo>
                  <a:lnTo>
                    <a:pt x="273104" y="73496"/>
                  </a:lnTo>
                  <a:lnTo>
                    <a:pt x="269867" y="67754"/>
                  </a:lnTo>
                  <a:lnTo>
                    <a:pt x="264864" y="63602"/>
                  </a:lnTo>
                  <a:lnTo>
                    <a:pt x="258802" y="61570"/>
                  </a:lnTo>
                  <a:lnTo>
                    <a:pt x="252386" y="62189"/>
                  </a:lnTo>
                  <a:lnTo>
                    <a:pt x="247677" y="64073"/>
                  </a:lnTo>
                  <a:lnTo>
                    <a:pt x="242969" y="66900"/>
                  </a:lnTo>
                  <a:lnTo>
                    <a:pt x="241085" y="72553"/>
                  </a:lnTo>
                  <a:lnTo>
                    <a:pt x="184581" y="222373"/>
                  </a:lnTo>
                  <a:lnTo>
                    <a:pt x="145969" y="15076"/>
                  </a:lnTo>
                  <a:lnTo>
                    <a:pt x="144086" y="5653"/>
                  </a:lnTo>
                  <a:lnTo>
                    <a:pt x="135610" y="0"/>
                  </a:lnTo>
                  <a:lnTo>
                    <a:pt x="127134" y="1884"/>
                  </a:lnTo>
                  <a:lnTo>
                    <a:pt x="121484" y="2826"/>
                  </a:lnTo>
                  <a:lnTo>
                    <a:pt x="116775" y="7538"/>
                  </a:lnTo>
                  <a:lnTo>
                    <a:pt x="113950" y="13191"/>
                  </a:lnTo>
                  <a:lnTo>
                    <a:pt x="73455" y="131916"/>
                  </a:lnTo>
                  <a:lnTo>
                    <a:pt x="0" y="131916"/>
                  </a:lnTo>
                  <a:lnTo>
                    <a:pt x="0" y="169606"/>
                  </a:lnTo>
                  <a:lnTo>
                    <a:pt x="85698" y="169606"/>
                  </a:lnTo>
                  <a:lnTo>
                    <a:pt x="93232" y="168664"/>
                  </a:lnTo>
                  <a:lnTo>
                    <a:pt x="99824" y="163010"/>
                  </a:lnTo>
                  <a:lnTo>
                    <a:pt x="101707" y="155472"/>
                  </a:lnTo>
                  <a:lnTo>
                    <a:pt x="125251" y="83861"/>
                  </a:lnTo>
                  <a:lnTo>
                    <a:pt x="162921" y="286446"/>
                  </a:lnTo>
                  <a:lnTo>
                    <a:pt x="163862" y="293984"/>
                  </a:lnTo>
                  <a:lnTo>
                    <a:pt x="170455" y="299638"/>
                  </a:lnTo>
                  <a:lnTo>
                    <a:pt x="177989" y="299638"/>
                  </a:lnTo>
                  <a:lnTo>
                    <a:pt x="179872" y="299638"/>
                  </a:lnTo>
                  <a:lnTo>
                    <a:pt x="186464" y="299638"/>
                  </a:lnTo>
                  <a:lnTo>
                    <a:pt x="193056" y="295869"/>
                  </a:lnTo>
                  <a:lnTo>
                    <a:pt x="195882" y="289273"/>
                  </a:lnTo>
                  <a:lnTo>
                    <a:pt x="256153" y="130974"/>
                  </a:lnTo>
                  <a:lnTo>
                    <a:pt x="280638" y="215777"/>
                  </a:lnTo>
                  <a:lnTo>
                    <a:pt x="283743" y="221519"/>
                  </a:lnTo>
                  <a:lnTo>
                    <a:pt x="288525" y="225671"/>
                  </a:lnTo>
                  <a:lnTo>
                    <a:pt x="294544" y="227702"/>
                  </a:lnTo>
                  <a:lnTo>
                    <a:pt x="301357" y="227084"/>
                  </a:lnTo>
                  <a:lnTo>
                    <a:pt x="302107" y="226834"/>
                  </a:lnTo>
                </a:path>
              </a:pathLst>
            </a:custGeom>
            <a:ln w="10990">
              <a:solidFill>
                <a:srgbClr val="0078D2"/>
              </a:solidFill>
            </a:ln>
          </p:spPr>
          <p:txBody>
            <a:bodyPr wrap="square" lIns="0" tIns="0" rIns="0" bIns="0" rtlCol="0"/>
            <a:lstStyle/>
            <a:p>
              <a:pPr defTabSz="685800"/>
              <a:endParaRPr sz="135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1" name="object 61"/>
            <p:cNvSpPr/>
            <p:nvPr/>
          </p:nvSpPr>
          <p:spPr>
            <a:xfrm>
              <a:off x="2438230" y="2450515"/>
              <a:ext cx="56515" cy="637540"/>
            </a:xfrm>
            <a:custGeom>
              <a:avLst/>
              <a:gdLst/>
              <a:ahLst/>
              <a:cxnLst/>
              <a:rect l="l" t="t" r="r" b="b"/>
              <a:pathLst>
                <a:path w="56514" h="637539">
                  <a:moveTo>
                    <a:pt x="56504" y="0"/>
                  </a:moveTo>
                  <a:lnTo>
                    <a:pt x="0" y="0"/>
                  </a:lnTo>
                  <a:lnTo>
                    <a:pt x="0" y="637280"/>
                  </a:lnTo>
                  <a:lnTo>
                    <a:pt x="56504" y="580777"/>
                  </a:lnTo>
                  <a:lnTo>
                    <a:pt x="56504" y="0"/>
                  </a:lnTo>
                  <a:close/>
                </a:path>
              </a:pathLst>
            </a:custGeom>
            <a:solidFill>
              <a:srgbClr val="0078D6"/>
            </a:solidFill>
          </p:spPr>
          <p:txBody>
            <a:bodyPr wrap="square" lIns="0" tIns="0" rIns="0" bIns="0" rtlCol="0"/>
            <a:lstStyle/>
            <a:p>
              <a:pPr defTabSz="685800"/>
              <a:endParaRPr sz="135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2" name="object 62"/>
            <p:cNvSpPr/>
            <p:nvPr/>
          </p:nvSpPr>
          <p:spPr>
            <a:xfrm>
              <a:off x="2438230" y="2450515"/>
              <a:ext cx="56515" cy="637540"/>
            </a:xfrm>
            <a:custGeom>
              <a:avLst/>
              <a:gdLst/>
              <a:ahLst/>
              <a:cxnLst/>
              <a:rect l="l" t="t" r="r" b="b"/>
              <a:pathLst>
                <a:path w="56514" h="637539">
                  <a:moveTo>
                    <a:pt x="56504" y="0"/>
                  </a:moveTo>
                  <a:lnTo>
                    <a:pt x="0" y="0"/>
                  </a:lnTo>
                  <a:lnTo>
                    <a:pt x="0" y="637280"/>
                  </a:lnTo>
                </a:path>
                <a:path w="56514" h="637539">
                  <a:moveTo>
                    <a:pt x="56504" y="580777"/>
                  </a:moveTo>
                  <a:lnTo>
                    <a:pt x="56504" y="0"/>
                  </a:lnTo>
                </a:path>
              </a:pathLst>
            </a:custGeom>
            <a:ln w="10989">
              <a:solidFill>
                <a:srgbClr val="0078D2"/>
              </a:solidFill>
            </a:ln>
          </p:spPr>
          <p:txBody>
            <a:bodyPr wrap="square" lIns="0" tIns="0" rIns="0" bIns="0" rtlCol="0"/>
            <a:lstStyle/>
            <a:p>
              <a:pPr defTabSz="685800"/>
              <a:endParaRPr sz="135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3" name="object 63"/>
            <p:cNvSpPr/>
            <p:nvPr/>
          </p:nvSpPr>
          <p:spPr>
            <a:xfrm>
              <a:off x="2551239" y="2648389"/>
              <a:ext cx="104139" cy="327025"/>
            </a:xfrm>
            <a:custGeom>
              <a:avLst/>
              <a:gdLst/>
              <a:ahLst/>
              <a:cxnLst/>
              <a:rect l="l" t="t" r="r" b="b"/>
              <a:pathLst>
                <a:path w="104139" h="327025">
                  <a:moveTo>
                    <a:pt x="103591" y="0"/>
                  </a:moveTo>
                  <a:lnTo>
                    <a:pt x="0" y="0"/>
                  </a:lnTo>
                  <a:lnTo>
                    <a:pt x="0" y="326399"/>
                  </a:lnTo>
                  <a:lnTo>
                    <a:pt x="103591" y="222810"/>
                  </a:lnTo>
                  <a:lnTo>
                    <a:pt x="103591" y="0"/>
                  </a:lnTo>
                  <a:close/>
                </a:path>
              </a:pathLst>
            </a:custGeom>
            <a:solidFill>
              <a:srgbClr val="0078D6"/>
            </a:solidFill>
          </p:spPr>
          <p:txBody>
            <a:bodyPr wrap="square" lIns="0" tIns="0" rIns="0" bIns="0" rtlCol="0"/>
            <a:lstStyle/>
            <a:p>
              <a:pPr defTabSz="685800"/>
              <a:endParaRPr sz="135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4" name="object 64"/>
            <p:cNvSpPr/>
            <p:nvPr/>
          </p:nvSpPr>
          <p:spPr>
            <a:xfrm>
              <a:off x="2551239" y="2648389"/>
              <a:ext cx="104139" cy="327025"/>
            </a:xfrm>
            <a:custGeom>
              <a:avLst/>
              <a:gdLst/>
              <a:ahLst/>
              <a:cxnLst/>
              <a:rect l="l" t="t" r="r" b="b"/>
              <a:pathLst>
                <a:path w="104139" h="327025">
                  <a:moveTo>
                    <a:pt x="103591" y="222810"/>
                  </a:moveTo>
                  <a:lnTo>
                    <a:pt x="103591" y="0"/>
                  </a:lnTo>
                  <a:lnTo>
                    <a:pt x="0" y="0"/>
                  </a:lnTo>
                  <a:lnTo>
                    <a:pt x="0" y="326399"/>
                  </a:lnTo>
                </a:path>
              </a:pathLst>
            </a:custGeom>
            <a:ln w="10987">
              <a:solidFill>
                <a:srgbClr val="0078D2"/>
              </a:solidFill>
            </a:ln>
          </p:spPr>
          <p:txBody>
            <a:bodyPr wrap="square" lIns="0" tIns="0" rIns="0" bIns="0" rtlCol="0"/>
            <a:lstStyle/>
            <a:p>
              <a:pPr defTabSz="685800"/>
              <a:endParaRPr sz="135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5" name="object 65"/>
            <p:cNvSpPr/>
            <p:nvPr/>
          </p:nvSpPr>
          <p:spPr>
            <a:xfrm>
              <a:off x="2692500" y="2450515"/>
              <a:ext cx="104139" cy="383540"/>
            </a:xfrm>
            <a:custGeom>
              <a:avLst/>
              <a:gdLst/>
              <a:ahLst/>
              <a:cxnLst/>
              <a:rect l="l" t="t" r="r" b="b"/>
              <a:pathLst>
                <a:path w="104139" h="383539">
                  <a:moveTo>
                    <a:pt x="103591" y="0"/>
                  </a:moveTo>
                  <a:lnTo>
                    <a:pt x="0" y="0"/>
                  </a:lnTo>
                  <a:lnTo>
                    <a:pt x="0" y="383015"/>
                  </a:lnTo>
                  <a:lnTo>
                    <a:pt x="103591" y="279425"/>
                  </a:lnTo>
                  <a:lnTo>
                    <a:pt x="103591" y="0"/>
                  </a:lnTo>
                  <a:close/>
                </a:path>
              </a:pathLst>
            </a:custGeom>
            <a:solidFill>
              <a:srgbClr val="0078D6"/>
            </a:solidFill>
          </p:spPr>
          <p:txBody>
            <a:bodyPr wrap="square" lIns="0" tIns="0" rIns="0" bIns="0" rtlCol="0"/>
            <a:lstStyle/>
            <a:p>
              <a:pPr defTabSz="685800"/>
              <a:endParaRPr sz="135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6" name="object 66"/>
            <p:cNvSpPr/>
            <p:nvPr/>
          </p:nvSpPr>
          <p:spPr>
            <a:xfrm>
              <a:off x="2692500" y="2450515"/>
              <a:ext cx="104139" cy="383540"/>
            </a:xfrm>
            <a:custGeom>
              <a:avLst/>
              <a:gdLst/>
              <a:ahLst/>
              <a:cxnLst/>
              <a:rect l="l" t="t" r="r" b="b"/>
              <a:pathLst>
                <a:path w="104139" h="383539">
                  <a:moveTo>
                    <a:pt x="103591" y="279425"/>
                  </a:moveTo>
                  <a:lnTo>
                    <a:pt x="103591" y="0"/>
                  </a:lnTo>
                  <a:lnTo>
                    <a:pt x="0" y="0"/>
                  </a:lnTo>
                  <a:lnTo>
                    <a:pt x="0" y="383015"/>
                  </a:lnTo>
                </a:path>
              </a:pathLst>
            </a:custGeom>
            <a:ln w="10987">
              <a:solidFill>
                <a:srgbClr val="0078D2"/>
              </a:solidFill>
            </a:ln>
          </p:spPr>
          <p:txBody>
            <a:bodyPr wrap="square" lIns="0" tIns="0" rIns="0" bIns="0" rtlCol="0"/>
            <a:lstStyle/>
            <a:p>
              <a:pPr defTabSz="685800"/>
              <a:endParaRPr sz="135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7" name="object 67"/>
            <p:cNvSpPr/>
            <p:nvPr/>
          </p:nvSpPr>
          <p:spPr>
            <a:xfrm>
              <a:off x="2833761" y="2648389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>
                  <a:moveTo>
                    <a:pt x="43883" y="0"/>
                  </a:moveTo>
                  <a:lnTo>
                    <a:pt x="0" y="0"/>
                  </a:lnTo>
                  <a:lnTo>
                    <a:pt x="0" y="43882"/>
                  </a:lnTo>
                  <a:lnTo>
                    <a:pt x="43883" y="0"/>
                  </a:lnTo>
                  <a:close/>
                </a:path>
              </a:pathLst>
            </a:custGeom>
            <a:solidFill>
              <a:srgbClr val="0078D6"/>
            </a:solidFill>
          </p:spPr>
          <p:txBody>
            <a:bodyPr wrap="square" lIns="0" tIns="0" rIns="0" bIns="0" rtlCol="0"/>
            <a:lstStyle/>
            <a:p>
              <a:pPr defTabSz="685800"/>
              <a:endParaRPr sz="135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8" name="object 68"/>
            <p:cNvSpPr/>
            <p:nvPr/>
          </p:nvSpPr>
          <p:spPr>
            <a:xfrm>
              <a:off x="2833761" y="2648389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>
                  <a:moveTo>
                    <a:pt x="43883" y="0"/>
                  </a:moveTo>
                  <a:lnTo>
                    <a:pt x="0" y="0"/>
                  </a:lnTo>
                  <a:lnTo>
                    <a:pt x="0" y="43882"/>
                  </a:lnTo>
                </a:path>
              </a:pathLst>
            </a:custGeom>
            <a:ln w="10989">
              <a:solidFill>
                <a:srgbClr val="0078D2"/>
              </a:solidFill>
            </a:ln>
          </p:spPr>
          <p:txBody>
            <a:bodyPr wrap="square" lIns="0" tIns="0" rIns="0" bIns="0" rtlCol="0"/>
            <a:lstStyle/>
            <a:p>
              <a:pPr defTabSz="685800"/>
              <a:endParaRPr sz="135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9" name="object 69"/>
            <p:cNvSpPr/>
            <p:nvPr/>
          </p:nvSpPr>
          <p:spPr>
            <a:xfrm>
              <a:off x="3362204" y="2412824"/>
              <a:ext cx="343535" cy="609600"/>
            </a:xfrm>
            <a:custGeom>
              <a:avLst/>
              <a:gdLst/>
              <a:ahLst/>
              <a:cxnLst/>
              <a:rect l="l" t="t" r="r" b="b"/>
              <a:pathLst>
                <a:path w="343535" h="609600">
                  <a:moveTo>
                    <a:pt x="339026" y="0"/>
                  </a:moveTo>
                  <a:lnTo>
                    <a:pt x="292789" y="5389"/>
                  </a:lnTo>
                  <a:lnTo>
                    <a:pt x="248514" y="16576"/>
                  </a:lnTo>
                  <a:lnTo>
                    <a:pt x="206594" y="33155"/>
                  </a:lnTo>
                  <a:lnTo>
                    <a:pt x="167420" y="54720"/>
                  </a:lnTo>
                  <a:lnTo>
                    <a:pt x="131385" y="80866"/>
                  </a:lnTo>
                  <a:lnTo>
                    <a:pt x="98882" y="111186"/>
                  </a:lnTo>
                  <a:lnTo>
                    <a:pt x="70303" y="145275"/>
                  </a:lnTo>
                  <a:lnTo>
                    <a:pt x="46040" y="182728"/>
                  </a:lnTo>
                  <a:lnTo>
                    <a:pt x="26486" y="223138"/>
                  </a:lnTo>
                  <a:lnTo>
                    <a:pt x="12033" y="266100"/>
                  </a:lnTo>
                  <a:lnTo>
                    <a:pt x="3073" y="311209"/>
                  </a:lnTo>
                  <a:lnTo>
                    <a:pt x="0" y="358058"/>
                  </a:lnTo>
                  <a:lnTo>
                    <a:pt x="3264" y="406670"/>
                  </a:lnTo>
                  <a:lnTo>
                    <a:pt x="12774" y="453287"/>
                  </a:lnTo>
                  <a:lnTo>
                    <a:pt x="28105" y="497483"/>
                  </a:lnTo>
                  <a:lnTo>
                    <a:pt x="48831" y="538832"/>
                  </a:lnTo>
                  <a:lnTo>
                    <a:pt x="74527" y="576909"/>
                  </a:lnTo>
                  <a:lnTo>
                    <a:pt x="103169" y="609472"/>
                  </a:lnTo>
                  <a:lnTo>
                    <a:pt x="343037" y="369609"/>
                  </a:lnTo>
                  <a:lnTo>
                    <a:pt x="339026" y="365596"/>
                  </a:lnTo>
                  <a:lnTo>
                    <a:pt x="339026" y="0"/>
                  </a:lnTo>
                  <a:close/>
                </a:path>
              </a:pathLst>
            </a:custGeom>
            <a:solidFill>
              <a:srgbClr val="0078D6"/>
            </a:solidFill>
          </p:spPr>
          <p:txBody>
            <a:bodyPr wrap="square" lIns="0" tIns="0" rIns="0" bIns="0" rtlCol="0"/>
            <a:lstStyle/>
            <a:p>
              <a:pPr defTabSz="685800"/>
              <a:endParaRPr sz="135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0" name="object 70"/>
            <p:cNvSpPr/>
            <p:nvPr/>
          </p:nvSpPr>
          <p:spPr>
            <a:xfrm>
              <a:off x="3362204" y="2412824"/>
              <a:ext cx="343535" cy="609600"/>
            </a:xfrm>
            <a:custGeom>
              <a:avLst/>
              <a:gdLst/>
              <a:ahLst/>
              <a:cxnLst/>
              <a:rect l="l" t="t" r="r" b="b"/>
              <a:pathLst>
                <a:path w="343535" h="609600">
                  <a:moveTo>
                    <a:pt x="339026" y="0"/>
                  </a:moveTo>
                  <a:lnTo>
                    <a:pt x="292789" y="5389"/>
                  </a:lnTo>
                  <a:lnTo>
                    <a:pt x="248514" y="16576"/>
                  </a:lnTo>
                  <a:lnTo>
                    <a:pt x="206594" y="33155"/>
                  </a:lnTo>
                  <a:lnTo>
                    <a:pt x="167420" y="54720"/>
                  </a:lnTo>
                  <a:lnTo>
                    <a:pt x="131385" y="80866"/>
                  </a:lnTo>
                  <a:lnTo>
                    <a:pt x="98882" y="111186"/>
                  </a:lnTo>
                  <a:lnTo>
                    <a:pt x="70303" y="145275"/>
                  </a:lnTo>
                  <a:lnTo>
                    <a:pt x="46040" y="182728"/>
                  </a:lnTo>
                  <a:lnTo>
                    <a:pt x="26486" y="223138"/>
                  </a:lnTo>
                  <a:lnTo>
                    <a:pt x="12033" y="266100"/>
                  </a:lnTo>
                  <a:lnTo>
                    <a:pt x="3073" y="311209"/>
                  </a:lnTo>
                  <a:lnTo>
                    <a:pt x="0" y="358058"/>
                  </a:lnTo>
                  <a:lnTo>
                    <a:pt x="3264" y="406670"/>
                  </a:lnTo>
                  <a:lnTo>
                    <a:pt x="12774" y="453287"/>
                  </a:lnTo>
                  <a:lnTo>
                    <a:pt x="28105" y="497483"/>
                  </a:lnTo>
                  <a:lnTo>
                    <a:pt x="48831" y="538832"/>
                  </a:lnTo>
                  <a:lnTo>
                    <a:pt x="74527" y="576909"/>
                  </a:lnTo>
                  <a:lnTo>
                    <a:pt x="103169" y="609472"/>
                  </a:lnTo>
                </a:path>
                <a:path w="343535" h="609600">
                  <a:moveTo>
                    <a:pt x="343037" y="369609"/>
                  </a:moveTo>
                  <a:lnTo>
                    <a:pt x="339026" y="365596"/>
                  </a:lnTo>
                  <a:lnTo>
                    <a:pt x="339026" y="0"/>
                  </a:lnTo>
                </a:path>
              </a:pathLst>
            </a:custGeom>
            <a:ln w="10989">
              <a:solidFill>
                <a:srgbClr val="0078D2"/>
              </a:solidFill>
            </a:ln>
          </p:spPr>
          <p:txBody>
            <a:bodyPr wrap="square" lIns="0" tIns="0" rIns="0" bIns="0" rtlCol="0"/>
            <a:lstStyle/>
            <a:p>
              <a:pPr defTabSz="685800"/>
              <a:endParaRPr sz="135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1" name="object 71"/>
            <p:cNvSpPr/>
            <p:nvPr/>
          </p:nvSpPr>
          <p:spPr>
            <a:xfrm>
              <a:off x="3738900" y="2412824"/>
              <a:ext cx="232410" cy="336550"/>
            </a:xfrm>
            <a:custGeom>
              <a:avLst/>
              <a:gdLst/>
              <a:ahLst/>
              <a:cxnLst/>
              <a:rect l="l" t="t" r="r" b="b"/>
              <a:pathLst>
                <a:path w="232410" h="336550">
                  <a:moveTo>
                    <a:pt x="0" y="0"/>
                  </a:moveTo>
                  <a:lnTo>
                    <a:pt x="0" y="335951"/>
                  </a:lnTo>
                  <a:lnTo>
                    <a:pt x="232333" y="103622"/>
                  </a:lnTo>
                  <a:lnTo>
                    <a:pt x="216993" y="88243"/>
                  </a:lnTo>
                  <a:lnTo>
                    <a:pt x="179936" y="59721"/>
                  </a:lnTo>
                  <a:lnTo>
                    <a:pt x="139259" y="36189"/>
                  </a:lnTo>
                  <a:lnTo>
                    <a:pt x="95410" y="18094"/>
                  </a:lnTo>
                  <a:lnTo>
                    <a:pt x="48841" y="58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78D6"/>
            </a:solidFill>
          </p:spPr>
          <p:txBody>
            <a:bodyPr wrap="square" lIns="0" tIns="0" rIns="0" bIns="0" rtlCol="0"/>
            <a:lstStyle/>
            <a:p>
              <a:pPr defTabSz="685800"/>
              <a:endParaRPr sz="135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2" name="object 72"/>
            <p:cNvSpPr/>
            <p:nvPr/>
          </p:nvSpPr>
          <p:spPr>
            <a:xfrm>
              <a:off x="3738900" y="2412824"/>
              <a:ext cx="0" cy="336550"/>
            </a:xfrm>
            <a:custGeom>
              <a:avLst/>
              <a:gdLst/>
              <a:ahLst/>
              <a:cxnLst/>
              <a:rect l="l" t="t" r="r" b="b"/>
              <a:pathLst>
                <a:path h="336550">
                  <a:moveTo>
                    <a:pt x="0" y="0"/>
                  </a:moveTo>
                  <a:lnTo>
                    <a:pt x="0" y="335951"/>
                  </a:lnTo>
                </a:path>
              </a:pathLst>
            </a:custGeom>
            <a:ln w="10986">
              <a:solidFill>
                <a:srgbClr val="0078D2"/>
              </a:solidFill>
            </a:ln>
          </p:spPr>
          <p:txBody>
            <a:bodyPr wrap="square" lIns="0" tIns="0" rIns="0" bIns="0" rtlCol="0"/>
            <a:lstStyle/>
            <a:p>
              <a:pPr defTabSz="685800"/>
              <a:endParaRPr sz="1350" kern="0">
                <a:solidFill>
                  <a:sysClr val="windowText" lastClr="000000"/>
                </a:solidFill>
              </a:endParaRPr>
            </a:p>
          </p:txBody>
        </p:sp>
        <p:pic>
          <p:nvPicPr>
            <p:cNvPr id="73" name="object 73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733404" y="2407328"/>
              <a:ext cx="243325" cy="1146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83FC55-DF74-BDF0-2341-50677D1D5B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5602" y="1975833"/>
            <a:ext cx="4064753" cy="738664"/>
          </a:xfrm>
        </p:spPr>
        <p:txBody>
          <a:bodyPr/>
          <a:lstStyle/>
          <a:p>
            <a:pPr algn="ctr"/>
            <a:r>
              <a:rPr lang="nl-BE" dirty="0" err="1"/>
              <a:t>Relational</a:t>
            </a:r>
            <a:r>
              <a:rPr lang="nl-BE" dirty="0"/>
              <a:t> Data </a:t>
            </a:r>
            <a:r>
              <a:rPr lang="nl-BE" dirty="0" err="1"/>
              <a:t>Offerings</a:t>
            </a:r>
            <a:r>
              <a:rPr lang="nl-BE" dirty="0"/>
              <a:t> in Microsoft </a:t>
            </a:r>
            <a:r>
              <a:rPr lang="nl-BE" dirty="0" err="1"/>
              <a:t>Azure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87730656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8428" y="258747"/>
            <a:ext cx="6100049" cy="379431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L="9525">
              <a:spcBef>
                <a:spcPts val="79"/>
              </a:spcBef>
            </a:pPr>
            <a:r>
              <a:rPr spc="-15" dirty="0"/>
              <a:t>What</a:t>
            </a:r>
            <a:r>
              <a:rPr spc="-150" dirty="0"/>
              <a:t> </a:t>
            </a:r>
            <a:r>
              <a:rPr spc="-8" dirty="0"/>
              <a:t>are</a:t>
            </a:r>
            <a:r>
              <a:rPr spc="-139" dirty="0"/>
              <a:t> </a:t>
            </a:r>
            <a:r>
              <a:rPr spc="-26" dirty="0"/>
              <a:t>Azure</a:t>
            </a:r>
            <a:r>
              <a:rPr spc="-139" dirty="0"/>
              <a:t> </a:t>
            </a:r>
            <a:r>
              <a:rPr spc="-15" dirty="0"/>
              <a:t>Data</a:t>
            </a:r>
            <a:r>
              <a:rPr spc="-127" dirty="0"/>
              <a:t> </a:t>
            </a:r>
            <a:r>
              <a:rPr spc="-15" dirty="0"/>
              <a:t>Services?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577912" y="3861149"/>
            <a:ext cx="1800701" cy="193803"/>
          </a:xfrm>
          <a:prstGeom prst="rect">
            <a:avLst/>
          </a:prstGeom>
        </p:spPr>
        <p:txBody>
          <a:bodyPr vert="horz" wrap="square" lIns="0" tIns="9049" rIns="0" bIns="0" rtlCol="0">
            <a:spAutoFit/>
          </a:bodyPr>
          <a:lstStyle/>
          <a:p>
            <a:pPr marL="9525" defTabSz="685800">
              <a:spcBef>
                <a:spcPts val="71"/>
              </a:spcBef>
            </a:pPr>
            <a:r>
              <a:rPr sz="1200" b="1" kern="0" spc="-8" dirty="0">
                <a:solidFill>
                  <a:sysClr val="windowText" lastClr="000000"/>
                </a:solidFill>
                <a:latin typeface="Segoe UI Semibold"/>
                <a:cs typeface="Segoe UI Semibold"/>
              </a:rPr>
              <a:t>Infrastructure</a:t>
            </a:r>
            <a:r>
              <a:rPr sz="1200" b="1" kern="0" spc="-15" dirty="0">
                <a:solidFill>
                  <a:sysClr val="windowText" lastClr="000000"/>
                </a:solidFill>
                <a:latin typeface="Segoe UI Semibold"/>
                <a:cs typeface="Segoe UI Semibold"/>
              </a:rPr>
              <a:t> </a:t>
            </a:r>
            <a:r>
              <a:rPr sz="1200" b="1" kern="0" dirty="0">
                <a:solidFill>
                  <a:sysClr val="windowText" lastClr="000000"/>
                </a:solidFill>
                <a:latin typeface="Segoe UI Semibold"/>
                <a:cs typeface="Segoe UI Semibold"/>
              </a:rPr>
              <a:t>as</a:t>
            </a:r>
            <a:r>
              <a:rPr sz="1200" b="1" kern="0" spc="-4" dirty="0">
                <a:solidFill>
                  <a:sysClr val="windowText" lastClr="000000"/>
                </a:solidFill>
                <a:latin typeface="Segoe UI Semibold"/>
                <a:cs typeface="Segoe UI Semibold"/>
              </a:rPr>
              <a:t> </a:t>
            </a:r>
            <a:r>
              <a:rPr sz="1200" b="1" kern="0" dirty="0">
                <a:solidFill>
                  <a:sysClr val="windowText" lastClr="000000"/>
                </a:solidFill>
                <a:latin typeface="Segoe UI Semibold"/>
                <a:cs typeface="Segoe UI Semibold"/>
              </a:rPr>
              <a:t>a</a:t>
            </a:r>
            <a:r>
              <a:rPr sz="1200" b="1" kern="0" spc="-15" dirty="0">
                <a:solidFill>
                  <a:sysClr val="windowText" lastClr="000000"/>
                </a:solidFill>
                <a:latin typeface="Segoe UI Semibold"/>
                <a:cs typeface="Segoe UI Semibold"/>
              </a:rPr>
              <a:t> </a:t>
            </a:r>
            <a:r>
              <a:rPr sz="1200" b="1" kern="0" spc="-8" dirty="0">
                <a:solidFill>
                  <a:sysClr val="windowText" lastClr="000000"/>
                </a:solidFill>
                <a:latin typeface="Segoe UI Semibold"/>
                <a:cs typeface="Segoe UI Semibold"/>
              </a:rPr>
              <a:t>Service</a:t>
            </a:r>
            <a:endParaRPr sz="1200" kern="0">
              <a:solidFill>
                <a:sysClr val="windowText" lastClr="000000"/>
              </a:solidFill>
              <a:latin typeface="Segoe UI Semibold"/>
              <a:cs typeface="Segoe UI Semibold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779747" y="1401852"/>
            <a:ext cx="1430654" cy="378469"/>
          </a:xfrm>
          <a:prstGeom prst="rect">
            <a:avLst/>
          </a:prstGeom>
        </p:spPr>
        <p:txBody>
          <a:bodyPr vert="horz" wrap="square" lIns="0" tIns="9049" rIns="0" bIns="0" rtlCol="0">
            <a:spAutoFit/>
          </a:bodyPr>
          <a:lstStyle/>
          <a:p>
            <a:pPr algn="ctr" defTabSz="685800">
              <a:spcBef>
                <a:spcPts val="71"/>
              </a:spcBef>
            </a:pPr>
            <a:r>
              <a:rPr sz="1200" b="1" kern="0" dirty="0">
                <a:solidFill>
                  <a:srgbClr val="0078D3"/>
                </a:solidFill>
                <a:latin typeface="Segoe UI Semibold"/>
                <a:cs typeface="Segoe UI Semibold"/>
              </a:rPr>
              <a:t>SQL</a:t>
            </a:r>
            <a:r>
              <a:rPr sz="1200" b="1" kern="0" spc="-3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1200" b="1" kern="0" dirty="0">
                <a:solidFill>
                  <a:srgbClr val="0078D3"/>
                </a:solidFill>
                <a:latin typeface="Segoe UI Semibold"/>
                <a:cs typeface="Segoe UI Semibold"/>
              </a:rPr>
              <a:t>Server</a:t>
            </a:r>
            <a:r>
              <a:rPr sz="1200" b="1" kern="0" spc="-3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1200" b="1" kern="0" dirty="0">
                <a:solidFill>
                  <a:srgbClr val="0078D3"/>
                </a:solidFill>
                <a:latin typeface="Segoe UI Semibold"/>
                <a:cs typeface="Segoe UI Semibold"/>
              </a:rPr>
              <a:t>on</a:t>
            </a:r>
            <a:r>
              <a:rPr sz="1200" b="1" kern="0" spc="-38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1200" b="1" kern="0" spc="-15" dirty="0">
                <a:solidFill>
                  <a:srgbClr val="0078D3"/>
                </a:solidFill>
                <a:latin typeface="Segoe UI Semibold"/>
                <a:cs typeface="Segoe UI Semibold"/>
              </a:rPr>
              <a:t>Azure</a:t>
            </a:r>
            <a:endParaRPr sz="1200" kern="0">
              <a:solidFill>
                <a:sysClr val="windowText" lastClr="000000"/>
              </a:solidFill>
              <a:latin typeface="Segoe UI Semibold"/>
              <a:cs typeface="Segoe UI Semibold"/>
            </a:endParaRPr>
          </a:p>
          <a:p>
            <a:pPr algn="ctr" defTabSz="685800">
              <a:spcBef>
                <a:spcPts val="4"/>
              </a:spcBef>
            </a:pPr>
            <a:r>
              <a:rPr sz="1200" b="1" kern="0" dirty="0">
                <a:solidFill>
                  <a:srgbClr val="0078D3"/>
                </a:solidFill>
                <a:latin typeface="Segoe UI Semibold"/>
                <a:cs typeface="Segoe UI Semibold"/>
              </a:rPr>
              <a:t>Virtual</a:t>
            </a:r>
            <a:r>
              <a:rPr sz="1200" b="1" kern="0" spc="-4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1200" b="1" kern="0" spc="-8" dirty="0">
                <a:solidFill>
                  <a:srgbClr val="0078D3"/>
                </a:solidFill>
                <a:latin typeface="Segoe UI Semibold"/>
                <a:cs typeface="Segoe UI Semibold"/>
              </a:rPr>
              <a:t>Machines</a:t>
            </a:r>
            <a:endParaRPr sz="1200" kern="0">
              <a:solidFill>
                <a:sysClr val="windowText" lastClr="000000"/>
              </a:solidFill>
              <a:latin typeface="Segoe UI Semibold"/>
              <a:cs typeface="Segoe UI Semibold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94186" y="2853022"/>
            <a:ext cx="2001679" cy="589263"/>
          </a:xfrm>
          <a:prstGeom prst="rect">
            <a:avLst/>
          </a:prstGeom>
        </p:spPr>
        <p:txBody>
          <a:bodyPr vert="horz" wrap="square" lIns="0" tIns="24764" rIns="0" bIns="0" rtlCol="0">
            <a:spAutoFit/>
          </a:bodyPr>
          <a:lstStyle/>
          <a:p>
            <a:pPr marL="9049" marR="3810" algn="ctr" defTabSz="685800">
              <a:lnSpc>
                <a:spcPts val="975"/>
              </a:lnSpc>
              <a:spcBef>
                <a:spcPts val="194"/>
              </a:spcBef>
            </a:pPr>
            <a:r>
              <a:rPr sz="900" b="1" kern="0" dirty="0">
                <a:solidFill>
                  <a:sysClr val="windowText" lastClr="000000"/>
                </a:solidFill>
                <a:latin typeface="Segoe UI Semibold"/>
                <a:cs typeface="Segoe UI Semibold"/>
              </a:rPr>
              <a:t>Best</a:t>
            </a:r>
            <a:r>
              <a:rPr sz="900" b="1" kern="0" spc="-8" dirty="0">
                <a:solidFill>
                  <a:sysClr val="windowText" lastClr="000000"/>
                </a:solidFill>
                <a:latin typeface="Segoe UI Semibold"/>
                <a:cs typeface="Segoe UI Semibold"/>
              </a:rPr>
              <a:t> </a:t>
            </a:r>
            <a:r>
              <a:rPr sz="900" b="1" kern="0" dirty="0">
                <a:solidFill>
                  <a:sysClr val="windowText" lastClr="000000"/>
                </a:solidFill>
                <a:latin typeface="Segoe UI Semibold"/>
                <a:cs typeface="Segoe UI Semibold"/>
              </a:rPr>
              <a:t>for</a:t>
            </a:r>
            <a:r>
              <a:rPr sz="900" b="1" kern="0" spc="-11" dirty="0">
                <a:solidFill>
                  <a:sysClr val="windowText" lastClr="000000"/>
                </a:solidFill>
                <a:latin typeface="Segoe UI Semibold"/>
                <a:cs typeface="Segoe UI Semibold"/>
              </a:rPr>
              <a:t> </a:t>
            </a:r>
            <a:r>
              <a:rPr sz="900" b="1" kern="0" spc="-8" dirty="0">
                <a:solidFill>
                  <a:sysClr val="windowText" lastClr="000000"/>
                </a:solidFill>
                <a:latin typeface="Segoe UI Semibold"/>
                <a:cs typeface="Segoe UI Semibold"/>
              </a:rPr>
              <a:t>re-</a:t>
            </a:r>
            <a:r>
              <a:rPr sz="900" b="1" kern="0" dirty="0">
                <a:solidFill>
                  <a:sysClr val="windowText" lastClr="000000"/>
                </a:solidFill>
                <a:latin typeface="Segoe UI Semibold"/>
                <a:cs typeface="Segoe UI Semibold"/>
              </a:rPr>
              <a:t>hosting</a:t>
            </a:r>
            <a:r>
              <a:rPr sz="900" b="1" kern="0" spc="4" dirty="0">
                <a:solidFill>
                  <a:sysClr val="windowText" lastClr="000000"/>
                </a:solidFill>
                <a:latin typeface="Segoe UI Semibold"/>
                <a:cs typeface="Segoe UI Semibold"/>
              </a:rPr>
              <a:t> </a:t>
            </a:r>
            <a:r>
              <a:rPr sz="900" b="1" kern="0" dirty="0">
                <a:solidFill>
                  <a:sysClr val="windowText" lastClr="000000"/>
                </a:solidFill>
                <a:latin typeface="Segoe UI Semibold"/>
                <a:cs typeface="Segoe UI Semibold"/>
              </a:rPr>
              <a:t>and</a:t>
            </a:r>
            <a:r>
              <a:rPr sz="900" b="1" kern="0" spc="-4" dirty="0">
                <a:solidFill>
                  <a:sysClr val="windowText" lastClr="000000"/>
                </a:solidFill>
                <a:latin typeface="Segoe UI Semibold"/>
                <a:cs typeface="Segoe UI Semibold"/>
              </a:rPr>
              <a:t> </a:t>
            </a:r>
            <a:r>
              <a:rPr sz="900" b="1" kern="0" dirty="0">
                <a:solidFill>
                  <a:sysClr val="windowText" lastClr="000000"/>
                </a:solidFill>
                <a:latin typeface="Segoe UI Semibold"/>
                <a:cs typeface="Segoe UI Semibold"/>
              </a:rPr>
              <a:t>apps</a:t>
            </a:r>
            <a:r>
              <a:rPr sz="900" b="1" kern="0" spc="-4" dirty="0">
                <a:solidFill>
                  <a:sysClr val="windowText" lastClr="000000"/>
                </a:solidFill>
                <a:latin typeface="Segoe UI Semibold"/>
                <a:cs typeface="Segoe UI Semibold"/>
              </a:rPr>
              <a:t> </a:t>
            </a:r>
            <a:r>
              <a:rPr sz="900" b="1" kern="0" spc="-8" dirty="0">
                <a:solidFill>
                  <a:sysClr val="windowText" lastClr="000000"/>
                </a:solidFill>
                <a:latin typeface="Segoe UI Semibold"/>
                <a:cs typeface="Segoe UI Semibold"/>
              </a:rPr>
              <a:t>requiring OS-</a:t>
            </a:r>
            <a:r>
              <a:rPr sz="900" b="1" kern="0" dirty="0">
                <a:solidFill>
                  <a:sysClr val="windowText" lastClr="000000"/>
                </a:solidFill>
                <a:latin typeface="Segoe UI Semibold"/>
                <a:cs typeface="Segoe UI Semibold"/>
              </a:rPr>
              <a:t>level</a:t>
            </a:r>
            <a:r>
              <a:rPr sz="900" b="1" kern="0" spc="-8" dirty="0">
                <a:solidFill>
                  <a:sysClr val="windowText" lastClr="000000"/>
                </a:solidFill>
                <a:latin typeface="Segoe UI Semibold"/>
                <a:cs typeface="Segoe UI Semibold"/>
              </a:rPr>
              <a:t> </a:t>
            </a:r>
            <a:r>
              <a:rPr sz="900" b="1" kern="0" dirty="0">
                <a:solidFill>
                  <a:sysClr val="windowText" lastClr="000000"/>
                </a:solidFill>
                <a:latin typeface="Segoe UI Semibold"/>
                <a:cs typeface="Segoe UI Semibold"/>
              </a:rPr>
              <a:t>access</a:t>
            </a:r>
            <a:r>
              <a:rPr sz="900" b="1" kern="0" spc="-11" dirty="0">
                <a:solidFill>
                  <a:sysClr val="windowText" lastClr="000000"/>
                </a:solidFill>
                <a:latin typeface="Segoe UI Semibold"/>
                <a:cs typeface="Segoe UI Semibold"/>
              </a:rPr>
              <a:t> </a:t>
            </a:r>
            <a:r>
              <a:rPr sz="900" b="1" kern="0" dirty="0">
                <a:solidFill>
                  <a:sysClr val="windowText" lastClr="000000"/>
                </a:solidFill>
                <a:latin typeface="Segoe UI Semibold"/>
                <a:cs typeface="Segoe UI Semibold"/>
              </a:rPr>
              <a:t>and</a:t>
            </a:r>
            <a:r>
              <a:rPr sz="900" b="1" kern="0" spc="-4" dirty="0">
                <a:solidFill>
                  <a:sysClr val="windowText" lastClr="000000"/>
                </a:solidFill>
                <a:latin typeface="Segoe UI Semibold"/>
                <a:cs typeface="Segoe UI Semibold"/>
              </a:rPr>
              <a:t> </a:t>
            </a:r>
            <a:r>
              <a:rPr sz="900" b="1" kern="0" spc="-8" dirty="0">
                <a:solidFill>
                  <a:sysClr val="windowText" lastClr="000000"/>
                </a:solidFill>
                <a:latin typeface="Segoe UI Semibold"/>
                <a:cs typeface="Segoe UI Semibold"/>
              </a:rPr>
              <a:t>control</a:t>
            </a:r>
            <a:endParaRPr sz="900" kern="0">
              <a:solidFill>
                <a:sysClr val="windowText" lastClr="000000"/>
              </a:solidFill>
              <a:latin typeface="Segoe UI Semibold"/>
              <a:cs typeface="Segoe UI Semibold"/>
            </a:endParaRPr>
          </a:p>
          <a:p>
            <a:pPr marL="17145" marR="13811" algn="ctr" defTabSz="685800">
              <a:lnSpc>
                <a:spcPts val="975"/>
              </a:lnSpc>
              <a:spcBef>
                <a:spcPts val="443"/>
              </a:spcBef>
            </a:pPr>
            <a:r>
              <a:rPr sz="90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Automated</a:t>
            </a:r>
            <a:r>
              <a:rPr sz="900" kern="0" spc="-19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90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manageability</a:t>
            </a:r>
            <a:r>
              <a:rPr sz="900" kern="0" spc="-15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90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features</a:t>
            </a:r>
            <a:r>
              <a:rPr sz="900" kern="0" spc="-19" dirty="0">
                <a:solidFill>
                  <a:sysClr val="windowText" lastClr="000000"/>
                </a:solidFill>
                <a:latin typeface="Segoe UI"/>
                <a:cs typeface="Segoe UI"/>
              </a:rPr>
              <a:t> and </a:t>
            </a:r>
            <a:r>
              <a:rPr sz="900" kern="0" spc="-8" dirty="0">
                <a:solidFill>
                  <a:sysClr val="windowText" lastClr="000000"/>
                </a:solidFill>
                <a:latin typeface="Segoe UI"/>
                <a:cs typeface="Segoe UI"/>
              </a:rPr>
              <a:t>OS-</a:t>
            </a:r>
            <a:r>
              <a:rPr sz="90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level</a:t>
            </a:r>
            <a:r>
              <a:rPr sz="900" kern="0" spc="-8" dirty="0">
                <a:solidFill>
                  <a:sysClr val="windowText" lastClr="000000"/>
                </a:solidFill>
                <a:latin typeface="Segoe UI"/>
                <a:cs typeface="Segoe UI"/>
              </a:rPr>
              <a:t> access</a:t>
            </a:r>
            <a:endParaRPr sz="900" kern="0">
              <a:solidFill>
                <a:sysClr val="windowText" lastClr="000000"/>
              </a:solidFill>
              <a:latin typeface="Segoe UI"/>
              <a:cs typeface="Segoe U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529263" y="3880295"/>
            <a:ext cx="1459229" cy="193803"/>
          </a:xfrm>
          <a:prstGeom prst="rect">
            <a:avLst/>
          </a:prstGeom>
        </p:spPr>
        <p:txBody>
          <a:bodyPr vert="horz" wrap="square" lIns="0" tIns="9049" rIns="0" bIns="0" rtlCol="0">
            <a:spAutoFit/>
          </a:bodyPr>
          <a:lstStyle/>
          <a:p>
            <a:pPr marL="9525" defTabSz="685800">
              <a:spcBef>
                <a:spcPts val="71"/>
              </a:spcBef>
            </a:pPr>
            <a:r>
              <a:rPr sz="1200" b="1" kern="0" dirty="0">
                <a:solidFill>
                  <a:sysClr val="windowText" lastClr="000000"/>
                </a:solidFill>
                <a:latin typeface="Segoe UI Semibold"/>
                <a:cs typeface="Segoe UI Semibold"/>
              </a:rPr>
              <a:t>Platform</a:t>
            </a:r>
            <a:r>
              <a:rPr sz="1200" b="1" kern="0" spc="-38" dirty="0">
                <a:solidFill>
                  <a:sysClr val="windowText" lastClr="000000"/>
                </a:solidFill>
                <a:latin typeface="Segoe UI Semibold"/>
                <a:cs typeface="Segoe UI Semibold"/>
              </a:rPr>
              <a:t> </a:t>
            </a:r>
            <a:r>
              <a:rPr sz="1200" b="1" kern="0" dirty="0">
                <a:solidFill>
                  <a:sysClr val="windowText" lastClr="000000"/>
                </a:solidFill>
                <a:latin typeface="Segoe UI Semibold"/>
                <a:cs typeface="Segoe UI Semibold"/>
              </a:rPr>
              <a:t>as</a:t>
            </a:r>
            <a:r>
              <a:rPr sz="1200" b="1" kern="0" spc="-26" dirty="0">
                <a:solidFill>
                  <a:sysClr val="windowText" lastClr="000000"/>
                </a:solidFill>
                <a:latin typeface="Segoe UI Semibold"/>
                <a:cs typeface="Segoe UI Semibold"/>
              </a:rPr>
              <a:t> </a:t>
            </a:r>
            <a:r>
              <a:rPr sz="1200" b="1" kern="0" dirty="0">
                <a:solidFill>
                  <a:sysClr val="windowText" lastClr="000000"/>
                </a:solidFill>
                <a:latin typeface="Segoe UI Semibold"/>
                <a:cs typeface="Segoe UI Semibold"/>
              </a:rPr>
              <a:t>a</a:t>
            </a:r>
            <a:r>
              <a:rPr sz="1200" b="1" kern="0" spc="-34" dirty="0">
                <a:solidFill>
                  <a:sysClr val="windowText" lastClr="000000"/>
                </a:solidFill>
                <a:latin typeface="Segoe UI Semibold"/>
                <a:cs typeface="Segoe UI Semibold"/>
              </a:rPr>
              <a:t> </a:t>
            </a:r>
            <a:r>
              <a:rPr sz="1200" b="1" kern="0" spc="-8" dirty="0">
                <a:solidFill>
                  <a:sysClr val="windowText" lastClr="000000"/>
                </a:solidFill>
                <a:latin typeface="Segoe UI Semibold"/>
                <a:cs typeface="Segoe UI Semibold"/>
              </a:rPr>
              <a:t>Service</a:t>
            </a:r>
            <a:endParaRPr sz="1200" kern="0">
              <a:solidFill>
                <a:sysClr val="windowText" lastClr="000000"/>
              </a:solidFill>
              <a:latin typeface="Segoe UI Semibold"/>
              <a:cs typeface="Segoe UI Semibold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334065" y="1405033"/>
            <a:ext cx="1287779" cy="378469"/>
          </a:xfrm>
          <a:prstGeom prst="rect">
            <a:avLst/>
          </a:prstGeom>
        </p:spPr>
        <p:txBody>
          <a:bodyPr vert="horz" wrap="square" lIns="0" tIns="9049" rIns="0" bIns="0" rtlCol="0">
            <a:spAutoFit/>
          </a:bodyPr>
          <a:lstStyle/>
          <a:p>
            <a:pPr marL="9525" marR="3810" indent="278606" defTabSz="685800">
              <a:spcBef>
                <a:spcPts val="71"/>
              </a:spcBef>
            </a:pPr>
            <a:r>
              <a:rPr sz="1200" b="1" kern="0" dirty="0">
                <a:solidFill>
                  <a:srgbClr val="0078D3"/>
                </a:solidFill>
                <a:latin typeface="Segoe UI Semibold"/>
                <a:cs typeface="Segoe UI Semibold"/>
              </a:rPr>
              <a:t>Azure</a:t>
            </a:r>
            <a:r>
              <a:rPr sz="1200" b="1" kern="0" spc="-53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1200" b="1" kern="0" spc="-19" dirty="0">
                <a:solidFill>
                  <a:srgbClr val="0078D3"/>
                </a:solidFill>
                <a:latin typeface="Segoe UI Semibold"/>
                <a:cs typeface="Segoe UI Semibold"/>
              </a:rPr>
              <a:t>SQL </a:t>
            </a:r>
            <a:r>
              <a:rPr sz="1200" b="1" kern="0" dirty="0">
                <a:solidFill>
                  <a:srgbClr val="0078D3"/>
                </a:solidFill>
                <a:latin typeface="Segoe UI Semibold"/>
                <a:cs typeface="Segoe UI Semibold"/>
              </a:rPr>
              <a:t>Managed</a:t>
            </a:r>
            <a:r>
              <a:rPr sz="1200" b="1" kern="0" spc="-68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1200" b="1" kern="0" spc="-8" dirty="0">
                <a:solidFill>
                  <a:srgbClr val="0078D3"/>
                </a:solidFill>
                <a:latin typeface="Segoe UI Semibold"/>
                <a:cs typeface="Segoe UI Semibold"/>
              </a:rPr>
              <a:t>Instance</a:t>
            </a:r>
            <a:endParaRPr sz="1200" kern="0">
              <a:solidFill>
                <a:sysClr val="windowText" lastClr="000000"/>
              </a:solidFill>
              <a:latin typeface="Segoe UI Semibold"/>
              <a:cs typeface="Segoe UI Semibold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115371" y="2855310"/>
            <a:ext cx="1819751" cy="1481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 defTabSz="685800">
              <a:spcBef>
                <a:spcPts val="75"/>
              </a:spcBef>
            </a:pPr>
            <a:r>
              <a:rPr sz="900" b="1" kern="0" dirty="0">
                <a:solidFill>
                  <a:sysClr val="windowText" lastClr="000000"/>
                </a:solidFill>
                <a:latin typeface="Segoe UI Semibold"/>
                <a:cs typeface="Segoe UI Semibold"/>
              </a:rPr>
              <a:t>Best</a:t>
            </a:r>
            <a:r>
              <a:rPr sz="900" b="1" kern="0" spc="-23" dirty="0">
                <a:solidFill>
                  <a:sysClr val="windowText" lastClr="000000"/>
                </a:solidFill>
                <a:latin typeface="Segoe UI Semibold"/>
                <a:cs typeface="Segoe UI Semibold"/>
              </a:rPr>
              <a:t> </a:t>
            </a:r>
            <a:r>
              <a:rPr sz="900" b="1" kern="0" dirty="0">
                <a:solidFill>
                  <a:sysClr val="windowText" lastClr="000000"/>
                </a:solidFill>
                <a:latin typeface="Segoe UI Semibold"/>
                <a:cs typeface="Segoe UI Semibold"/>
              </a:rPr>
              <a:t>for</a:t>
            </a:r>
            <a:r>
              <a:rPr sz="900" b="1" kern="0" spc="-26" dirty="0">
                <a:solidFill>
                  <a:sysClr val="windowText" lastClr="000000"/>
                </a:solidFill>
                <a:latin typeface="Segoe UI Semibold"/>
                <a:cs typeface="Segoe UI Semibold"/>
              </a:rPr>
              <a:t> </a:t>
            </a:r>
            <a:r>
              <a:rPr sz="900" b="1" kern="0" dirty="0">
                <a:solidFill>
                  <a:sysClr val="windowText" lastClr="000000"/>
                </a:solidFill>
                <a:latin typeface="Segoe UI Semibold"/>
                <a:cs typeface="Segoe UI Semibold"/>
              </a:rPr>
              <a:t>modernizing</a:t>
            </a:r>
            <a:r>
              <a:rPr sz="900" b="1" kern="0" spc="-11" dirty="0">
                <a:solidFill>
                  <a:sysClr val="windowText" lastClr="000000"/>
                </a:solidFill>
                <a:latin typeface="Segoe UI Semibold"/>
                <a:cs typeface="Segoe UI Semibold"/>
              </a:rPr>
              <a:t> </a:t>
            </a:r>
            <a:r>
              <a:rPr sz="900" b="1" kern="0" dirty="0">
                <a:solidFill>
                  <a:sysClr val="windowText" lastClr="000000"/>
                </a:solidFill>
                <a:latin typeface="Segoe UI Semibold"/>
                <a:cs typeface="Segoe UI Semibold"/>
              </a:rPr>
              <a:t>existing</a:t>
            </a:r>
            <a:r>
              <a:rPr sz="900" b="1" kern="0" spc="-19" dirty="0">
                <a:solidFill>
                  <a:sysClr val="windowText" lastClr="000000"/>
                </a:solidFill>
                <a:latin typeface="Segoe UI Semibold"/>
                <a:cs typeface="Segoe UI Semibold"/>
              </a:rPr>
              <a:t> </a:t>
            </a:r>
            <a:r>
              <a:rPr sz="900" b="1" kern="0" spc="-15" dirty="0">
                <a:solidFill>
                  <a:sysClr val="windowText" lastClr="000000"/>
                </a:solidFill>
                <a:latin typeface="Segoe UI Semibold"/>
                <a:cs typeface="Segoe UI Semibold"/>
              </a:rPr>
              <a:t>apps</a:t>
            </a:r>
            <a:endParaRPr sz="900" kern="0">
              <a:solidFill>
                <a:sysClr val="windowText" lastClr="000000"/>
              </a:solidFill>
              <a:latin typeface="Segoe UI Semibold"/>
              <a:cs typeface="Segoe UI Semibold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983927" y="3186780"/>
            <a:ext cx="2082165" cy="2866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412909" marR="3810" indent="-403860" defTabSz="685800">
              <a:spcBef>
                <a:spcPts val="75"/>
              </a:spcBef>
            </a:pPr>
            <a:r>
              <a:rPr sz="90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Offers</a:t>
            </a:r>
            <a:r>
              <a:rPr sz="900" kern="0" spc="-19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90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high</a:t>
            </a:r>
            <a:r>
              <a:rPr sz="900" kern="0" spc="-23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90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compatibility</a:t>
            </a:r>
            <a:r>
              <a:rPr sz="900" kern="0" spc="-26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90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with</a:t>
            </a:r>
            <a:r>
              <a:rPr sz="900" kern="0" spc="-23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90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SQL</a:t>
            </a:r>
            <a:r>
              <a:rPr sz="900" kern="0" spc="-15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900" kern="0" spc="-8" dirty="0">
                <a:solidFill>
                  <a:sysClr val="windowText" lastClr="000000"/>
                </a:solidFill>
                <a:latin typeface="Segoe UI"/>
                <a:cs typeface="Segoe UI"/>
              </a:rPr>
              <a:t>Server </a:t>
            </a:r>
            <a:r>
              <a:rPr sz="90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and</a:t>
            </a:r>
            <a:r>
              <a:rPr sz="900" kern="0" spc="-8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90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native</a:t>
            </a:r>
            <a:r>
              <a:rPr sz="900" kern="0" spc="-19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90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VNET</a:t>
            </a:r>
            <a:r>
              <a:rPr sz="900" kern="0" spc="-4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900" kern="0" spc="-8" dirty="0">
                <a:solidFill>
                  <a:sysClr val="windowText" lastClr="000000"/>
                </a:solidFill>
                <a:latin typeface="Segoe UI"/>
                <a:cs typeface="Segoe UI"/>
              </a:rPr>
              <a:t>support</a:t>
            </a:r>
            <a:endParaRPr sz="900" kern="0">
              <a:solidFill>
                <a:sysClr val="windowText" lastClr="000000"/>
              </a:solidFill>
              <a:latin typeface="Segoe UI"/>
              <a:cs typeface="Segoe U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213092" y="1405033"/>
            <a:ext cx="730568" cy="378469"/>
          </a:xfrm>
          <a:prstGeom prst="rect">
            <a:avLst/>
          </a:prstGeom>
        </p:spPr>
        <p:txBody>
          <a:bodyPr vert="horz" wrap="square" lIns="0" tIns="9049" rIns="0" bIns="0" rtlCol="0">
            <a:spAutoFit/>
          </a:bodyPr>
          <a:lstStyle/>
          <a:p>
            <a:pPr marL="45720" marR="3810" indent="-36671" defTabSz="685800">
              <a:spcBef>
                <a:spcPts val="71"/>
              </a:spcBef>
            </a:pPr>
            <a:r>
              <a:rPr sz="1200" b="1" kern="0" dirty="0">
                <a:solidFill>
                  <a:srgbClr val="0078D3"/>
                </a:solidFill>
                <a:latin typeface="Segoe UI Semibold"/>
                <a:cs typeface="Segoe UI Semibold"/>
              </a:rPr>
              <a:t>Azure</a:t>
            </a:r>
            <a:r>
              <a:rPr sz="1200" b="1" kern="0" spc="-53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1200" b="1" kern="0" spc="-19" dirty="0">
                <a:solidFill>
                  <a:srgbClr val="0078D3"/>
                </a:solidFill>
                <a:latin typeface="Segoe UI Semibold"/>
                <a:cs typeface="Segoe UI Semibold"/>
              </a:rPr>
              <a:t>SQL </a:t>
            </a:r>
            <a:r>
              <a:rPr sz="1200" b="1" kern="0" spc="-8" dirty="0">
                <a:solidFill>
                  <a:srgbClr val="006FC0"/>
                </a:solidFill>
                <a:latin typeface="Segoe UI Semibold"/>
                <a:cs typeface="Segoe UI Semibold"/>
              </a:rPr>
              <a:t>D</a:t>
            </a:r>
            <a:r>
              <a:rPr sz="1200" b="1" kern="0" spc="-8" dirty="0">
                <a:solidFill>
                  <a:srgbClr val="0078D3"/>
                </a:solidFill>
                <a:latin typeface="Segoe UI Semibold"/>
                <a:cs typeface="Segoe UI Semibold"/>
              </a:rPr>
              <a:t>atabase</a:t>
            </a:r>
            <a:endParaRPr sz="1200" kern="0">
              <a:solidFill>
                <a:sysClr val="windowText" lastClr="000000"/>
              </a:solidFill>
              <a:latin typeface="Segoe UI Semibold"/>
              <a:cs typeface="Segoe UI Semibold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553771" y="2838847"/>
            <a:ext cx="2049780" cy="641201"/>
          </a:xfrm>
          <a:prstGeom prst="rect">
            <a:avLst/>
          </a:prstGeom>
        </p:spPr>
        <p:txBody>
          <a:bodyPr vert="horz" wrap="square" lIns="0" tIns="53340" rIns="0" bIns="0" rtlCol="0">
            <a:spAutoFit/>
          </a:bodyPr>
          <a:lstStyle/>
          <a:p>
            <a:pPr algn="ctr" defTabSz="685800">
              <a:spcBef>
                <a:spcPts val="420"/>
              </a:spcBef>
            </a:pPr>
            <a:r>
              <a:rPr sz="900" b="1" kern="0" dirty="0">
                <a:solidFill>
                  <a:sysClr val="windowText" lastClr="000000"/>
                </a:solidFill>
                <a:latin typeface="Segoe UI Semibold"/>
                <a:cs typeface="Segoe UI Semibold"/>
              </a:rPr>
              <a:t>Best</a:t>
            </a:r>
            <a:r>
              <a:rPr sz="900" b="1" kern="0" spc="-23" dirty="0">
                <a:solidFill>
                  <a:sysClr val="windowText" lastClr="000000"/>
                </a:solidFill>
                <a:latin typeface="Segoe UI Semibold"/>
                <a:cs typeface="Segoe UI Semibold"/>
              </a:rPr>
              <a:t> </a:t>
            </a:r>
            <a:r>
              <a:rPr sz="900" b="1" kern="0" dirty="0">
                <a:solidFill>
                  <a:sysClr val="windowText" lastClr="000000"/>
                </a:solidFill>
                <a:latin typeface="Segoe UI Semibold"/>
                <a:cs typeface="Segoe UI Semibold"/>
              </a:rPr>
              <a:t>for</a:t>
            </a:r>
            <a:r>
              <a:rPr sz="900" b="1" kern="0" spc="-19" dirty="0">
                <a:solidFill>
                  <a:sysClr val="windowText" lastClr="000000"/>
                </a:solidFill>
                <a:latin typeface="Segoe UI Semibold"/>
                <a:cs typeface="Segoe UI Semibold"/>
              </a:rPr>
              <a:t> </a:t>
            </a:r>
            <a:r>
              <a:rPr sz="900" b="1" kern="0" dirty="0">
                <a:solidFill>
                  <a:sysClr val="windowText" lastClr="000000"/>
                </a:solidFill>
                <a:latin typeface="Segoe UI Semibold"/>
                <a:cs typeface="Segoe UI Semibold"/>
              </a:rPr>
              <a:t>building</a:t>
            </a:r>
            <a:r>
              <a:rPr sz="900" b="1" kern="0" spc="-8" dirty="0">
                <a:solidFill>
                  <a:sysClr val="windowText" lastClr="000000"/>
                </a:solidFill>
                <a:latin typeface="Segoe UI Semibold"/>
                <a:cs typeface="Segoe UI Semibold"/>
              </a:rPr>
              <a:t> </a:t>
            </a:r>
            <a:r>
              <a:rPr sz="900" b="1" kern="0" dirty="0">
                <a:solidFill>
                  <a:sysClr val="windowText" lastClr="000000"/>
                </a:solidFill>
                <a:latin typeface="Segoe UI Semibold"/>
                <a:cs typeface="Segoe UI Semibold"/>
              </a:rPr>
              <a:t>new</a:t>
            </a:r>
            <a:r>
              <a:rPr sz="900" b="1" kern="0" spc="-8" dirty="0">
                <a:solidFill>
                  <a:sysClr val="windowText" lastClr="000000"/>
                </a:solidFill>
                <a:latin typeface="Segoe UI Semibold"/>
                <a:cs typeface="Segoe UI Semibold"/>
              </a:rPr>
              <a:t> </a:t>
            </a:r>
            <a:r>
              <a:rPr sz="900" b="1" kern="0" dirty="0">
                <a:solidFill>
                  <a:sysClr val="windowText" lastClr="000000"/>
                </a:solidFill>
                <a:latin typeface="Segoe UI Semibold"/>
                <a:cs typeface="Segoe UI Semibold"/>
              </a:rPr>
              <a:t>apps</a:t>
            </a:r>
            <a:r>
              <a:rPr sz="900" b="1" kern="0" spc="-15" dirty="0">
                <a:solidFill>
                  <a:sysClr val="windowText" lastClr="000000"/>
                </a:solidFill>
                <a:latin typeface="Segoe UI Semibold"/>
                <a:cs typeface="Segoe UI Semibold"/>
              </a:rPr>
              <a:t> </a:t>
            </a:r>
            <a:r>
              <a:rPr sz="900" b="1" kern="0" dirty="0">
                <a:solidFill>
                  <a:sysClr val="windowText" lastClr="000000"/>
                </a:solidFill>
                <a:latin typeface="Segoe UI Semibold"/>
                <a:cs typeface="Segoe UI Semibold"/>
              </a:rPr>
              <a:t>in</a:t>
            </a:r>
            <a:r>
              <a:rPr sz="900" b="1" kern="0" spc="-23" dirty="0">
                <a:solidFill>
                  <a:sysClr val="windowText" lastClr="000000"/>
                </a:solidFill>
                <a:latin typeface="Segoe UI Semibold"/>
                <a:cs typeface="Segoe UI Semibold"/>
              </a:rPr>
              <a:t> </a:t>
            </a:r>
            <a:r>
              <a:rPr sz="900" b="1" kern="0" dirty="0">
                <a:solidFill>
                  <a:sysClr val="windowText" lastClr="000000"/>
                </a:solidFill>
                <a:latin typeface="Segoe UI Semibold"/>
                <a:cs typeface="Segoe UI Semibold"/>
              </a:rPr>
              <a:t>the</a:t>
            </a:r>
            <a:r>
              <a:rPr sz="900" b="1" kern="0" spc="-11" dirty="0">
                <a:solidFill>
                  <a:sysClr val="windowText" lastClr="000000"/>
                </a:solidFill>
                <a:latin typeface="Segoe UI Semibold"/>
                <a:cs typeface="Segoe UI Semibold"/>
              </a:rPr>
              <a:t> </a:t>
            </a:r>
            <a:r>
              <a:rPr sz="900" b="1" kern="0" spc="-8" dirty="0">
                <a:solidFill>
                  <a:sysClr val="windowText" lastClr="000000"/>
                </a:solidFill>
                <a:latin typeface="Segoe UI Semibold"/>
                <a:cs typeface="Segoe UI Semibold"/>
              </a:rPr>
              <a:t>cloud</a:t>
            </a:r>
            <a:endParaRPr sz="900" kern="0">
              <a:solidFill>
                <a:sysClr val="windowText" lastClr="000000"/>
              </a:solidFill>
              <a:latin typeface="Segoe UI Semibold"/>
              <a:cs typeface="Segoe UI Semibold"/>
            </a:endParaRPr>
          </a:p>
          <a:p>
            <a:pPr marL="58579" marR="50959" algn="ctr" defTabSz="685800">
              <a:lnSpc>
                <a:spcPts val="975"/>
              </a:lnSpc>
              <a:spcBef>
                <a:spcPts val="461"/>
              </a:spcBef>
            </a:pPr>
            <a:r>
              <a:rPr sz="900" kern="0" spc="-8" dirty="0">
                <a:solidFill>
                  <a:sysClr val="windowText" lastClr="000000"/>
                </a:solidFill>
                <a:latin typeface="Segoe UI"/>
                <a:cs typeface="Segoe UI"/>
              </a:rPr>
              <a:t>Pre-</a:t>
            </a:r>
            <a:r>
              <a:rPr sz="90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provisioned</a:t>
            </a:r>
            <a:r>
              <a:rPr sz="900" kern="0" spc="-26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90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or</a:t>
            </a:r>
            <a:r>
              <a:rPr sz="900" kern="0" spc="-15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90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serverless</a:t>
            </a:r>
            <a:r>
              <a:rPr sz="900" kern="0" spc="-4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900" kern="0" spc="-8" dirty="0">
                <a:solidFill>
                  <a:sysClr val="windowText" lastClr="000000"/>
                </a:solidFill>
                <a:latin typeface="Segoe UI"/>
                <a:cs typeface="Segoe UI"/>
              </a:rPr>
              <a:t>compute </a:t>
            </a:r>
            <a:r>
              <a:rPr sz="90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and</a:t>
            </a:r>
            <a:r>
              <a:rPr sz="900" kern="0" spc="-8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90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Hyperscale</a:t>
            </a:r>
            <a:r>
              <a:rPr sz="900" kern="0" spc="-19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90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storage</a:t>
            </a:r>
            <a:r>
              <a:rPr sz="900" kern="0" spc="-8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90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to </a:t>
            </a:r>
            <a:r>
              <a:rPr sz="900" kern="0" spc="-15" dirty="0">
                <a:solidFill>
                  <a:sysClr val="windowText" lastClr="000000"/>
                </a:solidFill>
                <a:latin typeface="Segoe UI"/>
                <a:cs typeface="Segoe UI"/>
              </a:rPr>
              <a:t>meet </a:t>
            </a:r>
            <a:r>
              <a:rPr sz="90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demanding</a:t>
            </a:r>
            <a:r>
              <a:rPr sz="900" kern="0" spc="-8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90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workload</a:t>
            </a:r>
            <a:r>
              <a:rPr sz="900" kern="0" spc="-19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900" kern="0" spc="-8" dirty="0">
                <a:solidFill>
                  <a:sysClr val="windowText" lastClr="000000"/>
                </a:solidFill>
                <a:latin typeface="Segoe UI"/>
                <a:cs typeface="Segoe UI"/>
              </a:rPr>
              <a:t>requirements</a:t>
            </a:r>
            <a:endParaRPr sz="900" kern="0">
              <a:solidFill>
                <a:sysClr val="windowText" lastClr="000000"/>
              </a:solidFill>
              <a:latin typeface="Segoe UI"/>
              <a:cs typeface="Segoe UI"/>
            </a:endParaRPr>
          </a:p>
        </p:txBody>
      </p:sp>
      <p:pic>
        <p:nvPicPr>
          <p:cNvPr id="12" name="object 1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96898" y="1983239"/>
            <a:ext cx="564536" cy="519797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363684" y="1961467"/>
            <a:ext cx="427668" cy="562196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752621" y="1964917"/>
            <a:ext cx="566875" cy="555297"/>
          </a:xfrm>
          <a:prstGeom prst="rect">
            <a:avLst/>
          </a:prstGeom>
        </p:spPr>
      </p:pic>
      <p:sp>
        <p:nvSpPr>
          <p:cNvPr id="15" name="object 15"/>
          <p:cNvSpPr/>
          <p:nvPr/>
        </p:nvSpPr>
        <p:spPr>
          <a:xfrm>
            <a:off x="3909060" y="2673476"/>
            <a:ext cx="2255044" cy="0"/>
          </a:xfrm>
          <a:custGeom>
            <a:avLst/>
            <a:gdLst/>
            <a:ahLst/>
            <a:cxnLst/>
            <a:rect l="l" t="t" r="r" b="b"/>
            <a:pathLst>
              <a:path w="3006725">
                <a:moveTo>
                  <a:pt x="0" y="0"/>
                </a:moveTo>
                <a:lnTo>
                  <a:pt x="3006725" y="0"/>
                </a:lnTo>
              </a:path>
            </a:pathLst>
          </a:custGeom>
          <a:ln w="12700">
            <a:solidFill>
              <a:srgbClr val="0078D3"/>
            </a:solidFill>
          </a:ln>
        </p:spPr>
        <p:txBody>
          <a:bodyPr wrap="square" lIns="0" tIns="0" rIns="0" bIns="0" rtlCol="0"/>
          <a:lstStyle/>
          <a:p>
            <a:pPr defTabSz="685800"/>
            <a:endParaRPr sz="1350" kern="0">
              <a:solidFill>
                <a:sysClr val="windowText" lastClr="000000"/>
              </a:solidFill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6449949" y="2679191"/>
            <a:ext cx="2255044" cy="0"/>
          </a:xfrm>
          <a:custGeom>
            <a:avLst/>
            <a:gdLst/>
            <a:ahLst/>
            <a:cxnLst/>
            <a:rect l="l" t="t" r="r" b="b"/>
            <a:pathLst>
              <a:path w="3006725">
                <a:moveTo>
                  <a:pt x="0" y="0"/>
                </a:moveTo>
                <a:lnTo>
                  <a:pt x="3006725" y="0"/>
                </a:lnTo>
              </a:path>
            </a:pathLst>
          </a:custGeom>
          <a:ln w="12700">
            <a:solidFill>
              <a:srgbClr val="0078D3"/>
            </a:solidFill>
          </a:ln>
        </p:spPr>
        <p:txBody>
          <a:bodyPr wrap="square" lIns="0" tIns="0" rIns="0" bIns="0" rtlCol="0"/>
          <a:lstStyle/>
          <a:p>
            <a:pPr defTabSz="685800"/>
            <a:endParaRPr sz="1350" kern="0">
              <a:solidFill>
                <a:sysClr val="windowText" lastClr="000000"/>
              </a:solidFill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419606" y="2679191"/>
            <a:ext cx="2255044" cy="0"/>
          </a:xfrm>
          <a:custGeom>
            <a:avLst/>
            <a:gdLst/>
            <a:ahLst/>
            <a:cxnLst/>
            <a:rect l="l" t="t" r="r" b="b"/>
            <a:pathLst>
              <a:path w="3006725">
                <a:moveTo>
                  <a:pt x="0" y="0"/>
                </a:moveTo>
                <a:lnTo>
                  <a:pt x="3006725" y="0"/>
                </a:lnTo>
              </a:path>
            </a:pathLst>
          </a:custGeom>
          <a:ln w="12700">
            <a:solidFill>
              <a:srgbClr val="0078D3"/>
            </a:solidFill>
          </a:ln>
        </p:spPr>
        <p:txBody>
          <a:bodyPr wrap="square" lIns="0" tIns="0" rIns="0" bIns="0" rtlCol="0"/>
          <a:lstStyle/>
          <a:p>
            <a:pPr defTabSz="685800"/>
            <a:endParaRPr sz="1350" kern="0">
              <a:solidFill>
                <a:sysClr val="windowText" lastClr="000000"/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8428" y="258747"/>
            <a:ext cx="6100049" cy="379431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L="9525">
              <a:spcBef>
                <a:spcPts val="79"/>
              </a:spcBef>
            </a:pPr>
            <a:r>
              <a:rPr dirty="0"/>
              <a:t>SQL</a:t>
            </a:r>
            <a:r>
              <a:rPr spc="-139" dirty="0"/>
              <a:t> </a:t>
            </a:r>
            <a:r>
              <a:rPr spc="-15" dirty="0"/>
              <a:t>Server</a:t>
            </a:r>
            <a:r>
              <a:rPr spc="-143" dirty="0"/>
              <a:t> </a:t>
            </a:r>
            <a:r>
              <a:rPr dirty="0"/>
              <a:t>on</a:t>
            </a:r>
            <a:r>
              <a:rPr spc="-131" dirty="0"/>
              <a:t> </a:t>
            </a:r>
            <a:r>
              <a:rPr spc="-26" dirty="0"/>
              <a:t>Azure</a:t>
            </a:r>
            <a:r>
              <a:rPr spc="-139" dirty="0"/>
              <a:t> </a:t>
            </a:r>
            <a:r>
              <a:rPr spc="-15" dirty="0"/>
              <a:t>virtual</a:t>
            </a:r>
            <a:r>
              <a:rPr spc="-124" dirty="0"/>
              <a:t> </a:t>
            </a:r>
            <a:r>
              <a:rPr spc="-19" dirty="0"/>
              <a:t>machines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01903" y="1542478"/>
            <a:ext cx="2695099" cy="609302"/>
          </a:xfrm>
          <a:prstGeom prst="rect">
            <a:avLst/>
          </a:prstGeom>
        </p:spPr>
        <p:txBody>
          <a:bodyPr vert="horz" wrap="square" lIns="0" tIns="9049" rIns="0" bIns="0" rtlCol="0">
            <a:spAutoFit/>
          </a:bodyPr>
          <a:lstStyle/>
          <a:p>
            <a:pPr marL="9525" defTabSz="685800">
              <a:spcBef>
                <a:spcPts val="71"/>
              </a:spcBef>
            </a:pPr>
            <a:r>
              <a:rPr sz="1200" b="1" kern="0" dirty="0">
                <a:solidFill>
                  <a:sysClr val="windowText" lastClr="000000"/>
                </a:solidFill>
                <a:latin typeface="Segoe UI Semibold"/>
                <a:cs typeface="Segoe UI Semibold"/>
              </a:rPr>
              <a:t>Customer</a:t>
            </a:r>
            <a:r>
              <a:rPr sz="1200" b="1" kern="0" spc="-83" dirty="0">
                <a:solidFill>
                  <a:sysClr val="windowText" lastClr="000000"/>
                </a:solidFill>
                <a:latin typeface="Segoe UI Semibold"/>
                <a:cs typeface="Segoe UI Semibold"/>
              </a:rPr>
              <a:t> </a:t>
            </a:r>
            <a:r>
              <a:rPr sz="1200" b="1" kern="0" spc="-8" dirty="0">
                <a:solidFill>
                  <a:sysClr val="windowText" lastClr="000000"/>
                </a:solidFill>
                <a:latin typeface="Segoe UI Semibold"/>
                <a:cs typeface="Segoe UI Semibold"/>
              </a:rPr>
              <a:t>challenge</a:t>
            </a:r>
            <a:endParaRPr sz="1200" kern="0">
              <a:solidFill>
                <a:sysClr val="windowText" lastClr="000000"/>
              </a:solidFill>
              <a:latin typeface="Segoe UI Semibold"/>
              <a:cs typeface="Segoe UI Semibold"/>
            </a:endParaRPr>
          </a:p>
          <a:p>
            <a:pPr marL="9525" marR="3810" defTabSz="685800">
              <a:spcBef>
                <a:spcPts val="4"/>
              </a:spcBef>
            </a:pPr>
            <a:r>
              <a:rPr sz="90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I</a:t>
            </a:r>
            <a:r>
              <a:rPr sz="900" kern="0" spc="-11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90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want</a:t>
            </a:r>
            <a:r>
              <a:rPr sz="900" kern="0" spc="-8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90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to</a:t>
            </a:r>
            <a:r>
              <a:rPr sz="900" kern="0" spc="-8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90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migrate</a:t>
            </a:r>
            <a:r>
              <a:rPr sz="900" kern="0" spc="-8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90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to</a:t>
            </a:r>
            <a:r>
              <a:rPr sz="900" kern="0" spc="-11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90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the</a:t>
            </a:r>
            <a:r>
              <a:rPr sz="900" kern="0" spc="-11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90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cloud</a:t>
            </a:r>
            <a:r>
              <a:rPr sz="900" kern="0" spc="-30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90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as</a:t>
            </a:r>
            <a:r>
              <a:rPr sz="900" kern="0" spc="-8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90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fast</a:t>
            </a:r>
            <a:r>
              <a:rPr sz="900" kern="0" spc="8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90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as</a:t>
            </a:r>
            <a:r>
              <a:rPr sz="900" kern="0" spc="-8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90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possible</a:t>
            </a:r>
            <a:r>
              <a:rPr sz="900" kern="0" spc="-23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900" kern="0" spc="-19" dirty="0">
                <a:solidFill>
                  <a:sysClr val="windowText" lastClr="000000"/>
                </a:solidFill>
                <a:latin typeface="Segoe UI"/>
                <a:cs typeface="Segoe UI"/>
              </a:rPr>
              <a:t>but </a:t>
            </a:r>
            <a:r>
              <a:rPr sz="90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maintain</a:t>
            </a:r>
            <a:r>
              <a:rPr sz="900" kern="0" spc="-30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90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operating</a:t>
            </a:r>
            <a:r>
              <a:rPr sz="900" kern="0" spc="-30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90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system</a:t>
            </a:r>
            <a:r>
              <a:rPr sz="900" kern="0" spc="-4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90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control</a:t>
            </a:r>
            <a:r>
              <a:rPr sz="900" kern="0" spc="-49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90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and</a:t>
            </a:r>
            <a:r>
              <a:rPr sz="900" kern="0" spc="-15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90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complete</a:t>
            </a:r>
            <a:r>
              <a:rPr sz="900" kern="0" spc="-23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900" kern="0" spc="-19" dirty="0">
                <a:solidFill>
                  <a:sysClr val="windowText" lastClr="000000"/>
                </a:solidFill>
                <a:latin typeface="Segoe UI"/>
                <a:cs typeface="Segoe UI"/>
              </a:rPr>
              <a:t>SQL </a:t>
            </a:r>
            <a:r>
              <a:rPr sz="90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Server</a:t>
            </a:r>
            <a:r>
              <a:rPr sz="900" kern="0" spc="-4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900" kern="0" spc="-8" dirty="0">
                <a:solidFill>
                  <a:sysClr val="windowText" lastClr="000000"/>
                </a:solidFill>
                <a:latin typeface="Segoe UI"/>
                <a:cs typeface="Segoe UI"/>
              </a:rPr>
              <a:t>functionality</a:t>
            </a:r>
            <a:endParaRPr sz="900" kern="0">
              <a:solidFill>
                <a:sysClr val="windowText" lastClr="000000"/>
              </a:solidFill>
              <a:latin typeface="Segoe UI"/>
              <a:cs typeface="Segoe U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01903" y="2634044"/>
            <a:ext cx="2742724" cy="609302"/>
          </a:xfrm>
          <a:prstGeom prst="rect">
            <a:avLst/>
          </a:prstGeom>
        </p:spPr>
        <p:txBody>
          <a:bodyPr vert="horz" wrap="square" lIns="0" tIns="9049" rIns="0" bIns="0" rtlCol="0">
            <a:spAutoFit/>
          </a:bodyPr>
          <a:lstStyle/>
          <a:p>
            <a:pPr marL="9525" defTabSz="685800">
              <a:spcBef>
                <a:spcPts val="71"/>
              </a:spcBef>
            </a:pPr>
            <a:r>
              <a:rPr sz="1200" b="1" kern="0" spc="-8" dirty="0">
                <a:solidFill>
                  <a:srgbClr val="0078D3"/>
                </a:solidFill>
                <a:latin typeface="Segoe UI Semibold"/>
                <a:cs typeface="Segoe UI Semibold"/>
              </a:rPr>
              <a:t>Solution</a:t>
            </a:r>
            <a:endParaRPr sz="1200" kern="0">
              <a:solidFill>
                <a:sysClr val="windowText" lastClr="000000"/>
              </a:solidFill>
              <a:latin typeface="Segoe UI Semibold"/>
              <a:cs typeface="Segoe UI Semibold"/>
            </a:endParaRPr>
          </a:p>
          <a:p>
            <a:pPr marL="9525" marR="3810" defTabSz="685800">
              <a:spcBef>
                <a:spcPts val="4"/>
              </a:spcBef>
            </a:pPr>
            <a:r>
              <a:rPr sz="90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Get</a:t>
            </a:r>
            <a:r>
              <a:rPr sz="900" kern="0" spc="-11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90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the</a:t>
            </a:r>
            <a:r>
              <a:rPr sz="900" kern="0" spc="-8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90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combined</a:t>
            </a:r>
            <a:r>
              <a:rPr sz="900" kern="0" spc="-19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90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performance,</a:t>
            </a:r>
            <a:r>
              <a:rPr sz="900" kern="0" spc="-30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900" kern="0" spc="-8" dirty="0">
                <a:solidFill>
                  <a:sysClr val="windowText" lastClr="000000"/>
                </a:solidFill>
                <a:latin typeface="Segoe UI"/>
                <a:cs typeface="Segoe UI"/>
              </a:rPr>
              <a:t>security,</a:t>
            </a:r>
            <a:r>
              <a:rPr sz="900" kern="0" spc="-11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90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and </a:t>
            </a:r>
            <a:r>
              <a:rPr sz="900" kern="0" spc="-8" dirty="0">
                <a:solidFill>
                  <a:sysClr val="windowText" lastClr="000000"/>
                </a:solidFill>
                <a:latin typeface="Segoe UI"/>
                <a:cs typeface="Segoe UI"/>
              </a:rPr>
              <a:t>analytics </a:t>
            </a:r>
            <a:r>
              <a:rPr sz="90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of</a:t>
            </a:r>
            <a:r>
              <a:rPr sz="900" kern="0" spc="-19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90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SQL</a:t>
            </a:r>
            <a:r>
              <a:rPr sz="900" kern="0" spc="-15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900" kern="0" spc="-8" dirty="0">
                <a:solidFill>
                  <a:sysClr val="windowText" lastClr="000000"/>
                </a:solidFill>
                <a:latin typeface="Segoe UI"/>
                <a:cs typeface="Segoe UI"/>
              </a:rPr>
              <a:t>Server, </a:t>
            </a:r>
            <a:r>
              <a:rPr sz="90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backed</a:t>
            </a:r>
            <a:r>
              <a:rPr sz="900" kern="0" spc="-23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90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by</a:t>
            </a:r>
            <a:r>
              <a:rPr sz="900" kern="0" spc="-26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90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the</a:t>
            </a:r>
            <a:r>
              <a:rPr sz="900" kern="0" spc="-15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900" kern="0" spc="-8" dirty="0">
                <a:solidFill>
                  <a:sysClr val="windowText" lastClr="000000"/>
                </a:solidFill>
                <a:latin typeface="Segoe UI"/>
                <a:cs typeface="Segoe UI"/>
              </a:rPr>
              <a:t>flexibility, security,</a:t>
            </a:r>
            <a:r>
              <a:rPr sz="900" kern="0" spc="-19" dirty="0">
                <a:solidFill>
                  <a:sysClr val="windowText" lastClr="000000"/>
                </a:solidFill>
                <a:latin typeface="Segoe UI"/>
                <a:cs typeface="Segoe UI"/>
              </a:rPr>
              <a:t> and </a:t>
            </a:r>
            <a:r>
              <a:rPr sz="90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hybrid</a:t>
            </a:r>
            <a:r>
              <a:rPr sz="900" kern="0" spc="-38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90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connectivity</a:t>
            </a:r>
            <a:r>
              <a:rPr sz="900" kern="0" spc="-38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90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of</a:t>
            </a:r>
            <a:r>
              <a:rPr sz="900" kern="0" spc="-19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900" kern="0" spc="-8" dirty="0">
                <a:solidFill>
                  <a:sysClr val="windowText" lastClr="000000"/>
                </a:solidFill>
                <a:latin typeface="Segoe UI"/>
                <a:cs typeface="Segoe UI"/>
              </a:rPr>
              <a:t>Azure</a:t>
            </a:r>
            <a:endParaRPr sz="900" kern="0">
              <a:solidFill>
                <a:sysClr val="windowText" lastClr="000000"/>
              </a:solidFill>
              <a:latin typeface="Segoe UI"/>
              <a:cs typeface="Segoe U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867911" y="1437894"/>
            <a:ext cx="2365058" cy="1425615"/>
          </a:xfrm>
          <a:prstGeom prst="rect">
            <a:avLst/>
          </a:prstGeom>
          <a:solidFill>
            <a:srgbClr val="F1F1F1"/>
          </a:solidFill>
        </p:spPr>
        <p:txBody>
          <a:bodyPr vert="horz" wrap="square" lIns="0" tIns="106204" rIns="0" bIns="0" rtlCol="0">
            <a:spAutoFit/>
          </a:bodyPr>
          <a:lstStyle/>
          <a:p>
            <a:pPr marL="138113" defTabSz="685800">
              <a:spcBef>
                <a:spcPts val="836"/>
              </a:spcBef>
            </a:pPr>
            <a:r>
              <a:rPr sz="1200" b="1" kern="0" dirty="0">
                <a:solidFill>
                  <a:srgbClr val="0078D3"/>
                </a:solidFill>
                <a:latin typeface="Segoe UI Semibold"/>
                <a:cs typeface="Segoe UI Semibold"/>
              </a:rPr>
              <a:t>Key</a:t>
            </a:r>
            <a:r>
              <a:rPr sz="1200" b="1" kern="0" spc="-4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1200" b="1" kern="0" spc="-8" dirty="0">
                <a:solidFill>
                  <a:srgbClr val="0078D3"/>
                </a:solidFill>
                <a:latin typeface="Segoe UI Semibold"/>
                <a:cs typeface="Segoe UI Semibold"/>
              </a:rPr>
              <a:t>features</a:t>
            </a:r>
            <a:endParaRPr sz="1200" kern="0">
              <a:solidFill>
                <a:sysClr val="windowText" lastClr="000000"/>
              </a:solidFill>
              <a:latin typeface="Segoe UI Semibold"/>
              <a:cs typeface="Segoe UI Semibold"/>
            </a:endParaRPr>
          </a:p>
          <a:p>
            <a:pPr marL="138113" marR="587216" defTabSz="685800">
              <a:lnSpc>
                <a:spcPct val="141700"/>
              </a:lnSpc>
              <a:spcBef>
                <a:spcPts val="4"/>
              </a:spcBef>
            </a:pPr>
            <a:r>
              <a:rPr sz="90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SQL</a:t>
            </a:r>
            <a:r>
              <a:rPr sz="900" kern="0" spc="-8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90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Server and</a:t>
            </a:r>
            <a:r>
              <a:rPr sz="900" kern="0" spc="-15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90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OS</a:t>
            </a:r>
            <a:r>
              <a:rPr sz="900" kern="0" spc="-8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90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server</a:t>
            </a:r>
            <a:r>
              <a:rPr sz="900" kern="0" spc="4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900" kern="0" spc="-8" dirty="0">
                <a:solidFill>
                  <a:sysClr val="windowText" lastClr="000000"/>
                </a:solidFill>
                <a:latin typeface="Segoe UI"/>
                <a:cs typeface="Segoe UI"/>
              </a:rPr>
              <a:t>access </a:t>
            </a:r>
            <a:r>
              <a:rPr sz="90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Expansive</a:t>
            </a:r>
            <a:r>
              <a:rPr sz="900" kern="0" spc="-30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90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SQL</a:t>
            </a:r>
            <a:r>
              <a:rPr sz="900" kern="0" spc="-19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90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and</a:t>
            </a:r>
            <a:r>
              <a:rPr sz="900" kern="0" spc="-11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90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OS</a:t>
            </a:r>
            <a:r>
              <a:rPr sz="900" kern="0" spc="-15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900" kern="0" spc="-8" dirty="0">
                <a:solidFill>
                  <a:sysClr val="windowText" lastClr="000000"/>
                </a:solidFill>
                <a:latin typeface="Segoe UI"/>
                <a:cs typeface="Segoe UI"/>
              </a:rPr>
              <a:t>versions </a:t>
            </a:r>
            <a:r>
              <a:rPr sz="90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Windows,</a:t>
            </a:r>
            <a:r>
              <a:rPr sz="900" kern="0" spc="-15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90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Linux,</a:t>
            </a:r>
            <a:r>
              <a:rPr sz="900" kern="0" spc="-34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900" kern="0" spc="-8" dirty="0">
                <a:solidFill>
                  <a:sysClr val="windowText" lastClr="000000"/>
                </a:solidFill>
                <a:latin typeface="Segoe UI"/>
                <a:cs typeface="Segoe UI"/>
              </a:rPr>
              <a:t>Containers</a:t>
            </a:r>
            <a:endParaRPr sz="900" kern="0">
              <a:solidFill>
                <a:sysClr val="windowText" lastClr="000000"/>
              </a:solidFill>
              <a:latin typeface="Segoe UI"/>
              <a:cs typeface="Segoe UI"/>
            </a:endParaRPr>
          </a:p>
          <a:p>
            <a:pPr marL="138113" defTabSz="685800">
              <a:spcBef>
                <a:spcPts val="450"/>
              </a:spcBef>
            </a:pPr>
            <a:r>
              <a:rPr sz="90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File</a:t>
            </a:r>
            <a:r>
              <a:rPr sz="900" kern="0" spc="-23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90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stream,</a:t>
            </a:r>
            <a:r>
              <a:rPr sz="900" kern="0" spc="-8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900" kern="0" spc="-19" dirty="0">
                <a:solidFill>
                  <a:sysClr val="windowText" lastClr="000000"/>
                </a:solidFill>
                <a:latin typeface="Segoe UI"/>
                <a:cs typeface="Segoe UI"/>
              </a:rPr>
              <a:t>DTC,</a:t>
            </a:r>
            <a:r>
              <a:rPr sz="900" kern="0" spc="-38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90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and</a:t>
            </a:r>
            <a:r>
              <a:rPr sz="900" kern="0" spc="-11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90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Simple</a:t>
            </a:r>
            <a:r>
              <a:rPr sz="900" kern="0" spc="-23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900" kern="0" spc="-8" dirty="0">
                <a:solidFill>
                  <a:sysClr val="windowText" lastClr="000000"/>
                </a:solidFill>
                <a:latin typeface="Segoe UI"/>
                <a:cs typeface="Segoe UI"/>
              </a:rPr>
              <a:t>Recovery</a:t>
            </a:r>
            <a:endParaRPr sz="900" kern="0">
              <a:solidFill>
                <a:sysClr val="windowText" lastClr="000000"/>
              </a:solidFill>
              <a:latin typeface="Segoe UI"/>
              <a:cs typeface="Segoe UI"/>
            </a:endParaRPr>
          </a:p>
          <a:p>
            <a:pPr marL="138113" defTabSz="685800">
              <a:spcBef>
                <a:spcPts val="4"/>
              </a:spcBef>
            </a:pPr>
            <a:r>
              <a:rPr sz="900" kern="0" spc="-8" dirty="0">
                <a:solidFill>
                  <a:sysClr val="windowText" lastClr="000000"/>
                </a:solidFill>
                <a:latin typeface="Segoe UI"/>
                <a:cs typeface="Segoe UI"/>
              </a:rPr>
              <a:t>model</a:t>
            </a:r>
            <a:endParaRPr sz="900" kern="0">
              <a:solidFill>
                <a:sysClr val="windowText" lastClr="000000"/>
              </a:solidFill>
              <a:latin typeface="Segoe UI"/>
              <a:cs typeface="Segoe UI"/>
            </a:endParaRPr>
          </a:p>
          <a:p>
            <a:pPr marL="138113" defTabSz="685800">
              <a:spcBef>
                <a:spcPts val="450"/>
              </a:spcBef>
            </a:pPr>
            <a:r>
              <a:rPr sz="90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SSAS,</a:t>
            </a:r>
            <a:r>
              <a:rPr sz="900" kern="0" spc="-15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90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SSRS,</a:t>
            </a:r>
            <a:r>
              <a:rPr sz="900" kern="0" spc="-11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90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and</a:t>
            </a:r>
            <a:r>
              <a:rPr sz="900" kern="0" spc="-19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900" kern="0" spc="-15" dirty="0">
                <a:solidFill>
                  <a:sysClr val="windowText" lastClr="000000"/>
                </a:solidFill>
                <a:latin typeface="Segoe UI"/>
                <a:cs typeface="Segoe UI"/>
              </a:rPr>
              <a:t>SSIS</a:t>
            </a:r>
            <a:endParaRPr sz="900" kern="0">
              <a:solidFill>
                <a:sysClr val="windowText" lastClr="000000"/>
              </a:solidFill>
              <a:latin typeface="Segoe UI"/>
              <a:cs typeface="Segoe U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342507" y="1437895"/>
            <a:ext cx="2365058" cy="1859003"/>
          </a:xfrm>
          <a:prstGeom prst="rect">
            <a:avLst/>
          </a:prstGeom>
          <a:solidFill>
            <a:srgbClr val="F1F1F1"/>
          </a:solidFill>
        </p:spPr>
        <p:txBody>
          <a:bodyPr vert="horz" wrap="square" lIns="0" tIns="106204" rIns="0" bIns="0" rtlCol="0">
            <a:spAutoFit/>
          </a:bodyPr>
          <a:lstStyle/>
          <a:p>
            <a:pPr marL="137636" defTabSz="685800">
              <a:spcBef>
                <a:spcPts val="836"/>
              </a:spcBef>
            </a:pPr>
            <a:r>
              <a:rPr sz="1200" b="1" kern="0" dirty="0">
                <a:solidFill>
                  <a:srgbClr val="0078D3"/>
                </a:solidFill>
                <a:latin typeface="Segoe UI Semibold"/>
                <a:cs typeface="Segoe UI Semibold"/>
              </a:rPr>
              <a:t>Azure</a:t>
            </a:r>
            <a:r>
              <a:rPr sz="1200" b="1" kern="0" spc="-56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1200" b="1" kern="0" spc="-8" dirty="0">
                <a:solidFill>
                  <a:srgbClr val="0078D3"/>
                </a:solidFill>
                <a:latin typeface="Segoe UI Semibold"/>
                <a:cs typeface="Segoe UI Semibold"/>
              </a:rPr>
              <a:t>differentiators</a:t>
            </a:r>
            <a:endParaRPr sz="1200" kern="0">
              <a:solidFill>
                <a:sysClr val="windowText" lastClr="000000"/>
              </a:solidFill>
              <a:latin typeface="Segoe UI Semibold"/>
              <a:cs typeface="Segoe UI Semibold"/>
            </a:endParaRPr>
          </a:p>
          <a:p>
            <a:pPr marL="137636" marR="229076" defTabSz="685800">
              <a:spcBef>
                <a:spcPts val="454"/>
              </a:spcBef>
            </a:pPr>
            <a:r>
              <a:rPr sz="90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Free</a:t>
            </a:r>
            <a:r>
              <a:rPr sz="900" kern="0" spc="-30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90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Extended</a:t>
            </a:r>
            <a:r>
              <a:rPr sz="900" kern="0" spc="-11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90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Security</a:t>
            </a:r>
            <a:r>
              <a:rPr sz="900" kern="0" spc="-26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90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Updates</a:t>
            </a:r>
            <a:r>
              <a:rPr sz="900" kern="0" spc="-15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90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for</a:t>
            </a:r>
            <a:r>
              <a:rPr sz="900" kern="0" spc="-19" dirty="0">
                <a:solidFill>
                  <a:sysClr val="windowText" lastClr="000000"/>
                </a:solidFill>
                <a:latin typeface="Segoe UI"/>
                <a:cs typeface="Segoe UI"/>
              </a:rPr>
              <a:t> SQL </a:t>
            </a:r>
            <a:r>
              <a:rPr sz="90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Server</a:t>
            </a:r>
            <a:r>
              <a:rPr sz="900" kern="0" spc="-4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900" kern="0" spc="-8" dirty="0">
                <a:solidFill>
                  <a:sysClr val="windowText" lastClr="000000"/>
                </a:solidFill>
                <a:latin typeface="Segoe UI"/>
                <a:cs typeface="Segoe UI"/>
              </a:rPr>
              <a:t>2008/R2</a:t>
            </a:r>
            <a:endParaRPr sz="900" kern="0">
              <a:solidFill>
                <a:sysClr val="windowText" lastClr="000000"/>
              </a:solidFill>
              <a:latin typeface="Segoe UI"/>
              <a:cs typeface="Segoe UI"/>
            </a:endParaRPr>
          </a:p>
          <a:p>
            <a:pPr marL="137636" marR="559594" defTabSz="685800">
              <a:spcBef>
                <a:spcPts val="450"/>
              </a:spcBef>
            </a:pPr>
            <a:r>
              <a:rPr sz="90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Automated</a:t>
            </a:r>
            <a:r>
              <a:rPr sz="900" kern="0" spc="-15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90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Backups</a:t>
            </a:r>
            <a:r>
              <a:rPr sz="900" kern="0" spc="-15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90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and</a:t>
            </a:r>
            <a:r>
              <a:rPr sz="900" kern="0" spc="-11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900" kern="0" spc="-8" dirty="0">
                <a:solidFill>
                  <a:sysClr val="windowText" lastClr="000000"/>
                </a:solidFill>
                <a:latin typeface="Segoe UI"/>
                <a:cs typeface="Segoe UI"/>
              </a:rPr>
              <a:t>Security Updates</a:t>
            </a:r>
            <a:endParaRPr sz="900" kern="0">
              <a:solidFill>
                <a:sysClr val="windowText" lastClr="000000"/>
              </a:solidFill>
              <a:latin typeface="Segoe UI"/>
              <a:cs typeface="Segoe UI"/>
            </a:endParaRPr>
          </a:p>
          <a:p>
            <a:pPr marL="137636" defTabSz="685800">
              <a:spcBef>
                <a:spcPts val="454"/>
              </a:spcBef>
            </a:pPr>
            <a:r>
              <a:rPr sz="90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Point</a:t>
            </a:r>
            <a:r>
              <a:rPr sz="900" kern="0" spc="-23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90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in</a:t>
            </a:r>
            <a:r>
              <a:rPr sz="900" kern="0" spc="-26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90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Time</a:t>
            </a:r>
            <a:r>
              <a:rPr sz="900" kern="0" spc="-23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900" kern="0" spc="-8" dirty="0">
                <a:solidFill>
                  <a:sysClr val="windowText" lastClr="000000"/>
                </a:solidFill>
                <a:latin typeface="Segoe UI"/>
                <a:cs typeface="Segoe UI"/>
              </a:rPr>
              <a:t>Restore</a:t>
            </a:r>
            <a:r>
              <a:rPr sz="900" kern="0" spc="-23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90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with</a:t>
            </a:r>
            <a:r>
              <a:rPr sz="900" kern="0" spc="-19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90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Azure</a:t>
            </a:r>
            <a:r>
              <a:rPr sz="900" kern="0" spc="-45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900" kern="0" spc="-8" dirty="0">
                <a:solidFill>
                  <a:sysClr val="windowText" lastClr="000000"/>
                </a:solidFill>
                <a:latin typeface="Segoe UI"/>
                <a:cs typeface="Segoe UI"/>
              </a:rPr>
              <a:t>Backup</a:t>
            </a:r>
            <a:endParaRPr sz="900" kern="0">
              <a:solidFill>
                <a:sysClr val="windowText" lastClr="000000"/>
              </a:solidFill>
              <a:latin typeface="Segoe UI"/>
              <a:cs typeface="Segoe UI"/>
            </a:endParaRPr>
          </a:p>
          <a:p>
            <a:pPr marL="137636" marR="305753" defTabSz="685800">
              <a:spcBef>
                <a:spcPts val="450"/>
              </a:spcBef>
            </a:pPr>
            <a:r>
              <a:rPr sz="90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Accelerated</a:t>
            </a:r>
            <a:r>
              <a:rPr sz="900" kern="0" spc="-19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90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storage</a:t>
            </a:r>
            <a:r>
              <a:rPr sz="900" kern="0" spc="-23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90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performance</a:t>
            </a:r>
            <a:r>
              <a:rPr sz="900" kern="0" spc="-38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900" kern="0" spc="-15" dirty="0">
                <a:solidFill>
                  <a:sysClr val="windowText" lastClr="000000"/>
                </a:solidFill>
                <a:latin typeface="Segoe UI"/>
                <a:cs typeface="Segoe UI"/>
              </a:rPr>
              <a:t>with </a:t>
            </a:r>
            <a:r>
              <a:rPr sz="90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Azure</a:t>
            </a:r>
            <a:r>
              <a:rPr sz="900" kern="0" spc="-41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90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Blob</a:t>
            </a:r>
            <a:r>
              <a:rPr sz="900" kern="0" spc="-23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900" kern="0" spc="-8" dirty="0">
                <a:solidFill>
                  <a:sysClr val="windowText" lastClr="000000"/>
                </a:solidFill>
                <a:latin typeface="Segoe UI"/>
                <a:cs typeface="Segoe UI"/>
              </a:rPr>
              <a:t>Caching</a:t>
            </a:r>
            <a:endParaRPr sz="900" kern="0">
              <a:solidFill>
                <a:sysClr val="windowText" lastClr="000000"/>
              </a:solidFill>
              <a:latin typeface="Segoe UI"/>
              <a:cs typeface="Segoe UI"/>
            </a:endParaRPr>
          </a:p>
          <a:p>
            <a:pPr marL="137636" marR="291465" defTabSz="685800">
              <a:spcBef>
                <a:spcPts val="450"/>
              </a:spcBef>
            </a:pPr>
            <a:r>
              <a:rPr sz="90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435</a:t>
            </a:r>
            <a:r>
              <a:rPr sz="900" kern="0" spc="-8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90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percent</a:t>
            </a:r>
            <a:r>
              <a:rPr sz="900" kern="0" spc="-30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90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overall</a:t>
            </a:r>
            <a:r>
              <a:rPr sz="900" kern="0" spc="-30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90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return</a:t>
            </a:r>
            <a:r>
              <a:rPr sz="900" kern="0" spc="-34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90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on</a:t>
            </a:r>
            <a:r>
              <a:rPr sz="900" kern="0" spc="-19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90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an</a:t>
            </a:r>
            <a:r>
              <a:rPr sz="900" kern="0" spc="-19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900" kern="0" spc="-15" dirty="0">
                <a:solidFill>
                  <a:sysClr val="windowText" lastClr="000000"/>
                </a:solidFill>
                <a:latin typeface="Segoe UI"/>
                <a:cs typeface="Segoe UI"/>
              </a:rPr>
              <a:t>Azure </a:t>
            </a:r>
            <a:r>
              <a:rPr sz="90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IaaS</a:t>
            </a:r>
            <a:r>
              <a:rPr sz="900" kern="0" spc="-23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90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investment</a:t>
            </a:r>
            <a:r>
              <a:rPr sz="900" kern="0" spc="-15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90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over</a:t>
            </a:r>
            <a:r>
              <a:rPr sz="900" kern="0" spc="-15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90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five</a:t>
            </a:r>
            <a:r>
              <a:rPr sz="900" kern="0" spc="-23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900" kern="0" spc="-8" dirty="0">
                <a:solidFill>
                  <a:sysClr val="windowText" lastClr="000000"/>
                </a:solidFill>
                <a:latin typeface="Segoe UI"/>
                <a:cs typeface="Segoe UI"/>
              </a:rPr>
              <a:t>years</a:t>
            </a:r>
            <a:r>
              <a:rPr sz="900" kern="0" spc="-11" baseline="24305" dirty="0">
                <a:solidFill>
                  <a:sysClr val="windowText" lastClr="000000"/>
                </a:solidFill>
                <a:latin typeface="Segoe UI"/>
                <a:cs typeface="Segoe UI"/>
              </a:rPr>
              <a:t>1</a:t>
            </a:r>
            <a:endParaRPr sz="900" kern="0" baseline="24305">
              <a:solidFill>
                <a:sysClr val="windowText" lastClr="000000"/>
              </a:solidFill>
              <a:latin typeface="Segoe UI"/>
              <a:cs typeface="Segoe U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440055" y="1585342"/>
            <a:ext cx="347663" cy="293846"/>
            <a:chOff x="586740" y="2113788"/>
            <a:chExt cx="463550" cy="391795"/>
          </a:xfrm>
        </p:grpSpPr>
        <p:sp>
          <p:nvSpPr>
            <p:cNvPr id="8" name="object 8"/>
            <p:cNvSpPr/>
            <p:nvPr/>
          </p:nvSpPr>
          <p:spPr>
            <a:xfrm>
              <a:off x="586740" y="2113788"/>
              <a:ext cx="463550" cy="391795"/>
            </a:xfrm>
            <a:custGeom>
              <a:avLst/>
              <a:gdLst/>
              <a:ahLst/>
              <a:cxnLst/>
              <a:rect l="l" t="t" r="r" b="b"/>
              <a:pathLst>
                <a:path w="463550" h="391794">
                  <a:moveTo>
                    <a:pt x="231647" y="0"/>
                  </a:moveTo>
                  <a:lnTo>
                    <a:pt x="0" y="391667"/>
                  </a:lnTo>
                  <a:lnTo>
                    <a:pt x="463296" y="391667"/>
                  </a:lnTo>
                  <a:lnTo>
                    <a:pt x="23164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defTabSz="685800"/>
              <a:endParaRPr sz="135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819150" y="2239518"/>
              <a:ext cx="0" cy="203200"/>
            </a:xfrm>
            <a:custGeom>
              <a:avLst/>
              <a:gdLst/>
              <a:ahLst/>
              <a:cxnLst/>
              <a:rect l="l" t="t" r="r" b="b"/>
              <a:pathLst>
                <a:path h="203200">
                  <a:moveTo>
                    <a:pt x="0" y="0"/>
                  </a:moveTo>
                  <a:lnTo>
                    <a:pt x="0" y="146177"/>
                  </a:lnTo>
                </a:path>
                <a:path h="203200">
                  <a:moveTo>
                    <a:pt x="0" y="167640"/>
                  </a:moveTo>
                  <a:lnTo>
                    <a:pt x="0" y="203073"/>
                  </a:lnTo>
                </a:path>
              </a:pathLst>
            </a:custGeom>
            <a:ln w="25400">
              <a:solidFill>
                <a:srgbClr val="50E6FF"/>
              </a:solidFill>
            </a:ln>
          </p:spPr>
          <p:txBody>
            <a:bodyPr wrap="square" lIns="0" tIns="0" rIns="0" bIns="0" rtlCol="0"/>
            <a:lstStyle/>
            <a:p>
              <a:pPr defTabSz="685800"/>
              <a:endParaRPr sz="1350" kern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440055" y="2660903"/>
            <a:ext cx="347663" cy="347663"/>
            <a:chOff x="586740" y="3547871"/>
            <a:chExt cx="463550" cy="463550"/>
          </a:xfrm>
        </p:grpSpPr>
        <p:sp>
          <p:nvSpPr>
            <p:cNvPr id="11" name="object 11"/>
            <p:cNvSpPr/>
            <p:nvPr/>
          </p:nvSpPr>
          <p:spPr>
            <a:xfrm>
              <a:off x="586740" y="3547871"/>
              <a:ext cx="463550" cy="463550"/>
            </a:xfrm>
            <a:custGeom>
              <a:avLst/>
              <a:gdLst/>
              <a:ahLst/>
              <a:cxnLst/>
              <a:rect l="l" t="t" r="r" b="b"/>
              <a:pathLst>
                <a:path w="463550" h="463550">
                  <a:moveTo>
                    <a:pt x="231647" y="0"/>
                  </a:moveTo>
                  <a:lnTo>
                    <a:pt x="184961" y="4708"/>
                  </a:lnTo>
                  <a:lnTo>
                    <a:pt x="141478" y="18210"/>
                  </a:lnTo>
                  <a:lnTo>
                    <a:pt x="102129" y="39574"/>
                  </a:lnTo>
                  <a:lnTo>
                    <a:pt x="67846" y="67865"/>
                  </a:lnTo>
                  <a:lnTo>
                    <a:pt x="39560" y="102151"/>
                  </a:lnTo>
                  <a:lnTo>
                    <a:pt x="18203" y="141499"/>
                  </a:lnTo>
                  <a:lnTo>
                    <a:pt x="4706" y="184976"/>
                  </a:lnTo>
                  <a:lnTo>
                    <a:pt x="0" y="231647"/>
                  </a:lnTo>
                  <a:lnTo>
                    <a:pt x="4706" y="278319"/>
                  </a:lnTo>
                  <a:lnTo>
                    <a:pt x="18203" y="321796"/>
                  </a:lnTo>
                  <a:lnTo>
                    <a:pt x="39560" y="361144"/>
                  </a:lnTo>
                  <a:lnTo>
                    <a:pt x="67846" y="395430"/>
                  </a:lnTo>
                  <a:lnTo>
                    <a:pt x="102129" y="423721"/>
                  </a:lnTo>
                  <a:lnTo>
                    <a:pt x="141478" y="445085"/>
                  </a:lnTo>
                  <a:lnTo>
                    <a:pt x="184961" y="458587"/>
                  </a:lnTo>
                  <a:lnTo>
                    <a:pt x="231647" y="463295"/>
                  </a:lnTo>
                  <a:lnTo>
                    <a:pt x="278334" y="458587"/>
                  </a:lnTo>
                  <a:lnTo>
                    <a:pt x="321817" y="445085"/>
                  </a:lnTo>
                  <a:lnTo>
                    <a:pt x="361166" y="423721"/>
                  </a:lnTo>
                  <a:lnTo>
                    <a:pt x="395449" y="395430"/>
                  </a:lnTo>
                  <a:lnTo>
                    <a:pt x="423735" y="361144"/>
                  </a:lnTo>
                  <a:lnTo>
                    <a:pt x="445092" y="321796"/>
                  </a:lnTo>
                  <a:lnTo>
                    <a:pt x="458589" y="278319"/>
                  </a:lnTo>
                  <a:lnTo>
                    <a:pt x="463296" y="231647"/>
                  </a:lnTo>
                  <a:lnTo>
                    <a:pt x="458589" y="184976"/>
                  </a:lnTo>
                  <a:lnTo>
                    <a:pt x="445092" y="141499"/>
                  </a:lnTo>
                  <a:lnTo>
                    <a:pt x="423735" y="102151"/>
                  </a:lnTo>
                  <a:lnTo>
                    <a:pt x="395449" y="67865"/>
                  </a:lnTo>
                  <a:lnTo>
                    <a:pt x="361166" y="39574"/>
                  </a:lnTo>
                  <a:lnTo>
                    <a:pt x="321817" y="18210"/>
                  </a:lnTo>
                  <a:lnTo>
                    <a:pt x="278334" y="4708"/>
                  </a:lnTo>
                  <a:lnTo>
                    <a:pt x="231647" y="0"/>
                  </a:lnTo>
                  <a:close/>
                </a:path>
              </a:pathLst>
            </a:custGeom>
            <a:solidFill>
              <a:srgbClr val="001F5F"/>
            </a:solidFill>
          </p:spPr>
          <p:txBody>
            <a:bodyPr wrap="square" lIns="0" tIns="0" rIns="0" bIns="0" rtlCol="0"/>
            <a:lstStyle/>
            <a:p>
              <a:pPr defTabSz="685800"/>
              <a:endParaRPr sz="1350" kern="0">
                <a:solidFill>
                  <a:sysClr val="windowText" lastClr="000000"/>
                </a:solidFill>
              </a:endParaRPr>
            </a:p>
          </p:txBody>
        </p:sp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1228" y="3686555"/>
              <a:ext cx="274319" cy="20573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8429" y="258747"/>
            <a:ext cx="6143268" cy="379431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L="9525">
              <a:spcBef>
                <a:spcPts val="79"/>
              </a:spcBef>
            </a:pPr>
            <a:r>
              <a:rPr spc="-15" dirty="0"/>
              <a:t>What</a:t>
            </a:r>
            <a:r>
              <a:rPr spc="-139" dirty="0"/>
              <a:t> </a:t>
            </a:r>
            <a:r>
              <a:rPr dirty="0"/>
              <a:t>is</a:t>
            </a:r>
            <a:r>
              <a:rPr spc="-131" dirty="0"/>
              <a:t> </a:t>
            </a:r>
            <a:r>
              <a:rPr spc="-23" dirty="0"/>
              <a:t>cloud</a:t>
            </a:r>
            <a:r>
              <a:rPr spc="-135" dirty="0"/>
              <a:t> </a:t>
            </a:r>
            <a:r>
              <a:rPr spc="-26" dirty="0"/>
              <a:t>computing?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0357" y="2218562"/>
            <a:ext cx="1245870" cy="124587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38225" y="3621499"/>
            <a:ext cx="911409" cy="21536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206365" y="2211705"/>
            <a:ext cx="1244726" cy="1247012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454777" y="3628834"/>
            <a:ext cx="751808" cy="21659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892933" y="2187701"/>
            <a:ext cx="1244727" cy="1244727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946844" y="3646360"/>
            <a:ext cx="1139762" cy="222980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340347" y="2204847"/>
            <a:ext cx="1248155" cy="1247012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7519320" y="3629501"/>
            <a:ext cx="882777" cy="223075"/>
          </a:xfrm>
          <a:prstGeom prst="rect">
            <a:avLst/>
          </a:prstGeom>
        </p:spPr>
      </p:pic>
      <p:grpSp>
        <p:nvGrpSpPr>
          <p:cNvPr id="11" name="object 11"/>
          <p:cNvGrpSpPr/>
          <p:nvPr/>
        </p:nvGrpSpPr>
        <p:grpSpPr>
          <a:xfrm>
            <a:off x="460743" y="1228439"/>
            <a:ext cx="7349014" cy="472440"/>
            <a:chOff x="614324" y="1637919"/>
            <a:chExt cx="9798685" cy="629920"/>
          </a:xfrm>
        </p:grpSpPr>
        <p:pic>
          <p:nvPicPr>
            <p:cNvPr id="12" name="object 1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14324" y="1641221"/>
              <a:ext cx="2416149" cy="297306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158871" y="1637919"/>
              <a:ext cx="7253985" cy="300608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15810" y="1967103"/>
              <a:ext cx="9301619" cy="30060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8428" y="258747"/>
            <a:ext cx="6100049" cy="379431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L="9525">
              <a:spcBef>
                <a:spcPts val="79"/>
              </a:spcBef>
            </a:pPr>
            <a:r>
              <a:rPr spc="-26" dirty="0"/>
              <a:t>Azure</a:t>
            </a:r>
            <a:r>
              <a:rPr spc="-139" dirty="0"/>
              <a:t> </a:t>
            </a:r>
            <a:r>
              <a:rPr dirty="0"/>
              <a:t>SQL</a:t>
            </a:r>
            <a:r>
              <a:rPr spc="-150" dirty="0"/>
              <a:t> </a:t>
            </a:r>
            <a:r>
              <a:rPr spc="-19" dirty="0"/>
              <a:t>DB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02131" y="1544954"/>
            <a:ext cx="2365058" cy="609302"/>
          </a:xfrm>
          <a:prstGeom prst="rect">
            <a:avLst/>
          </a:prstGeom>
        </p:spPr>
        <p:txBody>
          <a:bodyPr vert="horz" wrap="square" lIns="0" tIns="9049" rIns="0" bIns="0" rtlCol="0">
            <a:spAutoFit/>
          </a:bodyPr>
          <a:lstStyle/>
          <a:p>
            <a:pPr marL="9525" defTabSz="685800">
              <a:spcBef>
                <a:spcPts val="71"/>
              </a:spcBef>
            </a:pPr>
            <a:r>
              <a:rPr sz="1200" b="1" kern="0" dirty="0">
                <a:solidFill>
                  <a:sysClr val="windowText" lastClr="000000"/>
                </a:solidFill>
                <a:latin typeface="Segoe UI Semibold"/>
                <a:cs typeface="Segoe UI Semibold"/>
              </a:rPr>
              <a:t>Customer</a:t>
            </a:r>
            <a:r>
              <a:rPr sz="1200" b="1" kern="0" spc="-68" dirty="0">
                <a:solidFill>
                  <a:sysClr val="windowText" lastClr="000000"/>
                </a:solidFill>
                <a:latin typeface="Segoe UI Semibold"/>
                <a:cs typeface="Segoe UI Semibold"/>
              </a:rPr>
              <a:t> </a:t>
            </a:r>
            <a:r>
              <a:rPr sz="1200" b="1" kern="0" spc="-8" dirty="0">
                <a:solidFill>
                  <a:sysClr val="windowText" lastClr="000000"/>
                </a:solidFill>
                <a:latin typeface="Segoe UI Semibold"/>
                <a:cs typeface="Segoe UI Semibold"/>
              </a:rPr>
              <a:t>challenge</a:t>
            </a:r>
            <a:endParaRPr sz="1200" kern="0" dirty="0">
              <a:solidFill>
                <a:sysClr val="windowText" lastClr="000000"/>
              </a:solidFill>
              <a:latin typeface="Segoe UI Semibold"/>
              <a:cs typeface="Segoe UI Semibold"/>
            </a:endParaRPr>
          </a:p>
          <a:p>
            <a:pPr marL="9525" marR="3810" defTabSz="685800">
              <a:spcBef>
                <a:spcPts val="4"/>
              </a:spcBef>
            </a:pPr>
            <a:r>
              <a:rPr sz="90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I</a:t>
            </a:r>
            <a:r>
              <a:rPr sz="900" kern="0" spc="-11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90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want</a:t>
            </a:r>
            <a:r>
              <a:rPr sz="900" kern="0" spc="-4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90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to</a:t>
            </a:r>
            <a:r>
              <a:rPr sz="900" kern="0" spc="-4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90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build</a:t>
            </a:r>
            <a:r>
              <a:rPr sz="900" kern="0" spc="-15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90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modern</a:t>
            </a:r>
            <a:r>
              <a:rPr sz="900" kern="0" spc="-11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90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apps,</a:t>
            </a:r>
            <a:r>
              <a:rPr sz="900" kern="0" spc="-15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90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potentially</a:t>
            </a:r>
            <a:r>
              <a:rPr sz="900" kern="0" spc="-19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900" kern="0" spc="-8" dirty="0">
                <a:solidFill>
                  <a:sysClr val="windowText" lastClr="000000"/>
                </a:solidFill>
                <a:latin typeface="Segoe UI"/>
                <a:cs typeface="Segoe UI"/>
              </a:rPr>
              <a:t>multi- </a:t>
            </a:r>
            <a:r>
              <a:rPr sz="90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tenanted,</a:t>
            </a:r>
            <a:r>
              <a:rPr sz="900" kern="0" spc="-8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90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with</a:t>
            </a:r>
            <a:r>
              <a:rPr sz="900" kern="0" spc="-8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90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the</a:t>
            </a:r>
            <a:r>
              <a:rPr sz="900" kern="0" spc="-11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90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highest</a:t>
            </a:r>
            <a:r>
              <a:rPr sz="900" kern="0" spc="-4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90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uptime</a:t>
            </a:r>
            <a:r>
              <a:rPr sz="900" kern="0" spc="-19" dirty="0">
                <a:solidFill>
                  <a:sysClr val="windowText" lastClr="000000"/>
                </a:solidFill>
                <a:latin typeface="Segoe UI"/>
                <a:cs typeface="Segoe UI"/>
              </a:rPr>
              <a:t> and </a:t>
            </a:r>
            <a:r>
              <a:rPr sz="90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predictable</a:t>
            </a:r>
            <a:r>
              <a:rPr sz="900" kern="0" spc="-34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900" kern="0" spc="-8" dirty="0">
                <a:solidFill>
                  <a:sysClr val="windowText" lastClr="000000"/>
                </a:solidFill>
                <a:latin typeface="Segoe UI"/>
                <a:cs typeface="Segoe UI"/>
              </a:rPr>
              <a:t>performance</a:t>
            </a:r>
            <a:endParaRPr sz="900" kern="0" dirty="0">
              <a:solidFill>
                <a:sysClr val="windowText" lastClr="000000"/>
              </a:solidFill>
              <a:latin typeface="Segoe UI"/>
              <a:cs typeface="Segoe U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00302" y="2640425"/>
            <a:ext cx="2308860" cy="609302"/>
          </a:xfrm>
          <a:prstGeom prst="rect">
            <a:avLst/>
          </a:prstGeom>
        </p:spPr>
        <p:txBody>
          <a:bodyPr vert="horz" wrap="square" lIns="0" tIns="9049" rIns="0" bIns="0" rtlCol="0">
            <a:spAutoFit/>
          </a:bodyPr>
          <a:lstStyle/>
          <a:p>
            <a:pPr marL="9525" defTabSz="685800">
              <a:spcBef>
                <a:spcPts val="71"/>
              </a:spcBef>
            </a:pPr>
            <a:r>
              <a:rPr sz="1200" b="1" kern="0" spc="-8" dirty="0">
                <a:solidFill>
                  <a:srgbClr val="0078D3"/>
                </a:solidFill>
                <a:latin typeface="Segoe UI Semibold"/>
                <a:cs typeface="Segoe UI Semibold"/>
              </a:rPr>
              <a:t>Solution</a:t>
            </a:r>
            <a:endParaRPr sz="1200" kern="0">
              <a:solidFill>
                <a:sysClr val="windowText" lastClr="000000"/>
              </a:solidFill>
              <a:latin typeface="Segoe UI Semibold"/>
              <a:cs typeface="Segoe UI Semibold"/>
            </a:endParaRPr>
          </a:p>
          <a:p>
            <a:pPr marL="9525" marR="3810" algn="just" defTabSz="685800">
              <a:spcBef>
                <a:spcPts val="4"/>
              </a:spcBef>
            </a:pPr>
            <a:r>
              <a:rPr sz="90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Azure</a:t>
            </a:r>
            <a:r>
              <a:rPr sz="900" kern="0" spc="-38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90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SQL</a:t>
            </a:r>
            <a:r>
              <a:rPr sz="900" kern="0" spc="-23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90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Database</a:t>
            </a:r>
            <a:r>
              <a:rPr sz="900" kern="0" spc="-19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90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is</a:t>
            </a:r>
            <a:r>
              <a:rPr sz="900" kern="0" spc="-15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90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a</a:t>
            </a:r>
            <a:r>
              <a:rPr sz="900" kern="0" spc="-15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90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highly</a:t>
            </a:r>
            <a:r>
              <a:rPr sz="900" kern="0" spc="-30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90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scalable</a:t>
            </a:r>
            <a:r>
              <a:rPr sz="900" kern="0" spc="-23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900" kern="0" spc="-15" dirty="0">
                <a:solidFill>
                  <a:sysClr val="windowText" lastClr="000000"/>
                </a:solidFill>
                <a:latin typeface="Segoe UI"/>
                <a:cs typeface="Segoe UI"/>
              </a:rPr>
              <a:t>cloud </a:t>
            </a:r>
            <a:r>
              <a:rPr sz="90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database</a:t>
            </a:r>
            <a:r>
              <a:rPr sz="900" kern="0" spc="-4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90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service</a:t>
            </a:r>
            <a:r>
              <a:rPr sz="900" kern="0" spc="-11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90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with</a:t>
            </a:r>
            <a:r>
              <a:rPr sz="900" kern="0" spc="-15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90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built-in</a:t>
            </a:r>
            <a:r>
              <a:rPr sz="900" kern="0" spc="-26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90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high</a:t>
            </a:r>
            <a:r>
              <a:rPr sz="900" kern="0" spc="-11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900" kern="0" spc="-8" dirty="0">
                <a:solidFill>
                  <a:sysClr val="windowText" lastClr="000000"/>
                </a:solidFill>
                <a:latin typeface="Segoe UI"/>
                <a:cs typeface="Segoe UI"/>
              </a:rPr>
              <a:t>availability </a:t>
            </a:r>
            <a:r>
              <a:rPr sz="90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and</a:t>
            </a:r>
            <a:r>
              <a:rPr sz="900" kern="0" spc="-8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90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machine</a:t>
            </a:r>
            <a:r>
              <a:rPr sz="900" kern="0" spc="-19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900" kern="0" spc="-8" dirty="0">
                <a:solidFill>
                  <a:sysClr val="windowText" lastClr="000000"/>
                </a:solidFill>
                <a:latin typeface="Segoe UI"/>
                <a:cs typeface="Segoe UI"/>
              </a:rPr>
              <a:t>learning</a:t>
            </a:r>
            <a:endParaRPr sz="900" kern="0">
              <a:solidFill>
                <a:sysClr val="windowText" lastClr="000000"/>
              </a:solidFill>
              <a:latin typeface="Segoe UI"/>
              <a:cs typeface="Segoe U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867911" y="1437894"/>
            <a:ext cx="2365058" cy="1489736"/>
          </a:xfrm>
          <a:prstGeom prst="rect">
            <a:avLst/>
          </a:prstGeom>
          <a:solidFill>
            <a:srgbClr val="F1F1F1"/>
          </a:solidFill>
        </p:spPr>
        <p:txBody>
          <a:bodyPr vert="horz" wrap="square" lIns="0" tIns="106204" rIns="0" bIns="0" rtlCol="0">
            <a:spAutoFit/>
          </a:bodyPr>
          <a:lstStyle/>
          <a:p>
            <a:pPr marL="138113" defTabSz="685800">
              <a:spcBef>
                <a:spcPts val="836"/>
              </a:spcBef>
            </a:pPr>
            <a:r>
              <a:rPr sz="1200" b="1" kern="0" dirty="0">
                <a:solidFill>
                  <a:srgbClr val="0078D3"/>
                </a:solidFill>
                <a:latin typeface="Segoe UI Semibold"/>
                <a:cs typeface="Segoe UI Semibold"/>
              </a:rPr>
              <a:t>Key</a:t>
            </a:r>
            <a:r>
              <a:rPr sz="1200" b="1" kern="0" spc="-4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1200" b="1" kern="0" spc="-8" dirty="0">
                <a:solidFill>
                  <a:srgbClr val="0078D3"/>
                </a:solidFill>
                <a:latin typeface="Segoe UI Semibold"/>
                <a:cs typeface="Segoe UI Semibold"/>
              </a:rPr>
              <a:t>features</a:t>
            </a:r>
            <a:endParaRPr sz="1200" kern="0">
              <a:solidFill>
                <a:sysClr val="windowText" lastClr="000000"/>
              </a:solidFill>
              <a:latin typeface="Segoe UI Semibold"/>
              <a:cs typeface="Segoe UI Semibold"/>
            </a:endParaRPr>
          </a:p>
          <a:p>
            <a:pPr marL="138113" marR="686276" defTabSz="685800">
              <a:lnSpc>
                <a:spcPct val="141700"/>
              </a:lnSpc>
              <a:spcBef>
                <a:spcPts val="4"/>
              </a:spcBef>
            </a:pPr>
            <a:r>
              <a:rPr sz="90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Single</a:t>
            </a:r>
            <a:r>
              <a:rPr sz="900" kern="0" spc="-19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90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database</a:t>
            </a:r>
            <a:r>
              <a:rPr sz="900" kern="0" spc="-11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90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or</a:t>
            </a:r>
            <a:r>
              <a:rPr sz="900" kern="0" spc="-30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90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elastic</a:t>
            </a:r>
            <a:r>
              <a:rPr sz="900" kern="0" spc="-8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900" kern="0" spc="-15" dirty="0">
                <a:solidFill>
                  <a:sysClr val="windowText" lastClr="000000"/>
                </a:solidFill>
                <a:latin typeface="Segoe UI"/>
                <a:cs typeface="Segoe UI"/>
              </a:rPr>
              <a:t>pool </a:t>
            </a:r>
            <a:r>
              <a:rPr sz="90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Hyperscale</a:t>
            </a:r>
            <a:r>
              <a:rPr sz="900" kern="0" spc="-34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90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storage</a:t>
            </a:r>
            <a:r>
              <a:rPr sz="900" kern="0" spc="-19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900" kern="0" spc="-8" dirty="0">
                <a:solidFill>
                  <a:sysClr val="windowText" lastClr="000000"/>
                </a:solidFill>
                <a:latin typeface="Segoe UI"/>
                <a:cs typeface="Segoe UI"/>
              </a:rPr>
              <a:t>(100TB+) </a:t>
            </a:r>
            <a:r>
              <a:rPr sz="90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Serverless</a:t>
            </a:r>
            <a:r>
              <a:rPr sz="900" kern="0" spc="-4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900" kern="0" spc="-8" dirty="0">
                <a:solidFill>
                  <a:sysClr val="windowText" lastClr="000000"/>
                </a:solidFill>
                <a:latin typeface="Segoe UI"/>
                <a:cs typeface="Segoe UI"/>
              </a:rPr>
              <a:t>compute</a:t>
            </a:r>
            <a:endParaRPr sz="900" kern="0">
              <a:solidFill>
                <a:sysClr val="windowText" lastClr="000000"/>
              </a:solidFill>
              <a:latin typeface="Segoe UI"/>
              <a:cs typeface="Segoe UI"/>
            </a:endParaRPr>
          </a:p>
          <a:p>
            <a:pPr marL="138113" defTabSz="685800">
              <a:spcBef>
                <a:spcPts val="450"/>
              </a:spcBef>
            </a:pPr>
            <a:r>
              <a:rPr sz="90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Fully</a:t>
            </a:r>
            <a:r>
              <a:rPr sz="900" kern="0" spc="-41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90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managed</a:t>
            </a:r>
            <a:r>
              <a:rPr sz="900" kern="0" spc="-15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900" kern="0" spc="-8" dirty="0">
                <a:solidFill>
                  <a:sysClr val="windowText" lastClr="000000"/>
                </a:solidFill>
                <a:latin typeface="Segoe UI"/>
                <a:cs typeface="Segoe UI"/>
              </a:rPr>
              <a:t>service</a:t>
            </a:r>
            <a:endParaRPr sz="900" kern="0">
              <a:solidFill>
                <a:sysClr val="windowText" lastClr="000000"/>
              </a:solidFill>
              <a:latin typeface="Segoe UI"/>
              <a:cs typeface="Segoe UI"/>
            </a:endParaRPr>
          </a:p>
          <a:p>
            <a:pPr marL="138113" defTabSz="685800">
              <a:spcBef>
                <a:spcPts val="454"/>
              </a:spcBef>
            </a:pPr>
            <a:r>
              <a:rPr sz="90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Private</a:t>
            </a:r>
            <a:r>
              <a:rPr sz="900" kern="0" spc="-30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90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link</a:t>
            </a:r>
            <a:r>
              <a:rPr sz="900" kern="0" spc="-26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900" kern="0" spc="-8" dirty="0">
                <a:solidFill>
                  <a:sysClr val="windowText" lastClr="000000"/>
                </a:solidFill>
                <a:latin typeface="Segoe UI"/>
                <a:cs typeface="Segoe UI"/>
              </a:rPr>
              <a:t>support</a:t>
            </a:r>
            <a:endParaRPr sz="900" kern="0">
              <a:solidFill>
                <a:sysClr val="windowText" lastClr="000000"/>
              </a:solidFill>
              <a:latin typeface="Segoe UI"/>
              <a:cs typeface="Segoe UI"/>
            </a:endParaRPr>
          </a:p>
          <a:p>
            <a:pPr marL="138113" defTabSz="685800">
              <a:spcBef>
                <a:spcPts val="450"/>
              </a:spcBef>
            </a:pPr>
            <a:r>
              <a:rPr sz="90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High</a:t>
            </a:r>
            <a:r>
              <a:rPr sz="900" kern="0" spc="-15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90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availability</a:t>
            </a:r>
            <a:r>
              <a:rPr sz="900" kern="0" spc="-15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90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with</a:t>
            </a:r>
            <a:r>
              <a:rPr sz="900" kern="0" spc="-8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90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AZ</a:t>
            </a:r>
            <a:r>
              <a:rPr sz="900" kern="0" spc="-8" dirty="0">
                <a:solidFill>
                  <a:sysClr val="windowText" lastClr="000000"/>
                </a:solidFill>
                <a:latin typeface="Segoe UI"/>
                <a:cs typeface="Segoe UI"/>
              </a:rPr>
              <a:t> isolation</a:t>
            </a:r>
            <a:endParaRPr sz="900" kern="0">
              <a:solidFill>
                <a:sysClr val="windowText" lastClr="000000"/>
              </a:solidFill>
              <a:latin typeface="Segoe UI"/>
              <a:cs typeface="Segoe U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342507" y="1437895"/>
            <a:ext cx="2365058" cy="1453764"/>
          </a:xfrm>
          <a:prstGeom prst="rect">
            <a:avLst/>
          </a:prstGeom>
          <a:solidFill>
            <a:srgbClr val="F1F1F1"/>
          </a:solidFill>
        </p:spPr>
        <p:txBody>
          <a:bodyPr vert="horz" wrap="square" lIns="0" tIns="106204" rIns="0" bIns="0" rtlCol="0">
            <a:spAutoFit/>
          </a:bodyPr>
          <a:lstStyle/>
          <a:p>
            <a:pPr marL="137636" defTabSz="685800">
              <a:spcBef>
                <a:spcPts val="836"/>
              </a:spcBef>
            </a:pPr>
            <a:r>
              <a:rPr sz="1200" b="1" kern="0" dirty="0">
                <a:solidFill>
                  <a:srgbClr val="0078D3"/>
                </a:solidFill>
                <a:latin typeface="Segoe UI Semibold"/>
                <a:cs typeface="Segoe UI Semibold"/>
              </a:rPr>
              <a:t>Azure</a:t>
            </a:r>
            <a:r>
              <a:rPr sz="1200" b="1" kern="0" spc="-56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1200" b="1" kern="0" spc="-8" dirty="0">
                <a:solidFill>
                  <a:srgbClr val="0078D3"/>
                </a:solidFill>
                <a:latin typeface="Segoe UI Semibold"/>
                <a:cs typeface="Segoe UI Semibold"/>
              </a:rPr>
              <a:t>differentiators</a:t>
            </a:r>
            <a:endParaRPr sz="1200" kern="0">
              <a:solidFill>
                <a:sysClr val="windowText" lastClr="000000"/>
              </a:solidFill>
              <a:latin typeface="Segoe UI Semibold"/>
              <a:cs typeface="Segoe UI Semibold"/>
            </a:endParaRPr>
          </a:p>
          <a:p>
            <a:pPr marL="137636" marR="494824" defTabSz="685800">
              <a:spcBef>
                <a:spcPts val="454"/>
              </a:spcBef>
            </a:pPr>
            <a:r>
              <a:rPr sz="90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Industry</a:t>
            </a:r>
            <a:r>
              <a:rPr sz="900" kern="0" spc="-26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90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highest availability</a:t>
            </a:r>
            <a:r>
              <a:rPr sz="900" kern="0" spc="-11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90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SLA</a:t>
            </a:r>
            <a:r>
              <a:rPr sz="900" kern="0" spc="4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900" kern="0" spc="-19" dirty="0">
                <a:solidFill>
                  <a:sysClr val="windowText" lastClr="000000"/>
                </a:solidFill>
                <a:latin typeface="Segoe UI"/>
                <a:cs typeface="Segoe UI"/>
              </a:rPr>
              <a:t>of </a:t>
            </a:r>
            <a:r>
              <a:rPr sz="900" kern="0" spc="-8" dirty="0">
                <a:solidFill>
                  <a:sysClr val="windowText" lastClr="000000"/>
                </a:solidFill>
                <a:latin typeface="Segoe UI"/>
                <a:cs typeface="Segoe UI"/>
              </a:rPr>
              <a:t>99.995%</a:t>
            </a:r>
            <a:endParaRPr sz="900" kern="0">
              <a:solidFill>
                <a:sysClr val="windowText" lastClr="000000"/>
              </a:solidFill>
              <a:latin typeface="Segoe UI"/>
              <a:cs typeface="Segoe UI"/>
            </a:endParaRPr>
          </a:p>
          <a:p>
            <a:pPr marL="137636" marR="272415" defTabSz="685800">
              <a:spcBef>
                <a:spcPts val="450"/>
              </a:spcBef>
            </a:pPr>
            <a:r>
              <a:rPr sz="90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Industry</a:t>
            </a:r>
            <a:r>
              <a:rPr sz="900" kern="0" spc="-19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90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only</a:t>
            </a:r>
            <a:r>
              <a:rPr sz="900" kern="0" spc="-19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90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business</a:t>
            </a:r>
            <a:r>
              <a:rPr sz="900" kern="0" spc="-8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90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continuity</a:t>
            </a:r>
            <a:r>
              <a:rPr sz="900" kern="0" spc="-23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900" kern="0" spc="-19" dirty="0">
                <a:solidFill>
                  <a:sysClr val="windowText" lastClr="000000"/>
                </a:solidFill>
                <a:latin typeface="Segoe UI"/>
                <a:cs typeface="Segoe UI"/>
              </a:rPr>
              <a:t>SLA </a:t>
            </a:r>
            <a:r>
              <a:rPr sz="90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with</a:t>
            </a:r>
            <a:r>
              <a:rPr sz="900" kern="0" spc="-11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90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5</a:t>
            </a:r>
            <a:r>
              <a:rPr sz="900" kern="0" spc="-8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90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second</a:t>
            </a:r>
            <a:r>
              <a:rPr sz="900" kern="0" spc="-19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90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RPO</a:t>
            </a:r>
            <a:r>
              <a:rPr sz="900" kern="0" spc="-15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90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and</a:t>
            </a:r>
            <a:r>
              <a:rPr sz="900" kern="0" spc="-4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90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30</a:t>
            </a:r>
            <a:r>
              <a:rPr sz="900" kern="0" spc="-11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90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second</a:t>
            </a:r>
            <a:r>
              <a:rPr sz="900" kern="0" spc="-4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900" kern="0" spc="-23" dirty="0">
                <a:solidFill>
                  <a:sysClr val="windowText" lastClr="000000"/>
                </a:solidFill>
                <a:latin typeface="Segoe UI"/>
                <a:cs typeface="Segoe UI"/>
              </a:rPr>
              <a:t>RTO</a:t>
            </a:r>
            <a:endParaRPr sz="900" kern="0">
              <a:solidFill>
                <a:sysClr val="windowText" lastClr="000000"/>
              </a:solidFill>
              <a:latin typeface="Segoe UI"/>
              <a:cs typeface="Segoe UI"/>
            </a:endParaRPr>
          </a:p>
          <a:p>
            <a:pPr marL="137636" marR="212408" defTabSz="685800">
              <a:spcBef>
                <a:spcPts val="454"/>
              </a:spcBef>
            </a:pPr>
            <a:r>
              <a:rPr sz="900" kern="0" spc="-8" dirty="0">
                <a:solidFill>
                  <a:sysClr val="windowText" lastClr="000000"/>
                </a:solidFill>
                <a:latin typeface="Segoe UI"/>
                <a:cs typeface="Segoe UI"/>
              </a:rPr>
              <a:t>Price-</a:t>
            </a:r>
            <a:r>
              <a:rPr sz="90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performance</a:t>
            </a:r>
            <a:r>
              <a:rPr sz="900" kern="0" spc="-38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90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leader for</a:t>
            </a:r>
            <a:r>
              <a:rPr sz="900" kern="0" spc="-4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900" kern="0" spc="-8" dirty="0">
                <a:solidFill>
                  <a:sysClr val="windowText" lastClr="000000"/>
                </a:solidFill>
                <a:latin typeface="Segoe UI"/>
                <a:cs typeface="Segoe UI"/>
              </a:rPr>
              <a:t>mission- </a:t>
            </a:r>
            <a:r>
              <a:rPr sz="90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critical</a:t>
            </a:r>
            <a:r>
              <a:rPr sz="900" kern="0" spc="-34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90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workloads</a:t>
            </a:r>
            <a:r>
              <a:rPr sz="900" kern="0" spc="-23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90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while</a:t>
            </a:r>
            <a:r>
              <a:rPr sz="900" kern="0" spc="-26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90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costing</a:t>
            </a:r>
            <a:r>
              <a:rPr sz="900" kern="0" spc="-8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90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up</a:t>
            </a:r>
            <a:r>
              <a:rPr sz="900" kern="0" spc="-19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90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to</a:t>
            </a:r>
            <a:r>
              <a:rPr sz="900" kern="0" spc="-8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900" kern="0" spc="-19" dirty="0">
                <a:solidFill>
                  <a:sysClr val="windowText" lastClr="000000"/>
                </a:solidFill>
                <a:latin typeface="Segoe UI"/>
                <a:cs typeface="Segoe UI"/>
              </a:rPr>
              <a:t>86 </a:t>
            </a:r>
            <a:r>
              <a:rPr sz="90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percent</a:t>
            </a:r>
            <a:r>
              <a:rPr sz="900" kern="0" spc="-38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90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less</a:t>
            </a:r>
            <a:r>
              <a:rPr sz="900" kern="0" spc="-11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90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than</a:t>
            </a:r>
            <a:r>
              <a:rPr sz="900" kern="0" spc="-26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90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AWS</a:t>
            </a:r>
            <a:r>
              <a:rPr sz="900" kern="0" spc="-15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90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RDS</a:t>
            </a:r>
            <a:r>
              <a:rPr sz="900" kern="0" spc="-30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900" kern="0" spc="-8" dirty="0">
                <a:solidFill>
                  <a:sysClr val="windowText" lastClr="000000"/>
                </a:solidFill>
                <a:latin typeface="Segoe UI"/>
                <a:cs typeface="Segoe UI"/>
              </a:rPr>
              <a:t>(GigaOm)</a:t>
            </a:r>
            <a:endParaRPr sz="900" kern="0">
              <a:solidFill>
                <a:sysClr val="windowText" lastClr="000000"/>
              </a:solidFill>
              <a:latin typeface="Segoe UI"/>
              <a:cs typeface="Segoe U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440055" y="1585342"/>
            <a:ext cx="347663" cy="293846"/>
            <a:chOff x="586740" y="2113788"/>
            <a:chExt cx="463550" cy="391795"/>
          </a:xfrm>
        </p:grpSpPr>
        <p:sp>
          <p:nvSpPr>
            <p:cNvPr id="8" name="object 8"/>
            <p:cNvSpPr/>
            <p:nvPr/>
          </p:nvSpPr>
          <p:spPr>
            <a:xfrm>
              <a:off x="586740" y="2113788"/>
              <a:ext cx="463550" cy="391795"/>
            </a:xfrm>
            <a:custGeom>
              <a:avLst/>
              <a:gdLst/>
              <a:ahLst/>
              <a:cxnLst/>
              <a:rect l="l" t="t" r="r" b="b"/>
              <a:pathLst>
                <a:path w="463550" h="391794">
                  <a:moveTo>
                    <a:pt x="231647" y="0"/>
                  </a:moveTo>
                  <a:lnTo>
                    <a:pt x="0" y="391667"/>
                  </a:lnTo>
                  <a:lnTo>
                    <a:pt x="463296" y="391667"/>
                  </a:lnTo>
                  <a:lnTo>
                    <a:pt x="23164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defTabSz="685800"/>
              <a:endParaRPr sz="135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819150" y="2239518"/>
              <a:ext cx="0" cy="203200"/>
            </a:xfrm>
            <a:custGeom>
              <a:avLst/>
              <a:gdLst/>
              <a:ahLst/>
              <a:cxnLst/>
              <a:rect l="l" t="t" r="r" b="b"/>
              <a:pathLst>
                <a:path h="203200">
                  <a:moveTo>
                    <a:pt x="0" y="0"/>
                  </a:moveTo>
                  <a:lnTo>
                    <a:pt x="0" y="146177"/>
                  </a:lnTo>
                </a:path>
                <a:path h="203200">
                  <a:moveTo>
                    <a:pt x="0" y="167640"/>
                  </a:moveTo>
                  <a:lnTo>
                    <a:pt x="0" y="203073"/>
                  </a:lnTo>
                </a:path>
              </a:pathLst>
            </a:custGeom>
            <a:ln w="25400">
              <a:solidFill>
                <a:srgbClr val="50E6FF"/>
              </a:solidFill>
            </a:ln>
          </p:spPr>
          <p:txBody>
            <a:bodyPr wrap="square" lIns="0" tIns="0" rIns="0" bIns="0" rtlCol="0"/>
            <a:lstStyle/>
            <a:p>
              <a:pPr defTabSz="685800"/>
              <a:endParaRPr sz="1350" kern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440055" y="2660903"/>
            <a:ext cx="347663" cy="347663"/>
            <a:chOff x="586740" y="3547871"/>
            <a:chExt cx="463550" cy="463550"/>
          </a:xfrm>
        </p:grpSpPr>
        <p:sp>
          <p:nvSpPr>
            <p:cNvPr id="11" name="object 11"/>
            <p:cNvSpPr/>
            <p:nvPr/>
          </p:nvSpPr>
          <p:spPr>
            <a:xfrm>
              <a:off x="586740" y="3547871"/>
              <a:ext cx="463550" cy="463550"/>
            </a:xfrm>
            <a:custGeom>
              <a:avLst/>
              <a:gdLst/>
              <a:ahLst/>
              <a:cxnLst/>
              <a:rect l="l" t="t" r="r" b="b"/>
              <a:pathLst>
                <a:path w="463550" h="463550">
                  <a:moveTo>
                    <a:pt x="231647" y="0"/>
                  </a:moveTo>
                  <a:lnTo>
                    <a:pt x="184961" y="4708"/>
                  </a:lnTo>
                  <a:lnTo>
                    <a:pt x="141478" y="18210"/>
                  </a:lnTo>
                  <a:lnTo>
                    <a:pt x="102129" y="39574"/>
                  </a:lnTo>
                  <a:lnTo>
                    <a:pt x="67846" y="67865"/>
                  </a:lnTo>
                  <a:lnTo>
                    <a:pt x="39560" y="102151"/>
                  </a:lnTo>
                  <a:lnTo>
                    <a:pt x="18203" y="141499"/>
                  </a:lnTo>
                  <a:lnTo>
                    <a:pt x="4706" y="184976"/>
                  </a:lnTo>
                  <a:lnTo>
                    <a:pt x="0" y="231647"/>
                  </a:lnTo>
                  <a:lnTo>
                    <a:pt x="4706" y="278319"/>
                  </a:lnTo>
                  <a:lnTo>
                    <a:pt x="18203" y="321796"/>
                  </a:lnTo>
                  <a:lnTo>
                    <a:pt x="39560" y="361144"/>
                  </a:lnTo>
                  <a:lnTo>
                    <a:pt x="67846" y="395430"/>
                  </a:lnTo>
                  <a:lnTo>
                    <a:pt x="102129" y="423721"/>
                  </a:lnTo>
                  <a:lnTo>
                    <a:pt x="141478" y="445085"/>
                  </a:lnTo>
                  <a:lnTo>
                    <a:pt x="184961" y="458587"/>
                  </a:lnTo>
                  <a:lnTo>
                    <a:pt x="231647" y="463295"/>
                  </a:lnTo>
                  <a:lnTo>
                    <a:pt x="278334" y="458587"/>
                  </a:lnTo>
                  <a:lnTo>
                    <a:pt x="321817" y="445085"/>
                  </a:lnTo>
                  <a:lnTo>
                    <a:pt x="361166" y="423721"/>
                  </a:lnTo>
                  <a:lnTo>
                    <a:pt x="395449" y="395430"/>
                  </a:lnTo>
                  <a:lnTo>
                    <a:pt x="423735" y="361144"/>
                  </a:lnTo>
                  <a:lnTo>
                    <a:pt x="445092" y="321796"/>
                  </a:lnTo>
                  <a:lnTo>
                    <a:pt x="458589" y="278319"/>
                  </a:lnTo>
                  <a:lnTo>
                    <a:pt x="463296" y="231647"/>
                  </a:lnTo>
                  <a:lnTo>
                    <a:pt x="458589" y="184976"/>
                  </a:lnTo>
                  <a:lnTo>
                    <a:pt x="445092" y="141499"/>
                  </a:lnTo>
                  <a:lnTo>
                    <a:pt x="423735" y="102151"/>
                  </a:lnTo>
                  <a:lnTo>
                    <a:pt x="395449" y="67865"/>
                  </a:lnTo>
                  <a:lnTo>
                    <a:pt x="361166" y="39574"/>
                  </a:lnTo>
                  <a:lnTo>
                    <a:pt x="321817" y="18210"/>
                  </a:lnTo>
                  <a:lnTo>
                    <a:pt x="278334" y="4708"/>
                  </a:lnTo>
                  <a:lnTo>
                    <a:pt x="231647" y="0"/>
                  </a:lnTo>
                  <a:close/>
                </a:path>
              </a:pathLst>
            </a:custGeom>
            <a:solidFill>
              <a:srgbClr val="50E6FF"/>
            </a:solidFill>
          </p:spPr>
          <p:txBody>
            <a:bodyPr wrap="square" lIns="0" tIns="0" rIns="0" bIns="0" rtlCol="0"/>
            <a:lstStyle/>
            <a:p>
              <a:pPr defTabSz="685800"/>
              <a:endParaRPr sz="1350" kern="0">
                <a:solidFill>
                  <a:sysClr val="windowText" lastClr="000000"/>
                </a:solidFill>
              </a:endParaRPr>
            </a:p>
          </p:txBody>
        </p:sp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1228" y="3686555"/>
              <a:ext cx="274319" cy="205739"/>
            </a:xfrm>
            <a:prstGeom prst="rect">
              <a:avLst/>
            </a:prstGeom>
          </p:spPr>
        </p:pic>
      </p:grpSp>
      <p:sp>
        <p:nvSpPr>
          <p:cNvPr id="13" name="object 13"/>
          <p:cNvSpPr/>
          <p:nvPr/>
        </p:nvSpPr>
        <p:spPr>
          <a:xfrm>
            <a:off x="440055" y="3568446"/>
            <a:ext cx="8266748" cy="0"/>
          </a:xfrm>
          <a:custGeom>
            <a:avLst/>
            <a:gdLst/>
            <a:ahLst/>
            <a:cxnLst/>
            <a:rect l="l" t="t" r="r" b="b"/>
            <a:pathLst>
              <a:path w="11022330">
                <a:moveTo>
                  <a:pt x="0" y="0"/>
                </a:moveTo>
                <a:lnTo>
                  <a:pt x="11022076" y="0"/>
                </a:lnTo>
              </a:path>
            </a:pathLst>
          </a:custGeom>
          <a:ln w="12700">
            <a:solidFill>
              <a:srgbClr val="23395E"/>
            </a:solidFill>
          </a:ln>
        </p:spPr>
        <p:txBody>
          <a:bodyPr wrap="square" lIns="0" tIns="0" rIns="0" bIns="0" rtlCol="0"/>
          <a:lstStyle/>
          <a:p>
            <a:pPr defTabSz="685800"/>
            <a:endParaRPr sz="1350" kern="0">
              <a:solidFill>
                <a:sysClr val="windowText" lastClr="000000"/>
              </a:solidFill>
            </a:endParaRPr>
          </a:p>
        </p:txBody>
      </p:sp>
      <p:sp>
        <p:nvSpPr>
          <p:cNvPr id="14" name="Tekstvak 13">
            <a:extLst>
              <a:ext uri="{FF2B5EF4-FFF2-40B4-BE49-F238E27FC236}">
                <a16:creationId xmlns:a16="http://schemas.microsoft.com/office/drawing/2014/main" id="{F3C5FEE9-6C71-BD96-6BE0-DDD1DAC995ED}"/>
              </a:ext>
            </a:extLst>
          </p:cNvPr>
          <p:cNvSpPr txBox="1"/>
          <p:nvPr/>
        </p:nvSpPr>
        <p:spPr>
          <a:xfrm>
            <a:off x="575035" y="3813142"/>
            <a:ext cx="8083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/>
              <a:t>Multi-tenant = </a:t>
            </a:r>
            <a:r>
              <a:rPr lang="nl-BE" dirty="0" err="1"/>
              <a:t>multi-customers</a:t>
            </a:r>
            <a:r>
              <a:rPr lang="nl-BE" dirty="0"/>
              <a:t> (≠users) </a:t>
            </a:r>
            <a:r>
              <a:rPr lang="nl-BE" dirty="0" err="1"/>
              <a:t>each</a:t>
            </a:r>
            <a:r>
              <a:rPr lang="nl-BE" dirty="0"/>
              <a:t> </a:t>
            </a:r>
            <a:r>
              <a:rPr lang="nl-BE" dirty="0" err="1"/>
              <a:t>working</a:t>
            </a:r>
            <a:r>
              <a:rPr lang="nl-BE" dirty="0"/>
              <a:t> in </a:t>
            </a:r>
            <a:r>
              <a:rPr lang="nl-BE" dirty="0" err="1"/>
              <a:t>their</a:t>
            </a:r>
            <a:r>
              <a:rPr lang="nl-BE" dirty="0"/>
              <a:t> </a:t>
            </a:r>
            <a:r>
              <a:rPr lang="nl-BE" dirty="0" err="1"/>
              <a:t>own</a:t>
            </a:r>
            <a:r>
              <a:rPr lang="nl-BE" dirty="0"/>
              <a:t> environment. 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4571" y="344996"/>
            <a:ext cx="3630930" cy="379431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L="9525">
              <a:spcBef>
                <a:spcPts val="79"/>
              </a:spcBef>
            </a:pPr>
            <a:r>
              <a:rPr spc="-26" dirty="0"/>
              <a:t>Azure</a:t>
            </a:r>
            <a:r>
              <a:rPr spc="-146" dirty="0"/>
              <a:t> </a:t>
            </a:r>
            <a:r>
              <a:rPr dirty="0"/>
              <a:t>SQL</a:t>
            </a:r>
            <a:r>
              <a:rPr spc="-124" dirty="0"/>
              <a:t> </a:t>
            </a:r>
            <a:r>
              <a:rPr dirty="0"/>
              <a:t>DB</a:t>
            </a:r>
            <a:r>
              <a:rPr spc="-124" dirty="0"/>
              <a:t> </a:t>
            </a:r>
            <a:r>
              <a:rPr spc="-15" dirty="0"/>
              <a:t>Service</a:t>
            </a:r>
            <a:r>
              <a:rPr spc="-143" dirty="0"/>
              <a:t> </a:t>
            </a:r>
            <a:r>
              <a:rPr spc="-8" dirty="0"/>
              <a:t>Tiers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34339" y="964691"/>
            <a:ext cx="2450783" cy="319317"/>
          </a:xfrm>
          <a:prstGeom prst="rect">
            <a:avLst/>
          </a:prstGeom>
          <a:solidFill>
            <a:srgbClr val="23395E"/>
          </a:solidFill>
        </p:spPr>
        <p:txBody>
          <a:bodyPr vert="horz" wrap="square" lIns="0" tIns="87629" rIns="0" bIns="0" rtlCol="0">
            <a:spAutoFit/>
          </a:bodyPr>
          <a:lstStyle/>
          <a:p>
            <a:pPr marL="543878" defTabSz="685800">
              <a:spcBef>
                <a:spcPts val="689"/>
              </a:spcBef>
            </a:pPr>
            <a:r>
              <a:rPr sz="1500" b="1" kern="0" dirty="0">
                <a:solidFill>
                  <a:srgbClr val="FFFFFF"/>
                </a:solidFill>
                <a:latin typeface="Segoe UI Semibold"/>
                <a:cs typeface="Segoe UI Semibold"/>
              </a:rPr>
              <a:t>General</a:t>
            </a:r>
            <a:r>
              <a:rPr sz="1500" b="1" kern="0" spc="-30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1500" b="1" kern="0" spc="-8" dirty="0">
                <a:solidFill>
                  <a:srgbClr val="FFFFFF"/>
                </a:solidFill>
                <a:latin typeface="Segoe UI Semibold"/>
                <a:cs typeface="Segoe UI Semibold"/>
              </a:rPr>
              <a:t>purpose</a:t>
            </a:r>
            <a:endParaRPr sz="1500" kern="0">
              <a:solidFill>
                <a:sysClr val="windowText" lastClr="000000"/>
              </a:solidFill>
              <a:latin typeface="Segoe UI Semibold"/>
              <a:cs typeface="Segoe UI Semibold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631061" y="1379600"/>
            <a:ext cx="57150" cy="231458"/>
          </a:xfrm>
          <a:custGeom>
            <a:avLst/>
            <a:gdLst/>
            <a:ahLst/>
            <a:cxnLst/>
            <a:rect l="l" t="t" r="r" b="b"/>
            <a:pathLst>
              <a:path w="76200" h="308610">
                <a:moveTo>
                  <a:pt x="31750" y="232410"/>
                </a:moveTo>
                <a:lnTo>
                  <a:pt x="0" y="232410"/>
                </a:lnTo>
                <a:lnTo>
                  <a:pt x="38100" y="308610"/>
                </a:lnTo>
                <a:lnTo>
                  <a:pt x="69850" y="245110"/>
                </a:lnTo>
                <a:lnTo>
                  <a:pt x="31750" y="245110"/>
                </a:lnTo>
                <a:lnTo>
                  <a:pt x="31750" y="232410"/>
                </a:lnTo>
                <a:close/>
              </a:path>
              <a:path w="76200" h="308610">
                <a:moveTo>
                  <a:pt x="44450" y="0"/>
                </a:moveTo>
                <a:lnTo>
                  <a:pt x="31750" y="0"/>
                </a:lnTo>
                <a:lnTo>
                  <a:pt x="31750" y="245110"/>
                </a:lnTo>
                <a:lnTo>
                  <a:pt x="44450" y="245110"/>
                </a:lnTo>
                <a:lnTo>
                  <a:pt x="44450" y="0"/>
                </a:lnTo>
                <a:close/>
              </a:path>
              <a:path w="76200" h="308610">
                <a:moveTo>
                  <a:pt x="76200" y="232410"/>
                </a:moveTo>
                <a:lnTo>
                  <a:pt x="44450" y="232410"/>
                </a:lnTo>
                <a:lnTo>
                  <a:pt x="44450" y="245110"/>
                </a:lnTo>
                <a:lnTo>
                  <a:pt x="69850" y="245110"/>
                </a:lnTo>
                <a:lnTo>
                  <a:pt x="76200" y="232410"/>
                </a:lnTo>
                <a:close/>
              </a:path>
            </a:pathLst>
          </a:custGeom>
          <a:solidFill>
            <a:srgbClr val="23395E"/>
          </a:solidFill>
        </p:spPr>
        <p:txBody>
          <a:bodyPr wrap="square" lIns="0" tIns="0" rIns="0" bIns="0" rtlCol="0"/>
          <a:lstStyle/>
          <a:p>
            <a:pPr defTabSz="685800"/>
            <a:endParaRPr sz="1350" kern="0">
              <a:solidFill>
                <a:sysClr val="windowText" lastClr="000000"/>
              </a:solidFill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34339" y="1611630"/>
            <a:ext cx="2450783" cy="400174"/>
          </a:xfrm>
          <a:prstGeom prst="rect">
            <a:avLst/>
          </a:prstGeom>
          <a:solidFill>
            <a:srgbClr val="23395E"/>
          </a:solidFill>
        </p:spPr>
        <p:txBody>
          <a:bodyPr vert="horz" wrap="square" lIns="0" tIns="1905" rIns="0" bIns="0" rtlCol="0">
            <a:spAutoFit/>
          </a:bodyPr>
          <a:lstStyle/>
          <a:p>
            <a:pPr defTabSz="685800">
              <a:spcBef>
                <a:spcPts val="15"/>
              </a:spcBef>
            </a:pPr>
            <a:endParaRPr sz="1538" kern="0">
              <a:solidFill>
                <a:sysClr val="windowText" lastClr="000000"/>
              </a:solidFill>
              <a:latin typeface="Times New Roman"/>
              <a:cs typeface="Times New Roman"/>
            </a:endParaRPr>
          </a:p>
          <a:p>
            <a:pPr marL="518636" defTabSz="685800"/>
            <a:r>
              <a:rPr sz="1050" kern="0" dirty="0">
                <a:solidFill>
                  <a:srgbClr val="FFFFFF"/>
                </a:solidFill>
                <a:latin typeface="Segoe UI"/>
                <a:cs typeface="Segoe UI"/>
              </a:rPr>
              <a:t>Most</a:t>
            </a:r>
            <a:r>
              <a:rPr sz="1050" kern="0" spc="-4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50" kern="0" dirty="0">
                <a:solidFill>
                  <a:srgbClr val="FFFFFF"/>
                </a:solidFill>
                <a:latin typeface="Segoe UI"/>
                <a:cs typeface="Segoe UI"/>
              </a:rPr>
              <a:t>business</a:t>
            </a:r>
            <a:r>
              <a:rPr sz="1050" kern="0" spc="4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50" kern="0" spc="-8" dirty="0">
                <a:solidFill>
                  <a:srgbClr val="FFFFFF"/>
                </a:solidFill>
                <a:latin typeface="Segoe UI"/>
                <a:cs typeface="Segoe UI"/>
              </a:rPr>
              <a:t>workloads</a:t>
            </a:r>
            <a:endParaRPr sz="1050" kern="0">
              <a:solidFill>
                <a:sysClr val="windowText" lastClr="000000"/>
              </a:solidFill>
              <a:latin typeface="Segoe UI"/>
              <a:cs typeface="Segoe UI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434339" y="2542032"/>
            <a:ext cx="2450783" cy="1378744"/>
            <a:chOff x="579119" y="3389376"/>
            <a:chExt cx="3267710" cy="1838325"/>
          </a:xfrm>
        </p:grpSpPr>
        <p:sp>
          <p:nvSpPr>
            <p:cNvPr id="7" name="object 7"/>
            <p:cNvSpPr/>
            <p:nvPr/>
          </p:nvSpPr>
          <p:spPr>
            <a:xfrm>
              <a:off x="579119" y="3389376"/>
              <a:ext cx="3267710" cy="1838325"/>
            </a:xfrm>
            <a:custGeom>
              <a:avLst/>
              <a:gdLst/>
              <a:ahLst/>
              <a:cxnLst/>
              <a:rect l="l" t="t" r="r" b="b"/>
              <a:pathLst>
                <a:path w="3267710" h="1838325">
                  <a:moveTo>
                    <a:pt x="3267455" y="0"/>
                  </a:moveTo>
                  <a:lnTo>
                    <a:pt x="0" y="0"/>
                  </a:lnTo>
                  <a:lnTo>
                    <a:pt x="0" y="1837944"/>
                  </a:lnTo>
                  <a:lnTo>
                    <a:pt x="3267455" y="1837944"/>
                  </a:lnTo>
                  <a:lnTo>
                    <a:pt x="3267455" y="0"/>
                  </a:lnTo>
                  <a:close/>
                </a:path>
              </a:pathLst>
            </a:custGeom>
            <a:solidFill>
              <a:srgbClr val="23395E"/>
            </a:solidFill>
          </p:spPr>
          <p:txBody>
            <a:bodyPr wrap="square" lIns="0" tIns="0" rIns="0" bIns="0" rtlCol="0"/>
            <a:lstStyle/>
            <a:p>
              <a:pPr defTabSz="685800"/>
              <a:endParaRPr sz="135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" name="object 8"/>
            <p:cNvSpPr/>
            <p:nvPr/>
          </p:nvSpPr>
          <p:spPr>
            <a:xfrm>
              <a:off x="2026919" y="4674108"/>
              <a:ext cx="303530" cy="443865"/>
            </a:xfrm>
            <a:custGeom>
              <a:avLst/>
              <a:gdLst/>
              <a:ahLst/>
              <a:cxnLst/>
              <a:rect l="l" t="t" r="r" b="b"/>
              <a:pathLst>
                <a:path w="303530" h="443864">
                  <a:moveTo>
                    <a:pt x="303022" y="375031"/>
                  </a:moveTo>
                  <a:lnTo>
                    <a:pt x="254" y="375031"/>
                  </a:lnTo>
                  <a:lnTo>
                    <a:pt x="762" y="380111"/>
                  </a:lnTo>
                  <a:lnTo>
                    <a:pt x="16567" y="405014"/>
                  </a:lnTo>
                  <a:lnTo>
                    <a:pt x="49672" y="425132"/>
                  </a:lnTo>
                  <a:lnTo>
                    <a:pt x="96041" y="438582"/>
                  </a:lnTo>
                  <a:lnTo>
                    <a:pt x="151637" y="443484"/>
                  </a:lnTo>
                  <a:lnTo>
                    <a:pt x="207234" y="438582"/>
                  </a:lnTo>
                  <a:lnTo>
                    <a:pt x="253603" y="425132"/>
                  </a:lnTo>
                  <a:lnTo>
                    <a:pt x="286708" y="405014"/>
                  </a:lnTo>
                  <a:lnTo>
                    <a:pt x="302513" y="380111"/>
                  </a:lnTo>
                  <a:lnTo>
                    <a:pt x="303022" y="375031"/>
                  </a:lnTo>
                  <a:close/>
                </a:path>
                <a:path w="303530" h="443864">
                  <a:moveTo>
                    <a:pt x="151637" y="0"/>
                  </a:moveTo>
                  <a:lnTo>
                    <a:pt x="96041" y="4901"/>
                  </a:lnTo>
                  <a:lnTo>
                    <a:pt x="49672" y="18351"/>
                  </a:lnTo>
                  <a:lnTo>
                    <a:pt x="16567" y="38469"/>
                  </a:lnTo>
                  <a:lnTo>
                    <a:pt x="0" y="70485"/>
                  </a:lnTo>
                  <a:lnTo>
                    <a:pt x="0" y="375031"/>
                  </a:lnTo>
                  <a:lnTo>
                    <a:pt x="303275" y="375031"/>
                  </a:lnTo>
                  <a:lnTo>
                    <a:pt x="303275" y="95504"/>
                  </a:lnTo>
                  <a:lnTo>
                    <a:pt x="151637" y="95504"/>
                  </a:lnTo>
                  <a:lnTo>
                    <a:pt x="110908" y="92741"/>
                  </a:lnTo>
                  <a:lnTo>
                    <a:pt x="77644" y="85217"/>
                  </a:lnTo>
                  <a:lnTo>
                    <a:pt x="55215" y="74072"/>
                  </a:lnTo>
                  <a:lnTo>
                    <a:pt x="46990" y="60452"/>
                  </a:lnTo>
                  <a:lnTo>
                    <a:pt x="55215" y="46831"/>
                  </a:lnTo>
                  <a:lnTo>
                    <a:pt x="77644" y="35687"/>
                  </a:lnTo>
                  <a:lnTo>
                    <a:pt x="110908" y="28162"/>
                  </a:lnTo>
                  <a:lnTo>
                    <a:pt x="151637" y="25400"/>
                  </a:lnTo>
                  <a:lnTo>
                    <a:pt x="265202" y="25400"/>
                  </a:lnTo>
                  <a:lnTo>
                    <a:pt x="253603" y="18351"/>
                  </a:lnTo>
                  <a:lnTo>
                    <a:pt x="207234" y="4901"/>
                  </a:lnTo>
                  <a:lnTo>
                    <a:pt x="151637" y="0"/>
                  </a:lnTo>
                  <a:close/>
                </a:path>
                <a:path w="303530" h="443864">
                  <a:moveTo>
                    <a:pt x="265202" y="25400"/>
                  </a:moveTo>
                  <a:lnTo>
                    <a:pt x="151637" y="25400"/>
                  </a:lnTo>
                  <a:lnTo>
                    <a:pt x="192367" y="28162"/>
                  </a:lnTo>
                  <a:lnTo>
                    <a:pt x="225631" y="35687"/>
                  </a:lnTo>
                  <a:lnTo>
                    <a:pt x="248060" y="46831"/>
                  </a:lnTo>
                  <a:lnTo>
                    <a:pt x="256286" y="60452"/>
                  </a:lnTo>
                  <a:lnTo>
                    <a:pt x="248060" y="74072"/>
                  </a:lnTo>
                  <a:lnTo>
                    <a:pt x="225631" y="85217"/>
                  </a:lnTo>
                  <a:lnTo>
                    <a:pt x="192367" y="92741"/>
                  </a:lnTo>
                  <a:lnTo>
                    <a:pt x="151637" y="95504"/>
                  </a:lnTo>
                  <a:lnTo>
                    <a:pt x="303275" y="95504"/>
                  </a:lnTo>
                  <a:lnTo>
                    <a:pt x="303275" y="68453"/>
                  </a:lnTo>
                  <a:lnTo>
                    <a:pt x="303022" y="68453"/>
                  </a:lnTo>
                  <a:lnTo>
                    <a:pt x="302513" y="63373"/>
                  </a:lnTo>
                  <a:lnTo>
                    <a:pt x="286708" y="38469"/>
                  </a:lnTo>
                  <a:lnTo>
                    <a:pt x="265202" y="25400"/>
                  </a:lnTo>
                  <a:close/>
                </a:path>
              </a:pathLst>
            </a:custGeom>
            <a:solidFill>
              <a:srgbClr val="757579"/>
            </a:solidFill>
          </p:spPr>
          <p:txBody>
            <a:bodyPr wrap="square" lIns="0" tIns="0" rIns="0" bIns="0" rtlCol="0"/>
            <a:lstStyle/>
            <a:p>
              <a:pPr defTabSz="685800"/>
              <a:endParaRPr sz="1350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434339" y="2542032"/>
            <a:ext cx="2450783" cy="1266661"/>
          </a:xfrm>
          <a:prstGeom prst="rect">
            <a:avLst/>
          </a:prstGeom>
        </p:spPr>
        <p:txBody>
          <a:bodyPr vert="horz" wrap="square" lIns="0" tIns="476" rIns="0" bIns="0" rtlCol="0">
            <a:spAutoFit/>
          </a:bodyPr>
          <a:lstStyle/>
          <a:p>
            <a:pPr marL="693896" marR="689610" algn="ctr" defTabSz="685800">
              <a:lnSpc>
                <a:spcPct val="135300"/>
              </a:lnSpc>
              <a:spcBef>
                <a:spcPts val="4"/>
              </a:spcBef>
            </a:pPr>
            <a:r>
              <a:rPr sz="1200" kern="0" spc="-8" dirty="0">
                <a:solidFill>
                  <a:srgbClr val="FFFFFF"/>
                </a:solidFill>
                <a:latin typeface="Segoe UI"/>
                <a:cs typeface="Segoe UI"/>
              </a:rPr>
              <a:t>Remote</a:t>
            </a:r>
            <a:r>
              <a:rPr sz="1200" kern="0" spc="-4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kern="0" spc="-8" dirty="0">
                <a:solidFill>
                  <a:srgbClr val="FFFFFF"/>
                </a:solidFill>
                <a:latin typeface="Segoe UI"/>
                <a:cs typeface="Segoe UI"/>
              </a:rPr>
              <a:t>storage </a:t>
            </a:r>
            <a:r>
              <a:rPr sz="1200" kern="0" spc="-15" dirty="0">
                <a:solidFill>
                  <a:srgbClr val="FFFFFF"/>
                </a:solidFill>
                <a:latin typeface="Segoe UI"/>
                <a:cs typeface="Segoe UI"/>
              </a:rPr>
              <a:t>IOPS</a:t>
            </a:r>
            <a:endParaRPr sz="1200" kern="0">
              <a:solidFill>
                <a:sysClr val="windowText" lastClr="000000"/>
              </a:solidFill>
              <a:latin typeface="Segoe UI"/>
              <a:cs typeface="Segoe UI"/>
            </a:endParaRPr>
          </a:p>
          <a:p>
            <a:pPr marL="836771" marR="873919" indent="-2381" algn="ctr" defTabSz="685800"/>
            <a:r>
              <a:rPr sz="1200" kern="0" spc="-38" dirty="0">
                <a:solidFill>
                  <a:srgbClr val="FFFFFF"/>
                </a:solidFill>
                <a:latin typeface="Segoe UI"/>
                <a:cs typeface="Segoe UI"/>
              </a:rPr>
              <a:t>$ </a:t>
            </a:r>
            <a:r>
              <a:rPr sz="1200" kern="0" spc="-8" dirty="0">
                <a:solidFill>
                  <a:srgbClr val="FFFFFF"/>
                </a:solidFill>
                <a:latin typeface="Segoe UI"/>
                <a:cs typeface="Segoe UI"/>
              </a:rPr>
              <a:t>Serverless*</a:t>
            </a:r>
            <a:endParaRPr sz="1200" kern="0">
              <a:solidFill>
                <a:sysClr val="windowText" lastClr="000000"/>
              </a:solidFill>
              <a:latin typeface="Segoe UI"/>
              <a:cs typeface="Segoe UI"/>
            </a:endParaRPr>
          </a:p>
          <a:p>
            <a:pPr defTabSz="685800">
              <a:spcBef>
                <a:spcPts val="11"/>
              </a:spcBef>
            </a:pPr>
            <a:endParaRPr sz="1088" kern="0">
              <a:solidFill>
                <a:sysClr val="windowText" lastClr="000000"/>
              </a:solidFill>
              <a:latin typeface="Segoe UI"/>
              <a:cs typeface="Segoe UI"/>
            </a:endParaRPr>
          </a:p>
          <a:p>
            <a:pPr marR="45244" algn="ctr" defTabSz="685800"/>
            <a:r>
              <a:rPr sz="1500" kern="0" dirty="0">
                <a:solidFill>
                  <a:srgbClr val="FFFFFF"/>
                </a:solidFill>
                <a:latin typeface="Segoe UI"/>
                <a:cs typeface="Segoe UI"/>
              </a:rPr>
              <a:t>P</a:t>
            </a:r>
            <a:endParaRPr sz="1500" kern="0">
              <a:solidFill>
                <a:sysClr val="windowText" lastClr="000000"/>
              </a:solidFill>
              <a:latin typeface="Segoe UI"/>
              <a:cs typeface="Segoe U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20624" y="4085083"/>
            <a:ext cx="1327309" cy="131959"/>
          </a:xfrm>
          <a:prstGeom prst="rect">
            <a:avLst/>
          </a:prstGeom>
          <a:solidFill>
            <a:srgbClr val="23395E"/>
          </a:solidFill>
        </p:spPr>
        <p:txBody>
          <a:bodyPr vert="horz" wrap="square" lIns="0" tIns="0" rIns="0" bIns="0" rtlCol="0">
            <a:spAutoFit/>
          </a:bodyPr>
          <a:lstStyle/>
          <a:p>
            <a:pPr marL="476" defTabSz="685800">
              <a:lnSpc>
                <a:spcPts val="1065"/>
              </a:lnSpc>
            </a:pPr>
            <a:r>
              <a:rPr sz="900" kern="0" dirty="0">
                <a:solidFill>
                  <a:srgbClr val="FFFFFF"/>
                </a:solidFill>
                <a:latin typeface="Segoe UI"/>
                <a:cs typeface="Segoe UI"/>
              </a:rPr>
              <a:t>*Not</a:t>
            </a:r>
            <a:r>
              <a:rPr sz="900" kern="0" spc="-19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900" kern="0" dirty="0">
                <a:solidFill>
                  <a:srgbClr val="FFFFFF"/>
                </a:solidFill>
                <a:latin typeface="Segoe UI"/>
                <a:cs typeface="Segoe UI"/>
              </a:rPr>
              <a:t>in</a:t>
            </a:r>
            <a:r>
              <a:rPr sz="900" kern="0" spc="-4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900" kern="0" dirty="0">
                <a:solidFill>
                  <a:srgbClr val="FFFFFF"/>
                </a:solidFill>
                <a:latin typeface="Segoe UI"/>
                <a:cs typeface="Segoe UI"/>
              </a:rPr>
              <a:t>managed</a:t>
            </a:r>
            <a:r>
              <a:rPr sz="900" kern="0" spc="-4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900" kern="0" spc="-8" dirty="0">
                <a:solidFill>
                  <a:srgbClr val="FFFFFF"/>
                </a:solidFill>
                <a:latin typeface="Segoe UI"/>
                <a:cs typeface="Segoe UI"/>
              </a:rPr>
              <a:t>instance</a:t>
            </a:r>
            <a:endParaRPr sz="900" kern="0">
              <a:solidFill>
                <a:sysClr val="windowText" lastClr="000000"/>
              </a:solidFill>
              <a:latin typeface="Segoe UI"/>
              <a:cs typeface="Segoe U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346703" y="964691"/>
            <a:ext cx="2450783" cy="319317"/>
          </a:xfrm>
          <a:prstGeom prst="rect">
            <a:avLst/>
          </a:prstGeom>
          <a:solidFill>
            <a:srgbClr val="23395E"/>
          </a:solidFill>
        </p:spPr>
        <p:txBody>
          <a:bodyPr vert="horz" wrap="square" lIns="0" tIns="87629" rIns="0" bIns="0" rtlCol="0">
            <a:spAutoFit/>
          </a:bodyPr>
          <a:lstStyle/>
          <a:p>
            <a:pPr marL="581025" defTabSz="685800">
              <a:spcBef>
                <a:spcPts val="689"/>
              </a:spcBef>
            </a:pPr>
            <a:r>
              <a:rPr sz="1500" b="1" kern="0" dirty="0">
                <a:solidFill>
                  <a:srgbClr val="FFFFFF"/>
                </a:solidFill>
                <a:latin typeface="Segoe UI Semibold"/>
                <a:cs typeface="Segoe UI Semibold"/>
              </a:rPr>
              <a:t>Business</a:t>
            </a:r>
            <a:r>
              <a:rPr sz="1500" b="1" kern="0" spc="-8" dirty="0">
                <a:solidFill>
                  <a:srgbClr val="FFFFFF"/>
                </a:solidFill>
                <a:latin typeface="Segoe UI Semibold"/>
                <a:cs typeface="Segoe UI Semibold"/>
              </a:rPr>
              <a:t> critical</a:t>
            </a:r>
            <a:endParaRPr sz="1500" kern="0">
              <a:solidFill>
                <a:sysClr val="windowText" lastClr="000000"/>
              </a:solidFill>
              <a:latin typeface="Segoe UI Semibold"/>
              <a:cs typeface="Segoe UI Semibold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477131" y="1379600"/>
            <a:ext cx="57150" cy="231458"/>
          </a:xfrm>
          <a:custGeom>
            <a:avLst/>
            <a:gdLst/>
            <a:ahLst/>
            <a:cxnLst/>
            <a:rect l="l" t="t" r="r" b="b"/>
            <a:pathLst>
              <a:path w="76200" h="308610">
                <a:moveTo>
                  <a:pt x="31750" y="232410"/>
                </a:moveTo>
                <a:lnTo>
                  <a:pt x="0" y="232410"/>
                </a:lnTo>
                <a:lnTo>
                  <a:pt x="38100" y="308610"/>
                </a:lnTo>
                <a:lnTo>
                  <a:pt x="69850" y="245110"/>
                </a:lnTo>
                <a:lnTo>
                  <a:pt x="31750" y="245110"/>
                </a:lnTo>
                <a:lnTo>
                  <a:pt x="31750" y="232410"/>
                </a:lnTo>
                <a:close/>
              </a:path>
              <a:path w="76200" h="308610">
                <a:moveTo>
                  <a:pt x="44450" y="0"/>
                </a:moveTo>
                <a:lnTo>
                  <a:pt x="31750" y="0"/>
                </a:lnTo>
                <a:lnTo>
                  <a:pt x="31750" y="245110"/>
                </a:lnTo>
                <a:lnTo>
                  <a:pt x="44450" y="245110"/>
                </a:lnTo>
                <a:lnTo>
                  <a:pt x="44450" y="0"/>
                </a:lnTo>
                <a:close/>
              </a:path>
              <a:path w="76200" h="308610">
                <a:moveTo>
                  <a:pt x="76200" y="232410"/>
                </a:moveTo>
                <a:lnTo>
                  <a:pt x="44450" y="232410"/>
                </a:lnTo>
                <a:lnTo>
                  <a:pt x="44450" y="245110"/>
                </a:lnTo>
                <a:lnTo>
                  <a:pt x="69850" y="245110"/>
                </a:lnTo>
                <a:lnTo>
                  <a:pt x="76200" y="232410"/>
                </a:lnTo>
                <a:close/>
              </a:path>
            </a:pathLst>
          </a:custGeom>
          <a:solidFill>
            <a:srgbClr val="23395E"/>
          </a:solidFill>
        </p:spPr>
        <p:txBody>
          <a:bodyPr wrap="square" lIns="0" tIns="0" rIns="0" bIns="0" rtlCol="0"/>
          <a:lstStyle/>
          <a:p>
            <a:pPr defTabSz="685800"/>
            <a:endParaRPr sz="1350" kern="0">
              <a:solidFill>
                <a:sysClr val="windowText" lastClr="000000"/>
              </a:solidFill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346703" y="1611629"/>
            <a:ext cx="2450783" cy="551594"/>
          </a:xfrm>
          <a:prstGeom prst="rect">
            <a:avLst/>
          </a:prstGeom>
          <a:solidFill>
            <a:srgbClr val="23395E"/>
          </a:solidFill>
        </p:spPr>
        <p:txBody>
          <a:bodyPr vert="horz" wrap="square" lIns="0" tIns="66199" rIns="0" bIns="0" rtlCol="0">
            <a:spAutoFit/>
          </a:bodyPr>
          <a:lstStyle/>
          <a:p>
            <a:pPr marL="225743" marR="150495" algn="ctr" defTabSz="685800">
              <a:spcBef>
                <a:spcPts val="521"/>
              </a:spcBef>
            </a:pPr>
            <a:r>
              <a:rPr sz="1050" kern="0" dirty="0">
                <a:solidFill>
                  <a:srgbClr val="FFFFFF"/>
                </a:solidFill>
                <a:latin typeface="Segoe UI"/>
                <a:cs typeface="Segoe UI"/>
              </a:rPr>
              <a:t>Workloads</a:t>
            </a:r>
            <a:r>
              <a:rPr sz="1050" kern="0" spc="-23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50" kern="0" dirty="0">
                <a:solidFill>
                  <a:srgbClr val="FFFFFF"/>
                </a:solidFill>
                <a:latin typeface="Segoe UI"/>
                <a:cs typeface="Segoe UI"/>
              </a:rPr>
              <a:t>that</a:t>
            </a:r>
            <a:r>
              <a:rPr sz="1050" kern="0" spc="-41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50" kern="0" dirty="0">
                <a:solidFill>
                  <a:srgbClr val="FFFFFF"/>
                </a:solidFill>
                <a:latin typeface="Segoe UI"/>
                <a:cs typeface="Segoe UI"/>
              </a:rPr>
              <a:t>require</a:t>
            </a:r>
            <a:r>
              <a:rPr sz="1050" kern="0" spc="-23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50" kern="0" dirty="0">
                <a:solidFill>
                  <a:srgbClr val="FFFFFF"/>
                </a:solidFill>
                <a:latin typeface="Segoe UI"/>
                <a:cs typeface="Segoe UI"/>
              </a:rPr>
              <a:t>low</a:t>
            </a:r>
            <a:r>
              <a:rPr sz="1050" kern="0" spc="-19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50" kern="0" spc="-8" dirty="0">
                <a:solidFill>
                  <a:srgbClr val="FFFFFF"/>
                </a:solidFill>
                <a:latin typeface="Segoe UI"/>
                <a:cs typeface="Segoe UI"/>
              </a:rPr>
              <a:t>latency, </a:t>
            </a:r>
            <a:r>
              <a:rPr sz="1050" kern="0" dirty="0">
                <a:solidFill>
                  <a:srgbClr val="FFFFFF"/>
                </a:solidFill>
                <a:latin typeface="Segoe UI"/>
                <a:cs typeface="Segoe UI"/>
              </a:rPr>
              <a:t>fast</a:t>
            </a:r>
            <a:r>
              <a:rPr sz="1050" kern="0" spc="-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50" kern="0" dirty="0">
                <a:solidFill>
                  <a:srgbClr val="FFFFFF"/>
                </a:solidFill>
                <a:latin typeface="Segoe UI"/>
                <a:cs typeface="Segoe UI"/>
              </a:rPr>
              <a:t>recovery,</a:t>
            </a:r>
            <a:r>
              <a:rPr sz="1050" kern="0" spc="-11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50" kern="0" dirty="0">
                <a:solidFill>
                  <a:srgbClr val="FFFFFF"/>
                </a:solidFill>
                <a:latin typeface="Segoe UI"/>
                <a:cs typeface="Segoe UI"/>
              </a:rPr>
              <a:t>and</a:t>
            </a:r>
            <a:r>
              <a:rPr sz="1050" kern="0" spc="-19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50" kern="0" dirty="0">
                <a:solidFill>
                  <a:srgbClr val="FFFFFF"/>
                </a:solidFill>
                <a:latin typeface="Segoe UI"/>
                <a:cs typeface="Segoe UI"/>
              </a:rPr>
              <a:t>a</a:t>
            </a:r>
            <a:r>
              <a:rPr sz="1050" kern="0" spc="278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50" kern="0" spc="-8" dirty="0">
                <a:solidFill>
                  <a:srgbClr val="FFFFFF"/>
                </a:solidFill>
                <a:latin typeface="Segoe UI"/>
                <a:cs typeface="Segoe UI"/>
              </a:rPr>
              <a:t>readable secondary</a:t>
            </a:r>
            <a:endParaRPr sz="1050" kern="0">
              <a:solidFill>
                <a:sysClr val="windowText" lastClr="000000"/>
              </a:solidFill>
              <a:latin typeface="Segoe UI"/>
              <a:cs typeface="Segoe UI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3346703" y="2542032"/>
            <a:ext cx="2450783" cy="1378744"/>
            <a:chOff x="4462271" y="3389376"/>
            <a:chExt cx="3267710" cy="1838325"/>
          </a:xfrm>
        </p:grpSpPr>
        <p:sp>
          <p:nvSpPr>
            <p:cNvPr id="15" name="object 15"/>
            <p:cNvSpPr/>
            <p:nvPr/>
          </p:nvSpPr>
          <p:spPr>
            <a:xfrm>
              <a:off x="4462271" y="3389376"/>
              <a:ext cx="3267710" cy="1838325"/>
            </a:xfrm>
            <a:custGeom>
              <a:avLst/>
              <a:gdLst/>
              <a:ahLst/>
              <a:cxnLst/>
              <a:rect l="l" t="t" r="r" b="b"/>
              <a:pathLst>
                <a:path w="3267709" h="1838325">
                  <a:moveTo>
                    <a:pt x="3267455" y="0"/>
                  </a:moveTo>
                  <a:lnTo>
                    <a:pt x="0" y="0"/>
                  </a:lnTo>
                  <a:lnTo>
                    <a:pt x="0" y="1837944"/>
                  </a:lnTo>
                  <a:lnTo>
                    <a:pt x="3267455" y="1837944"/>
                  </a:lnTo>
                  <a:lnTo>
                    <a:pt x="3267455" y="0"/>
                  </a:lnTo>
                  <a:close/>
                </a:path>
              </a:pathLst>
            </a:custGeom>
            <a:solidFill>
              <a:srgbClr val="23395E"/>
            </a:solidFill>
          </p:spPr>
          <p:txBody>
            <a:bodyPr wrap="square" lIns="0" tIns="0" rIns="0" bIns="0" rtlCol="0"/>
            <a:lstStyle/>
            <a:p>
              <a:pPr defTabSz="685800"/>
              <a:endParaRPr sz="135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6" name="object 16"/>
            <p:cNvSpPr/>
            <p:nvPr/>
          </p:nvSpPr>
          <p:spPr>
            <a:xfrm>
              <a:off x="5362956" y="4674107"/>
              <a:ext cx="1473835" cy="443865"/>
            </a:xfrm>
            <a:custGeom>
              <a:avLst/>
              <a:gdLst/>
              <a:ahLst/>
              <a:cxnLst/>
              <a:rect l="l" t="t" r="r" b="b"/>
              <a:pathLst>
                <a:path w="1473834" h="443864">
                  <a:moveTo>
                    <a:pt x="301752" y="68453"/>
                  </a:moveTo>
                  <a:lnTo>
                    <a:pt x="301498" y="68453"/>
                  </a:lnTo>
                  <a:lnTo>
                    <a:pt x="300990" y="63373"/>
                  </a:lnTo>
                  <a:lnTo>
                    <a:pt x="285242" y="38481"/>
                  </a:lnTo>
                  <a:lnTo>
                    <a:pt x="263855" y="25400"/>
                  </a:lnTo>
                  <a:lnTo>
                    <a:pt x="255016" y="20015"/>
                  </a:lnTo>
                  <a:lnTo>
                    <a:pt x="255016" y="60452"/>
                  </a:lnTo>
                  <a:lnTo>
                    <a:pt x="246824" y="74079"/>
                  </a:lnTo>
                  <a:lnTo>
                    <a:pt x="224510" y="85217"/>
                  </a:lnTo>
                  <a:lnTo>
                    <a:pt x="191414" y="92748"/>
                  </a:lnTo>
                  <a:lnTo>
                    <a:pt x="150876" y="95504"/>
                  </a:lnTo>
                  <a:lnTo>
                    <a:pt x="110324" y="92748"/>
                  </a:lnTo>
                  <a:lnTo>
                    <a:pt x="77228" y="85217"/>
                  </a:lnTo>
                  <a:lnTo>
                    <a:pt x="54914" y="74079"/>
                  </a:lnTo>
                  <a:lnTo>
                    <a:pt x="46736" y="60452"/>
                  </a:lnTo>
                  <a:lnTo>
                    <a:pt x="54914" y="46837"/>
                  </a:lnTo>
                  <a:lnTo>
                    <a:pt x="77228" y="35687"/>
                  </a:lnTo>
                  <a:lnTo>
                    <a:pt x="110324" y="28168"/>
                  </a:lnTo>
                  <a:lnTo>
                    <a:pt x="150876" y="25400"/>
                  </a:lnTo>
                  <a:lnTo>
                    <a:pt x="191414" y="28168"/>
                  </a:lnTo>
                  <a:lnTo>
                    <a:pt x="224510" y="35687"/>
                  </a:lnTo>
                  <a:lnTo>
                    <a:pt x="246824" y="46837"/>
                  </a:lnTo>
                  <a:lnTo>
                    <a:pt x="255016" y="60452"/>
                  </a:lnTo>
                  <a:lnTo>
                    <a:pt x="255016" y="20015"/>
                  </a:lnTo>
                  <a:lnTo>
                    <a:pt x="252310" y="18351"/>
                  </a:lnTo>
                  <a:lnTo>
                    <a:pt x="206184" y="4902"/>
                  </a:lnTo>
                  <a:lnTo>
                    <a:pt x="150876" y="0"/>
                  </a:lnTo>
                  <a:lnTo>
                    <a:pt x="95554" y="4902"/>
                  </a:lnTo>
                  <a:lnTo>
                    <a:pt x="49428" y="18351"/>
                  </a:lnTo>
                  <a:lnTo>
                    <a:pt x="16497" y="38481"/>
                  </a:lnTo>
                  <a:lnTo>
                    <a:pt x="762" y="63373"/>
                  </a:lnTo>
                  <a:lnTo>
                    <a:pt x="0" y="70485"/>
                  </a:lnTo>
                  <a:lnTo>
                    <a:pt x="0" y="375031"/>
                  </a:lnTo>
                  <a:lnTo>
                    <a:pt x="254" y="375031"/>
                  </a:lnTo>
                  <a:lnTo>
                    <a:pt x="762" y="380111"/>
                  </a:lnTo>
                  <a:lnTo>
                    <a:pt x="16497" y="405015"/>
                  </a:lnTo>
                  <a:lnTo>
                    <a:pt x="49428" y="425145"/>
                  </a:lnTo>
                  <a:lnTo>
                    <a:pt x="95554" y="438594"/>
                  </a:lnTo>
                  <a:lnTo>
                    <a:pt x="150876" y="443484"/>
                  </a:lnTo>
                  <a:lnTo>
                    <a:pt x="206184" y="438594"/>
                  </a:lnTo>
                  <a:lnTo>
                    <a:pt x="252310" y="425145"/>
                  </a:lnTo>
                  <a:lnTo>
                    <a:pt x="285242" y="405015"/>
                  </a:lnTo>
                  <a:lnTo>
                    <a:pt x="300990" y="380111"/>
                  </a:lnTo>
                  <a:lnTo>
                    <a:pt x="301498" y="375031"/>
                  </a:lnTo>
                  <a:lnTo>
                    <a:pt x="301752" y="375031"/>
                  </a:lnTo>
                  <a:lnTo>
                    <a:pt x="301752" y="95504"/>
                  </a:lnTo>
                  <a:lnTo>
                    <a:pt x="301752" y="68453"/>
                  </a:lnTo>
                  <a:close/>
                </a:path>
                <a:path w="1473834" h="443864">
                  <a:moveTo>
                    <a:pt x="696468" y="68453"/>
                  </a:moveTo>
                  <a:lnTo>
                    <a:pt x="696214" y="68453"/>
                  </a:lnTo>
                  <a:lnTo>
                    <a:pt x="695706" y="63373"/>
                  </a:lnTo>
                  <a:lnTo>
                    <a:pt x="679958" y="38481"/>
                  </a:lnTo>
                  <a:lnTo>
                    <a:pt x="658571" y="25400"/>
                  </a:lnTo>
                  <a:lnTo>
                    <a:pt x="649732" y="20015"/>
                  </a:lnTo>
                  <a:lnTo>
                    <a:pt x="649732" y="60452"/>
                  </a:lnTo>
                  <a:lnTo>
                    <a:pt x="641540" y="74079"/>
                  </a:lnTo>
                  <a:lnTo>
                    <a:pt x="619226" y="85217"/>
                  </a:lnTo>
                  <a:lnTo>
                    <a:pt x="586130" y="92748"/>
                  </a:lnTo>
                  <a:lnTo>
                    <a:pt x="545592" y="95504"/>
                  </a:lnTo>
                  <a:lnTo>
                    <a:pt x="505040" y="92748"/>
                  </a:lnTo>
                  <a:lnTo>
                    <a:pt x="471944" y="85217"/>
                  </a:lnTo>
                  <a:lnTo>
                    <a:pt x="449630" y="74079"/>
                  </a:lnTo>
                  <a:lnTo>
                    <a:pt x="441452" y="60452"/>
                  </a:lnTo>
                  <a:lnTo>
                    <a:pt x="449630" y="46837"/>
                  </a:lnTo>
                  <a:lnTo>
                    <a:pt x="471944" y="35687"/>
                  </a:lnTo>
                  <a:lnTo>
                    <a:pt x="505040" y="28168"/>
                  </a:lnTo>
                  <a:lnTo>
                    <a:pt x="545592" y="25400"/>
                  </a:lnTo>
                  <a:lnTo>
                    <a:pt x="586130" y="28168"/>
                  </a:lnTo>
                  <a:lnTo>
                    <a:pt x="619226" y="35687"/>
                  </a:lnTo>
                  <a:lnTo>
                    <a:pt x="641540" y="46837"/>
                  </a:lnTo>
                  <a:lnTo>
                    <a:pt x="649732" y="60452"/>
                  </a:lnTo>
                  <a:lnTo>
                    <a:pt x="649732" y="20015"/>
                  </a:lnTo>
                  <a:lnTo>
                    <a:pt x="647026" y="18351"/>
                  </a:lnTo>
                  <a:lnTo>
                    <a:pt x="600900" y="4902"/>
                  </a:lnTo>
                  <a:lnTo>
                    <a:pt x="545592" y="0"/>
                  </a:lnTo>
                  <a:lnTo>
                    <a:pt x="490270" y="4902"/>
                  </a:lnTo>
                  <a:lnTo>
                    <a:pt x="444144" y="18351"/>
                  </a:lnTo>
                  <a:lnTo>
                    <a:pt x="411213" y="38481"/>
                  </a:lnTo>
                  <a:lnTo>
                    <a:pt x="395478" y="63373"/>
                  </a:lnTo>
                  <a:lnTo>
                    <a:pt x="394716" y="70485"/>
                  </a:lnTo>
                  <a:lnTo>
                    <a:pt x="394716" y="375031"/>
                  </a:lnTo>
                  <a:lnTo>
                    <a:pt x="394970" y="375031"/>
                  </a:lnTo>
                  <a:lnTo>
                    <a:pt x="395478" y="380111"/>
                  </a:lnTo>
                  <a:lnTo>
                    <a:pt x="411213" y="405015"/>
                  </a:lnTo>
                  <a:lnTo>
                    <a:pt x="444144" y="425145"/>
                  </a:lnTo>
                  <a:lnTo>
                    <a:pt x="490270" y="438594"/>
                  </a:lnTo>
                  <a:lnTo>
                    <a:pt x="545592" y="443484"/>
                  </a:lnTo>
                  <a:lnTo>
                    <a:pt x="600900" y="438594"/>
                  </a:lnTo>
                  <a:lnTo>
                    <a:pt x="647026" y="425145"/>
                  </a:lnTo>
                  <a:lnTo>
                    <a:pt x="679958" y="405015"/>
                  </a:lnTo>
                  <a:lnTo>
                    <a:pt x="695706" y="380111"/>
                  </a:lnTo>
                  <a:lnTo>
                    <a:pt x="696214" y="375031"/>
                  </a:lnTo>
                  <a:lnTo>
                    <a:pt x="696468" y="375031"/>
                  </a:lnTo>
                  <a:lnTo>
                    <a:pt x="696468" y="95504"/>
                  </a:lnTo>
                  <a:lnTo>
                    <a:pt x="696468" y="68453"/>
                  </a:lnTo>
                  <a:close/>
                </a:path>
                <a:path w="1473834" h="443864">
                  <a:moveTo>
                    <a:pt x="1085088" y="68453"/>
                  </a:moveTo>
                  <a:lnTo>
                    <a:pt x="1084834" y="68453"/>
                  </a:lnTo>
                  <a:lnTo>
                    <a:pt x="1084326" y="63373"/>
                  </a:lnTo>
                  <a:lnTo>
                    <a:pt x="1068578" y="38481"/>
                  </a:lnTo>
                  <a:lnTo>
                    <a:pt x="1047191" y="25400"/>
                  </a:lnTo>
                  <a:lnTo>
                    <a:pt x="1038352" y="20015"/>
                  </a:lnTo>
                  <a:lnTo>
                    <a:pt x="1038352" y="60452"/>
                  </a:lnTo>
                  <a:lnTo>
                    <a:pt x="1030160" y="74079"/>
                  </a:lnTo>
                  <a:lnTo>
                    <a:pt x="1007846" y="85217"/>
                  </a:lnTo>
                  <a:lnTo>
                    <a:pt x="974750" y="92748"/>
                  </a:lnTo>
                  <a:lnTo>
                    <a:pt x="934212" y="95504"/>
                  </a:lnTo>
                  <a:lnTo>
                    <a:pt x="893660" y="92748"/>
                  </a:lnTo>
                  <a:lnTo>
                    <a:pt x="860564" y="85217"/>
                  </a:lnTo>
                  <a:lnTo>
                    <a:pt x="838250" y="74079"/>
                  </a:lnTo>
                  <a:lnTo>
                    <a:pt x="830072" y="60452"/>
                  </a:lnTo>
                  <a:lnTo>
                    <a:pt x="838250" y="46837"/>
                  </a:lnTo>
                  <a:lnTo>
                    <a:pt x="860564" y="35687"/>
                  </a:lnTo>
                  <a:lnTo>
                    <a:pt x="893660" y="28168"/>
                  </a:lnTo>
                  <a:lnTo>
                    <a:pt x="934212" y="25400"/>
                  </a:lnTo>
                  <a:lnTo>
                    <a:pt x="974750" y="28168"/>
                  </a:lnTo>
                  <a:lnTo>
                    <a:pt x="1007846" y="35687"/>
                  </a:lnTo>
                  <a:lnTo>
                    <a:pt x="1030160" y="46837"/>
                  </a:lnTo>
                  <a:lnTo>
                    <a:pt x="1038352" y="60452"/>
                  </a:lnTo>
                  <a:lnTo>
                    <a:pt x="1038352" y="20015"/>
                  </a:lnTo>
                  <a:lnTo>
                    <a:pt x="1035646" y="18351"/>
                  </a:lnTo>
                  <a:lnTo>
                    <a:pt x="989520" y="4902"/>
                  </a:lnTo>
                  <a:lnTo>
                    <a:pt x="934212" y="0"/>
                  </a:lnTo>
                  <a:lnTo>
                    <a:pt x="878890" y="4902"/>
                  </a:lnTo>
                  <a:lnTo>
                    <a:pt x="832764" y="18351"/>
                  </a:lnTo>
                  <a:lnTo>
                    <a:pt x="799833" y="38481"/>
                  </a:lnTo>
                  <a:lnTo>
                    <a:pt x="784098" y="63373"/>
                  </a:lnTo>
                  <a:lnTo>
                    <a:pt x="783336" y="70485"/>
                  </a:lnTo>
                  <a:lnTo>
                    <a:pt x="783336" y="375031"/>
                  </a:lnTo>
                  <a:lnTo>
                    <a:pt x="783590" y="375031"/>
                  </a:lnTo>
                  <a:lnTo>
                    <a:pt x="784098" y="380111"/>
                  </a:lnTo>
                  <a:lnTo>
                    <a:pt x="799833" y="405015"/>
                  </a:lnTo>
                  <a:lnTo>
                    <a:pt x="832764" y="425145"/>
                  </a:lnTo>
                  <a:lnTo>
                    <a:pt x="878890" y="438594"/>
                  </a:lnTo>
                  <a:lnTo>
                    <a:pt x="934212" y="443484"/>
                  </a:lnTo>
                  <a:lnTo>
                    <a:pt x="989520" y="438594"/>
                  </a:lnTo>
                  <a:lnTo>
                    <a:pt x="1035646" y="425145"/>
                  </a:lnTo>
                  <a:lnTo>
                    <a:pt x="1068578" y="405015"/>
                  </a:lnTo>
                  <a:lnTo>
                    <a:pt x="1084326" y="380111"/>
                  </a:lnTo>
                  <a:lnTo>
                    <a:pt x="1084834" y="375031"/>
                  </a:lnTo>
                  <a:lnTo>
                    <a:pt x="1085088" y="375031"/>
                  </a:lnTo>
                  <a:lnTo>
                    <a:pt x="1085088" y="95504"/>
                  </a:lnTo>
                  <a:lnTo>
                    <a:pt x="1085088" y="68453"/>
                  </a:lnTo>
                  <a:close/>
                </a:path>
                <a:path w="1473834" h="443864">
                  <a:moveTo>
                    <a:pt x="1473708" y="68453"/>
                  </a:moveTo>
                  <a:lnTo>
                    <a:pt x="1473454" y="68453"/>
                  </a:lnTo>
                  <a:lnTo>
                    <a:pt x="1472946" y="63373"/>
                  </a:lnTo>
                  <a:lnTo>
                    <a:pt x="1457134" y="38481"/>
                  </a:lnTo>
                  <a:lnTo>
                    <a:pt x="1435633" y="25400"/>
                  </a:lnTo>
                  <a:lnTo>
                    <a:pt x="1426718" y="19989"/>
                  </a:lnTo>
                  <a:lnTo>
                    <a:pt x="1426718" y="60452"/>
                  </a:lnTo>
                  <a:lnTo>
                    <a:pt x="1418488" y="74079"/>
                  </a:lnTo>
                  <a:lnTo>
                    <a:pt x="1396060" y="85217"/>
                  </a:lnTo>
                  <a:lnTo>
                    <a:pt x="1362798" y="92748"/>
                  </a:lnTo>
                  <a:lnTo>
                    <a:pt x="1322070" y="95504"/>
                  </a:lnTo>
                  <a:lnTo>
                    <a:pt x="1281328" y="92748"/>
                  </a:lnTo>
                  <a:lnTo>
                    <a:pt x="1248067" y="85217"/>
                  </a:lnTo>
                  <a:lnTo>
                    <a:pt x="1225638" y="74079"/>
                  </a:lnTo>
                  <a:lnTo>
                    <a:pt x="1217422" y="60452"/>
                  </a:lnTo>
                  <a:lnTo>
                    <a:pt x="1225638" y="46837"/>
                  </a:lnTo>
                  <a:lnTo>
                    <a:pt x="1248067" y="35687"/>
                  </a:lnTo>
                  <a:lnTo>
                    <a:pt x="1281328" y="28168"/>
                  </a:lnTo>
                  <a:lnTo>
                    <a:pt x="1322070" y="25400"/>
                  </a:lnTo>
                  <a:lnTo>
                    <a:pt x="1362798" y="28168"/>
                  </a:lnTo>
                  <a:lnTo>
                    <a:pt x="1396060" y="35687"/>
                  </a:lnTo>
                  <a:lnTo>
                    <a:pt x="1418488" y="46837"/>
                  </a:lnTo>
                  <a:lnTo>
                    <a:pt x="1426718" y="60452"/>
                  </a:lnTo>
                  <a:lnTo>
                    <a:pt x="1426718" y="19989"/>
                  </a:lnTo>
                  <a:lnTo>
                    <a:pt x="1424025" y="18351"/>
                  </a:lnTo>
                  <a:lnTo>
                    <a:pt x="1377657" y="4902"/>
                  </a:lnTo>
                  <a:lnTo>
                    <a:pt x="1322070" y="0"/>
                  </a:lnTo>
                  <a:lnTo>
                    <a:pt x="1266469" y="4902"/>
                  </a:lnTo>
                  <a:lnTo>
                    <a:pt x="1220101" y="18351"/>
                  </a:lnTo>
                  <a:lnTo>
                    <a:pt x="1186992" y="38481"/>
                  </a:lnTo>
                  <a:lnTo>
                    <a:pt x="1171194" y="63373"/>
                  </a:lnTo>
                  <a:lnTo>
                    <a:pt x="1170432" y="70485"/>
                  </a:lnTo>
                  <a:lnTo>
                    <a:pt x="1170432" y="375031"/>
                  </a:lnTo>
                  <a:lnTo>
                    <a:pt x="1170686" y="375031"/>
                  </a:lnTo>
                  <a:lnTo>
                    <a:pt x="1171194" y="380111"/>
                  </a:lnTo>
                  <a:lnTo>
                    <a:pt x="1186992" y="405015"/>
                  </a:lnTo>
                  <a:lnTo>
                    <a:pt x="1220101" y="425145"/>
                  </a:lnTo>
                  <a:lnTo>
                    <a:pt x="1266469" y="438594"/>
                  </a:lnTo>
                  <a:lnTo>
                    <a:pt x="1322070" y="443484"/>
                  </a:lnTo>
                  <a:lnTo>
                    <a:pt x="1377657" y="438594"/>
                  </a:lnTo>
                  <a:lnTo>
                    <a:pt x="1424025" y="425145"/>
                  </a:lnTo>
                  <a:lnTo>
                    <a:pt x="1457134" y="405015"/>
                  </a:lnTo>
                  <a:lnTo>
                    <a:pt x="1472946" y="380111"/>
                  </a:lnTo>
                  <a:lnTo>
                    <a:pt x="1473454" y="375031"/>
                  </a:lnTo>
                  <a:lnTo>
                    <a:pt x="1473708" y="375031"/>
                  </a:lnTo>
                  <a:lnTo>
                    <a:pt x="1473708" y="95504"/>
                  </a:lnTo>
                  <a:lnTo>
                    <a:pt x="1473708" y="68453"/>
                  </a:lnTo>
                  <a:close/>
                </a:path>
              </a:pathLst>
            </a:custGeom>
            <a:solidFill>
              <a:srgbClr val="757579"/>
            </a:solidFill>
          </p:spPr>
          <p:txBody>
            <a:bodyPr wrap="square" lIns="0" tIns="0" rIns="0" bIns="0" rtlCol="0"/>
            <a:lstStyle/>
            <a:p>
              <a:pPr defTabSz="685800"/>
              <a:endParaRPr sz="1350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4082129" y="2532907"/>
            <a:ext cx="999173" cy="1275798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45244" marR="57626" algn="ctr" defTabSz="685800">
              <a:lnSpc>
                <a:spcPct val="135300"/>
              </a:lnSpc>
              <a:spcBef>
                <a:spcPts val="75"/>
              </a:spcBef>
            </a:pPr>
            <a:r>
              <a:rPr sz="1200" kern="0" dirty="0">
                <a:solidFill>
                  <a:srgbClr val="FFFFFF"/>
                </a:solidFill>
                <a:latin typeface="Segoe UI"/>
                <a:cs typeface="Segoe UI"/>
              </a:rPr>
              <a:t>Local</a:t>
            </a:r>
            <a:r>
              <a:rPr sz="1200" kern="0" spc="-3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kern="0" spc="-8" dirty="0">
                <a:solidFill>
                  <a:srgbClr val="FFFFFF"/>
                </a:solidFill>
                <a:latin typeface="Segoe UI"/>
                <a:cs typeface="Segoe UI"/>
              </a:rPr>
              <a:t>storage IOPS++</a:t>
            </a:r>
            <a:endParaRPr sz="1200" kern="0">
              <a:solidFill>
                <a:sysClr val="windowText" lastClr="000000"/>
              </a:solidFill>
              <a:latin typeface="Segoe UI"/>
              <a:cs typeface="Segoe UI"/>
            </a:endParaRPr>
          </a:p>
          <a:p>
            <a:pPr marR="26194" algn="ctr" defTabSz="685800"/>
            <a:r>
              <a:rPr sz="1200" kern="0" spc="-19" dirty="0">
                <a:solidFill>
                  <a:srgbClr val="FFFFFF"/>
                </a:solidFill>
                <a:latin typeface="Segoe UI"/>
                <a:cs typeface="Segoe UI"/>
              </a:rPr>
              <a:t>$$$</a:t>
            </a:r>
            <a:endParaRPr sz="1200" kern="0">
              <a:solidFill>
                <a:sysClr val="windowText" lastClr="000000"/>
              </a:solidFill>
              <a:latin typeface="Segoe UI"/>
              <a:cs typeface="Segoe UI"/>
            </a:endParaRPr>
          </a:p>
          <a:p>
            <a:pPr marR="26670" algn="ctr" defTabSz="685800"/>
            <a:r>
              <a:rPr sz="1200" kern="0" spc="-15" dirty="0">
                <a:solidFill>
                  <a:srgbClr val="FFFFFF"/>
                </a:solidFill>
                <a:latin typeface="Segoe UI"/>
                <a:cs typeface="Segoe UI"/>
              </a:rPr>
              <a:t>In-</a:t>
            </a:r>
            <a:r>
              <a:rPr sz="1200" kern="0" spc="-8" dirty="0">
                <a:solidFill>
                  <a:srgbClr val="FFFFFF"/>
                </a:solidFill>
                <a:latin typeface="Segoe UI"/>
                <a:cs typeface="Segoe UI"/>
              </a:rPr>
              <a:t>memory</a:t>
            </a:r>
            <a:endParaRPr sz="1200" kern="0">
              <a:solidFill>
                <a:sysClr val="windowText" lastClr="000000"/>
              </a:solidFill>
              <a:latin typeface="Segoe UI"/>
              <a:cs typeface="Segoe UI"/>
            </a:endParaRPr>
          </a:p>
          <a:p>
            <a:pPr defTabSz="685800">
              <a:spcBef>
                <a:spcPts val="11"/>
              </a:spcBef>
            </a:pPr>
            <a:endParaRPr sz="1088" kern="0">
              <a:solidFill>
                <a:sysClr val="windowText" lastClr="000000"/>
              </a:solidFill>
              <a:latin typeface="Segoe UI"/>
              <a:cs typeface="Segoe UI"/>
            </a:endParaRPr>
          </a:p>
          <a:p>
            <a:pPr marR="3810" algn="ctr" defTabSz="685800">
              <a:tabLst>
                <a:tab pos="299085" algn="l"/>
                <a:tab pos="590074" algn="l"/>
                <a:tab pos="874871" algn="l"/>
              </a:tabLst>
            </a:pPr>
            <a:r>
              <a:rPr sz="1500" kern="0" spc="-38" dirty="0">
                <a:solidFill>
                  <a:srgbClr val="FFFFFF"/>
                </a:solidFill>
                <a:latin typeface="Segoe UI"/>
                <a:cs typeface="Segoe UI"/>
              </a:rPr>
              <a:t>P</a:t>
            </a:r>
            <a:r>
              <a:rPr sz="1500" kern="0" dirty="0">
                <a:solidFill>
                  <a:srgbClr val="FFFFFF"/>
                </a:solidFill>
                <a:latin typeface="Segoe UI"/>
                <a:cs typeface="Segoe UI"/>
              </a:rPr>
              <a:t>	</a:t>
            </a:r>
            <a:r>
              <a:rPr sz="1500" kern="0" spc="-38" dirty="0">
                <a:solidFill>
                  <a:srgbClr val="FFFFFF"/>
                </a:solidFill>
                <a:latin typeface="Segoe UI"/>
                <a:cs typeface="Segoe UI"/>
              </a:rPr>
              <a:t>S</a:t>
            </a:r>
            <a:r>
              <a:rPr sz="1500" kern="0" dirty="0">
                <a:solidFill>
                  <a:srgbClr val="FFFFFF"/>
                </a:solidFill>
                <a:latin typeface="Segoe UI"/>
                <a:cs typeface="Segoe UI"/>
              </a:rPr>
              <a:t>	</a:t>
            </a:r>
            <a:r>
              <a:rPr sz="1500" kern="0" spc="-38" dirty="0">
                <a:solidFill>
                  <a:srgbClr val="FFFFFF"/>
                </a:solidFill>
                <a:latin typeface="Segoe UI"/>
                <a:cs typeface="Segoe UI"/>
              </a:rPr>
              <a:t>S</a:t>
            </a:r>
            <a:r>
              <a:rPr sz="1500" kern="0" dirty="0">
                <a:solidFill>
                  <a:srgbClr val="FFFFFF"/>
                </a:solidFill>
                <a:latin typeface="Segoe UI"/>
                <a:cs typeface="Segoe UI"/>
              </a:rPr>
              <a:t>	</a:t>
            </a:r>
            <a:r>
              <a:rPr sz="1500" kern="0" spc="-38" dirty="0">
                <a:solidFill>
                  <a:srgbClr val="FFFFFF"/>
                </a:solidFill>
                <a:latin typeface="Segoe UI"/>
                <a:cs typeface="Segoe UI"/>
              </a:rPr>
              <a:t>R</a:t>
            </a:r>
            <a:endParaRPr sz="1500" kern="0">
              <a:solidFill>
                <a:sysClr val="windowText" lastClr="000000"/>
              </a:solidFill>
              <a:latin typeface="Segoe UI"/>
              <a:cs typeface="Segoe U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259068" y="964691"/>
            <a:ext cx="2461259" cy="319317"/>
          </a:xfrm>
          <a:prstGeom prst="rect">
            <a:avLst/>
          </a:prstGeom>
          <a:solidFill>
            <a:srgbClr val="23395E"/>
          </a:solidFill>
        </p:spPr>
        <p:txBody>
          <a:bodyPr vert="horz" wrap="square" lIns="0" tIns="87629" rIns="0" bIns="0" rtlCol="0">
            <a:spAutoFit/>
          </a:bodyPr>
          <a:lstStyle/>
          <a:p>
            <a:pPr marL="749141" defTabSz="685800">
              <a:spcBef>
                <a:spcPts val="689"/>
              </a:spcBef>
            </a:pPr>
            <a:r>
              <a:rPr sz="1500" b="1" kern="0" spc="-8" dirty="0">
                <a:solidFill>
                  <a:srgbClr val="FFFFFF"/>
                </a:solidFill>
                <a:latin typeface="Segoe UI Semibold"/>
                <a:cs typeface="Segoe UI Semibold"/>
              </a:rPr>
              <a:t>Hyperscale*</a:t>
            </a:r>
            <a:endParaRPr sz="1500" kern="0">
              <a:solidFill>
                <a:sysClr val="windowText" lastClr="000000"/>
              </a:solidFill>
              <a:latin typeface="Segoe UI Semibold"/>
              <a:cs typeface="Segoe UI Semibold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7532369" y="1379600"/>
            <a:ext cx="57150" cy="231458"/>
          </a:xfrm>
          <a:custGeom>
            <a:avLst/>
            <a:gdLst/>
            <a:ahLst/>
            <a:cxnLst/>
            <a:rect l="l" t="t" r="r" b="b"/>
            <a:pathLst>
              <a:path w="76200" h="308610">
                <a:moveTo>
                  <a:pt x="31750" y="232410"/>
                </a:moveTo>
                <a:lnTo>
                  <a:pt x="0" y="232410"/>
                </a:lnTo>
                <a:lnTo>
                  <a:pt x="38100" y="308610"/>
                </a:lnTo>
                <a:lnTo>
                  <a:pt x="69850" y="245110"/>
                </a:lnTo>
                <a:lnTo>
                  <a:pt x="31750" y="245110"/>
                </a:lnTo>
                <a:lnTo>
                  <a:pt x="31750" y="232410"/>
                </a:lnTo>
                <a:close/>
              </a:path>
              <a:path w="76200" h="308610">
                <a:moveTo>
                  <a:pt x="44450" y="0"/>
                </a:moveTo>
                <a:lnTo>
                  <a:pt x="31750" y="0"/>
                </a:lnTo>
                <a:lnTo>
                  <a:pt x="31750" y="245110"/>
                </a:lnTo>
                <a:lnTo>
                  <a:pt x="44450" y="245110"/>
                </a:lnTo>
                <a:lnTo>
                  <a:pt x="44450" y="0"/>
                </a:lnTo>
                <a:close/>
              </a:path>
              <a:path w="76200" h="308610">
                <a:moveTo>
                  <a:pt x="76200" y="232410"/>
                </a:moveTo>
                <a:lnTo>
                  <a:pt x="44450" y="232410"/>
                </a:lnTo>
                <a:lnTo>
                  <a:pt x="44450" y="245110"/>
                </a:lnTo>
                <a:lnTo>
                  <a:pt x="69850" y="245110"/>
                </a:lnTo>
                <a:lnTo>
                  <a:pt x="76200" y="232410"/>
                </a:lnTo>
                <a:close/>
              </a:path>
            </a:pathLst>
          </a:custGeom>
          <a:solidFill>
            <a:srgbClr val="23395E"/>
          </a:solidFill>
        </p:spPr>
        <p:txBody>
          <a:bodyPr wrap="square" lIns="0" tIns="0" rIns="0" bIns="0" rtlCol="0"/>
          <a:lstStyle/>
          <a:p>
            <a:pPr defTabSz="685800"/>
            <a:endParaRPr sz="1350" kern="0">
              <a:solidFill>
                <a:sysClr val="windowText" lastClr="000000"/>
              </a:solidFill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259068" y="1611629"/>
            <a:ext cx="2461259" cy="551594"/>
          </a:xfrm>
          <a:prstGeom prst="rect">
            <a:avLst/>
          </a:prstGeom>
          <a:solidFill>
            <a:srgbClr val="23395E"/>
          </a:solidFill>
        </p:spPr>
        <p:txBody>
          <a:bodyPr vert="horz" wrap="square" lIns="0" tIns="66199" rIns="0" bIns="0" rtlCol="0">
            <a:spAutoFit/>
          </a:bodyPr>
          <a:lstStyle/>
          <a:p>
            <a:pPr marL="289560" marR="212884" indent="2858" algn="ctr" defTabSz="685800">
              <a:spcBef>
                <a:spcPts val="521"/>
              </a:spcBef>
            </a:pPr>
            <a:r>
              <a:rPr sz="1050" kern="0" dirty="0">
                <a:solidFill>
                  <a:srgbClr val="FFFFFF"/>
                </a:solidFill>
                <a:latin typeface="Segoe UI"/>
                <a:cs typeface="Segoe UI"/>
              </a:rPr>
              <a:t>Most business</a:t>
            </a:r>
            <a:r>
              <a:rPr sz="1050" kern="0" spc="4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50" kern="0" dirty="0">
                <a:solidFill>
                  <a:srgbClr val="FFFFFF"/>
                </a:solidFill>
                <a:latin typeface="Segoe UI"/>
                <a:cs typeface="Segoe UI"/>
              </a:rPr>
              <a:t>workloads</a:t>
            </a:r>
            <a:r>
              <a:rPr sz="1050" kern="0" spc="-11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50" kern="0" spc="-15" dirty="0">
                <a:solidFill>
                  <a:srgbClr val="FFFFFF"/>
                </a:solidFill>
                <a:latin typeface="Segoe UI"/>
                <a:cs typeface="Segoe UI"/>
              </a:rPr>
              <a:t>with </a:t>
            </a:r>
            <a:r>
              <a:rPr sz="1050" kern="0" dirty="0">
                <a:solidFill>
                  <a:srgbClr val="FFFFFF"/>
                </a:solidFill>
                <a:latin typeface="Segoe UI"/>
                <a:cs typeface="Segoe UI"/>
              </a:rPr>
              <a:t>highly</a:t>
            </a:r>
            <a:r>
              <a:rPr sz="1050" kern="0" spc="-8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50" kern="0" dirty="0">
                <a:solidFill>
                  <a:srgbClr val="FFFFFF"/>
                </a:solidFill>
                <a:latin typeface="Segoe UI"/>
                <a:cs typeface="Segoe UI"/>
              </a:rPr>
              <a:t>scalable</a:t>
            </a:r>
            <a:r>
              <a:rPr sz="1050" kern="0" spc="-11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50" kern="0" dirty="0">
                <a:solidFill>
                  <a:srgbClr val="FFFFFF"/>
                </a:solidFill>
                <a:latin typeface="Segoe UI"/>
                <a:cs typeface="Segoe UI"/>
              </a:rPr>
              <a:t>storage</a:t>
            </a:r>
            <a:r>
              <a:rPr sz="1050" kern="0" spc="-8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50" kern="0" dirty="0">
                <a:solidFill>
                  <a:srgbClr val="FFFFFF"/>
                </a:solidFill>
                <a:latin typeface="Segoe UI"/>
                <a:cs typeface="Segoe UI"/>
              </a:rPr>
              <a:t>and</a:t>
            </a:r>
            <a:r>
              <a:rPr sz="1050" kern="0" spc="-4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50" kern="0" spc="-15" dirty="0">
                <a:solidFill>
                  <a:srgbClr val="FFFFFF"/>
                </a:solidFill>
                <a:latin typeface="Segoe UI"/>
                <a:cs typeface="Segoe UI"/>
              </a:rPr>
              <a:t>read- </a:t>
            </a:r>
            <a:r>
              <a:rPr sz="1050" kern="0" dirty="0">
                <a:solidFill>
                  <a:srgbClr val="FFFFFF"/>
                </a:solidFill>
                <a:latin typeface="Segoe UI"/>
                <a:cs typeface="Segoe UI"/>
              </a:rPr>
              <a:t>scale</a:t>
            </a:r>
            <a:r>
              <a:rPr sz="1050" kern="0" spc="-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50" kern="0" spc="-8" dirty="0">
                <a:solidFill>
                  <a:srgbClr val="FFFFFF"/>
                </a:solidFill>
                <a:latin typeface="Segoe UI"/>
                <a:cs typeface="Segoe UI"/>
              </a:rPr>
              <a:t>requirements</a:t>
            </a:r>
            <a:endParaRPr sz="1050" kern="0">
              <a:solidFill>
                <a:sysClr val="windowText" lastClr="000000"/>
              </a:solidFill>
              <a:latin typeface="Segoe UI"/>
              <a:cs typeface="Segoe UI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6259067" y="2542032"/>
            <a:ext cx="2450783" cy="1378744"/>
            <a:chOff x="8345423" y="3389376"/>
            <a:chExt cx="3267710" cy="1838325"/>
          </a:xfrm>
        </p:grpSpPr>
        <p:sp>
          <p:nvSpPr>
            <p:cNvPr id="22" name="object 22"/>
            <p:cNvSpPr/>
            <p:nvPr/>
          </p:nvSpPr>
          <p:spPr>
            <a:xfrm>
              <a:off x="8345423" y="3389376"/>
              <a:ext cx="3267710" cy="1838325"/>
            </a:xfrm>
            <a:custGeom>
              <a:avLst/>
              <a:gdLst/>
              <a:ahLst/>
              <a:cxnLst/>
              <a:rect l="l" t="t" r="r" b="b"/>
              <a:pathLst>
                <a:path w="3267709" h="1838325">
                  <a:moveTo>
                    <a:pt x="3267455" y="0"/>
                  </a:moveTo>
                  <a:lnTo>
                    <a:pt x="0" y="0"/>
                  </a:lnTo>
                  <a:lnTo>
                    <a:pt x="0" y="1837944"/>
                  </a:lnTo>
                  <a:lnTo>
                    <a:pt x="3267455" y="1837944"/>
                  </a:lnTo>
                  <a:lnTo>
                    <a:pt x="3267455" y="0"/>
                  </a:lnTo>
                  <a:close/>
                </a:path>
              </a:pathLst>
            </a:custGeom>
            <a:solidFill>
              <a:srgbClr val="23395E"/>
            </a:solidFill>
          </p:spPr>
          <p:txBody>
            <a:bodyPr wrap="square" lIns="0" tIns="0" rIns="0" bIns="0" rtlCol="0"/>
            <a:lstStyle/>
            <a:p>
              <a:pPr defTabSz="685800"/>
              <a:endParaRPr sz="135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3" name="object 23"/>
            <p:cNvSpPr/>
            <p:nvPr/>
          </p:nvSpPr>
          <p:spPr>
            <a:xfrm>
              <a:off x="8955024" y="4674107"/>
              <a:ext cx="2068195" cy="443865"/>
            </a:xfrm>
            <a:custGeom>
              <a:avLst/>
              <a:gdLst/>
              <a:ahLst/>
              <a:cxnLst/>
              <a:rect l="l" t="t" r="r" b="b"/>
              <a:pathLst>
                <a:path w="2068195" h="443864">
                  <a:moveTo>
                    <a:pt x="301752" y="68453"/>
                  </a:moveTo>
                  <a:lnTo>
                    <a:pt x="301498" y="68453"/>
                  </a:lnTo>
                  <a:lnTo>
                    <a:pt x="300990" y="63373"/>
                  </a:lnTo>
                  <a:lnTo>
                    <a:pt x="285242" y="38481"/>
                  </a:lnTo>
                  <a:lnTo>
                    <a:pt x="263855" y="25400"/>
                  </a:lnTo>
                  <a:lnTo>
                    <a:pt x="255016" y="20015"/>
                  </a:lnTo>
                  <a:lnTo>
                    <a:pt x="255016" y="60452"/>
                  </a:lnTo>
                  <a:lnTo>
                    <a:pt x="246824" y="74079"/>
                  </a:lnTo>
                  <a:lnTo>
                    <a:pt x="224510" y="85217"/>
                  </a:lnTo>
                  <a:lnTo>
                    <a:pt x="191414" y="92748"/>
                  </a:lnTo>
                  <a:lnTo>
                    <a:pt x="150876" y="95504"/>
                  </a:lnTo>
                  <a:lnTo>
                    <a:pt x="110324" y="92748"/>
                  </a:lnTo>
                  <a:lnTo>
                    <a:pt x="77228" y="85217"/>
                  </a:lnTo>
                  <a:lnTo>
                    <a:pt x="54914" y="74079"/>
                  </a:lnTo>
                  <a:lnTo>
                    <a:pt x="46736" y="60452"/>
                  </a:lnTo>
                  <a:lnTo>
                    <a:pt x="54914" y="46837"/>
                  </a:lnTo>
                  <a:lnTo>
                    <a:pt x="77228" y="35687"/>
                  </a:lnTo>
                  <a:lnTo>
                    <a:pt x="110324" y="28168"/>
                  </a:lnTo>
                  <a:lnTo>
                    <a:pt x="150876" y="25400"/>
                  </a:lnTo>
                  <a:lnTo>
                    <a:pt x="191414" y="28168"/>
                  </a:lnTo>
                  <a:lnTo>
                    <a:pt x="224510" y="35687"/>
                  </a:lnTo>
                  <a:lnTo>
                    <a:pt x="246824" y="46837"/>
                  </a:lnTo>
                  <a:lnTo>
                    <a:pt x="255016" y="60452"/>
                  </a:lnTo>
                  <a:lnTo>
                    <a:pt x="255016" y="20015"/>
                  </a:lnTo>
                  <a:lnTo>
                    <a:pt x="252310" y="18351"/>
                  </a:lnTo>
                  <a:lnTo>
                    <a:pt x="206184" y="4902"/>
                  </a:lnTo>
                  <a:lnTo>
                    <a:pt x="150876" y="0"/>
                  </a:lnTo>
                  <a:lnTo>
                    <a:pt x="95554" y="4902"/>
                  </a:lnTo>
                  <a:lnTo>
                    <a:pt x="49428" y="18351"/>
                  </a:lnTo>
                  <a:lnTo>
                    <a:pt x="16497" y="38481"/>
                  </a:lnTo>
                  <a:lnTo>
                    <a:pt x="762" y="63373"/>
                  </a:lnTo>
                  <a:lnTo>
                    <a:pt x="0" y="70485"/>
                  </a:lnTo>
                  <a:lnTo>
                    <a:pt x="0" y="375031"/>
                  </a:lnTo>
                  <a:lnTo>
                    <a:pt x="254" y="375031"/>
                  </a:lnTo>
                  <a:lnTo>
                    <a:pt x="762" y="380111"/>
                  </a:lnTo>
                  <a:lnTo>
                    <a:pt x="16497" y="405015"/>
                  </a:lnTo>
                  <a:lnTo>
                    <a:pt x="49428" y="425145"/>
                  </a:lnTo>
                  <a:lnTo>
                    <a:pt x="95554" y="438594"/>
                  </a:lnTo>
                  <a:lnTo>
                    <a:pt x="150876" y="443484"/>
                  </a:lnTo>
                  <a:lnTo>
                    <a:pt x="206184" y="438594"/>
                  </a:lnTo>
                  <a:lnTo>
                    <a:pt x="252310" y="425145"/>
                  </a:lnTo>
                  <a:lnTo>
                    <a:pt x="285242" y="405015"/>
                  </a:lnTo>
                  <a:lnTo>
                    <a:pt x="300990" y="380111"/>
                  </a:lnTo>
                  <a:lnTo>
                    <a:pt x="301498" y="375031"/>
                  </a:lnTo>
                  <a:lnTo>
                    <a:pt x="301752" y="375031"/>
                  </a:lnTo>
                  <a:lnTo>
                    <a:pt x="301752" y="95504"/>
                  </a:lnTo>
                  <a:lnTo>
                    <a:pt x="301752" y="68453"/>
                  </a:lnTo>
                  <a:close/>
                </a:path>
                <a:path w="2068195" h="443864">
                  <a:moveTo>
                    <a:pt x="813816" y="68453"/>
                  </a:moveTo>
                  <a:lnTo>
                    <a:pt x="813562" y="68453"/>
                  </a:lnTo>
                  <a:lnTo>
                    <a:pt x="813054" y="63373"/>
                  </a:lnTo>
                  <a:lnTo>
                    <a:pt x="797242" y="38481"/>
                  </a:lnTo>
                  <a:lnTo>
                    <a:pt x="775741" y="25400"/>
                  </a:lnTo>
                  <a:lnTo>
                    <a:pt x="766826" y="19989"/>
                  </a:lnTo>
                  <a:lnTo>
                    <a:pt x="766826" y="60452"/>
                  </a:lnTo>
                  <a:lnTo>
                    <a:pt x="758596" y="74079"/>
                  </a:lnTo>
                  <a:lnTo>
                    <a:pt x="736168" y="85217"/>
                  </a:lnTo>
                  <a:lnTo>
                    <a:pt x="702906" y="92748"/>
                  </a:lnTo>
                  <a:lnTo>
                    <a:pt x="662178" y="95504"/>
                  </a:lnTo>
                  <a:lnTo>
                    <a:pt x="621436" y="92748"/>
                  </a:lnTo>
                  <a:lnTo>
                    <a:pt x="588175" y="85217"/>
                  </a:lnTo>
                  <a:lnTo>
                    <a:pt x="565746" y="74079"/>
                  </a:lnTo>
                  <a:lnTo>
                    <a:pt x="557530" y="60452"/>
                  </a:lnTo>
                  <a:lnTo>
                    <a:pt x="565746" y="46837"/>
                  </a:lnTo>
                  <a:lnTo>
                    <a:pt x="588175" y="35687"/>
                  </a:lnTo>
                  <a:lnTo>
                    <a:pt x="621436" y="28168"/>
                  </a:lnTo>
                  <a:lnTo>
                    <a:pt x="662178" y="25400"/>
                  </a:lnTo>
                  <a:lnTo>
                    <a:pt x="702906" y="28168"/>
                  </a:lnTo>
                  <a:lnTo>
                    <a:pt x="736168" y="35687"/>
                  </a:lnTo>
                  <a:lnTo>
                    <a:pt x="758596" y="46837"/>
                  </a:lnTo>
                  <a:lnTo>
                    <a:pt x="766826" y="60452"/>
                  </a:lnTo>
                  <a:lnTo>
                    <a:pt x="766826" y="19989"/>
                  </a:lnTo>
                  <a:lnTo>
                    <a:pt x="764133" y="18351"/>
                  </a:lnTo>
                  <a:lnTo>
                    <a:pt x="717765" y="4902"/>
                  </a:lnTo>
                  <a:lnTo>
                    <a:pt x="662178" y="0"/>
                  </a:lnTo>
                  <a:lnTo>
                    <a:pt x="606577" y="4902"/>
                  </a:lnTo>
                  <a:lnTo>
                    <a:pt x="560209" y="18351"/>
                  </a:lnTo>
                  <a:lnTo>
                    <a:pt x="527100" y="38481"/>
                  </a:lnTo>
                  <a:lnTo>
                    <a:pt x="511302" y="63373"/>
                  </a:lnTo>
                  <a:lnTo>
                    <a:pt x="510540" y="70485"/>
                  </a:lnTo>
                  <a:lnTo>
                    <a:pt x="510540" y="375031"/>
                  </a:lnTo>
                  <a:lnTo>
                    <a:pt x="510794" y="375031"/>
                  </a:lnTo>
                  <a:lnTo>
                    <a:pt x="511302" y="380111"/>
                  </a:lnTo>
                  <a:lnTo>
                    <a:pt x="527100" y="405015"/>
                  </a:lnTo>
                  <a:lnTo>
                    <a:pt x="560209" y="425145"/>
                  </a:lnTo>
                  <a:lnTo>
                    <a:pt x="606577" y="438594"/>
                  </a:lnTo>
                  <a:lnTo>
                    <a:pt x="662178" y="443484"/>
                  </a:lnTo>
                  <a:lnTo>
                    <a:pt x="717765" y="438594"/>
                  </a:lnTo>
                  <a:lnTo>
                    <a:pt x="764133" y="425145"/>
                  </a:lnTo>
                  <a:lnTo>
                    <a:pt x="797242" y="405015"/>
                  </a:lnTo>
                  <a:lnTo>
                    <a:pt x="813054" y="380111"/>
                  </a:lnTo>
                  <a:lnTo>
                    <a:pt x="813562" y="375031"/>
                  </a:lnTo>
                  <a:lnTo>
                    <a:pt x="813816" y="375031"/>
                  </a:lnTo>
                  <a:lnTo>
                    <a:pt x="813816" y="95504"/>
                  </a:lnTo>
                  <a:lnTo>
                    <a:pt x="813816" y="68453"/>
                  </a:lnTo>
                  <a:close/>
                </a:path>
                <a:path w="2068195" h="443864">
                  <a:moveTo>
                    <a:pt x="1231392" y="68453"/>
                  </a:moveTo>
                  <a:lnTo>
                    <a:pt x="1231138" y="68453"/>
                  </a:lnTo>
                  <a:lnTo>
                    <a:pt x="1230630" y="63373"/>
                  </a:lnTo>
                  <a:lnTo>
                    <a:pt x="1214882" y="38481"/>
                  </a:lnTo>
                  <a:lnTo>
                    <a:pt x="1193495" y="25400"/>
                  </a:lnTo>
                  <a:lnTo>
                    <a:pt x="1184656" y="20015"/>
                  </a:lnTo>
                  <a:lnTo>
                    <a:pt x="1184656" y="60452"/>
                  </a:lnTo>
                  <a:lnTo>
                    <a:pt x="1176464" y="74079"/>
                  </a:lnTo>
                  <a:lnTo>
                    <a:pt x="1154150" y="85217"/>
                  </a:lnTo>
                  <a:lnTo>
                    <a:pt x="1121054" y="92748"/>
                  </a:lnTo>
                  <a:lnTo>
                    <a:pt x="1080516" y="95504"/>
                  </a:lnTo>
                  <a:lnTo>
                    <a:pt x="1039964" y="92748"/>
                  </a:lnTo>
                  <a:lnTo>
                    <a:pt x="1006868" y="85217"/>
                  </a:lnTo>
                  <a:lnTo>
                    <a:pt x="984554" y="74079"/>
                  </a:lnTo>
                  <a:lnTo>
                    <a:pt x="976376" y="60452"/>
                  </a:lnTo>
                  <a:lnTo>
                    <a:pt x="984554" y="46837"/>
                  </a:lnTo>
                  <a:lnTo>
                    <a:pt x="1006868" y="35687"/>
                  </a:lnTo>
                  <a:lnTo>
                    <a:pt x="1039964" y="28168"/>
                  </a:lnTo>
                  <a:lnTo>
                    <a:pt x="1080516" y="25400"/>
                  </a:lnTo>
                  <a:lnTo>
                    <a:pt x="1121054" y="28168"/>
                  </a:lnTo>
                  <a:lnTo>
                    <a:pt x="1154150" y="35687"/>
                  </a:lnTo>
                  <a:lnTo>
                    <a:pt x="1176464" y="46837"/>
                  </a:lnTo>
                  <a:lnTo>
                    <a:pt x="1184656" y="60452"/>
                  </a:lnTo>
                  <a:lnTo>
                    <a:pt x="1184656" y="20015"/>
                  </a:lnTo>
                  <a:lnTo>
                    <a:pt x="1181950" y="18351"/>
                  </a:lnTo>
                  <a:lnTo>
                    <a:pt x="1135824" y="4902"/>
                  </a:lnTo>
                  <a:lnTo>
                    <a:pt x="1080516" y="0"/>
                  </a:lnTo>
                  <a:lnTo>
                    <a:pt x="1025194" y="4902"/>
                  </a:lnTo>
                  <a:lnTo>
                    <a:pt x="979068" y="18351"/>
                  </a:lnTo>
                  <a:lnTo>
                    <a:pt x="946137" y="38481"/>
                  </a:lnTo>
                  <a:lnTo>
                    <a:pt x="930402" y="63373"/>
                  </a:lnTo>
                  <a:lnTo>
                    <a:pt x="929640" y="70485"/>
                  </a:lnTo>
                  <a:lnTo>
                    <a:pt x="929640" y="375031"/>
                  </a:lnTo>
                  <a:lnTo>
                    <a:pt x="929894" y="375031"/>
                  </a:lnTo>
                  <a:lnTo>
                    <a:pt x="930402" y="380111"/>
                  </a:lnTo>
                  <a:lnTo>
                    <a:pt x="946137" y="405015"/>
                  </a:lnTo>
                  <a:lnTo>
                    <a:pt x="979068" y="425145"/>
                  </a:lnTo>
                  <a:lnTo>
                    <a:pt x="1025194" y="438594"/>
                  </a:lnTo>
                  <a:lnTo>
                    <a:pt x="1080516" y="443484"/>
                  </a:lnTo>
                  <a:lnTo>
                    <a:pt x="1135824" y="438594"/>
                  </a:lnTo>
                  <a:lnTo>
                    <a:pt x="1181950" y="425145"/>
                  </a:lnTo>
                  <a:lnTo>
                    <a:pt x="1214882" y="405015"/>
                  </a:lnTo>
                  <a:lnTo>
                    <a:pt x="1230630" y="380111"/>
                  </a:lnTo>
                  <a:lnTo>
                    <a:pt x="1231138" y="375031"/>
                  </a:lnTo>
                  <a:lnTo>
                    <a:pt x="1231392" y="375031"/>
                  </a:lnTo>
                  <a:lnTo>
                    <a:pt x="1231392" y="95504"/>
                  </a:lnTo>
                  <a:lnTo>
                    <a:pt x="1231392" y="68453"/>
                  </a:lnTo>
                  <a:close/>
                </a:path>
                <a:path w="2068195" h="443864">
                  <a:moveTo>
                    <a:pt x="1648968" y="68453"/>
                  </a:moveTo>
                  <a:lnTo>
                    <a:pt x="1648714" y="68453"/>
                  </a:lnTo>
                  <a:lnTo>
                    <a:pt x="1648206" y="63373"/>
                  </a:lnTo>
                  <a:lnTo>
                    <a:pt x="1632458" y="38481"/>
                  </a:lnTo>
                  <a:lnTo>
                    <a:pt x="1611071" y="25400"/>
                  </a:lnTo>
                  <a:lnTo>
                    <a:pt x="1602232" y="20015"/>
                  </a:lnTo>
                  <a:lnTo>
                    <a:pt x="1602232" y="60452"/>
                  </a:lnTo>
                  <a:lnTo>
                    <a:pt x="1594040" y="74079"/>
                  </a:lnTo>
                  <a:lnTo>
                    <a:pt x="1571726" y="85217"/>
                  </a:lnTo>
                  <a:lnTo>
                    <a:pt x="1538630" y="92748"/>
                  </a:lnTo>
                  <a:lnTo>
                    <a:pt x="1498092" y="95504"/>
                  </a:lnTo>
                  <a:lnTo>
                    <a:pt x="1457540" y="92748"/>
                  </a:lnTo>
                  <a:lnTo>
                    <a:pt x="1424444" y="85217"/>
                  </a:lnTo>
                  <a:lnTo>
                    <a:pt x="1402130" y="74079"/>
                  </a:lnTo>
                  <a:lnTo>
                    <a:pt x="1393952" y="60452"/>
                  </a:lnTo>
                  <a:lnTo>
                    <a:pt x="1402130" y="46837"/>
                  </a:lnTo>
                  <a:lnTo>
                    <a:pt x="1424444" y="35687"/>
                  </a:lnTo>
                  <a:lnTo>
                    <a:pt x="1457540" y="28168"/>
                  </a:lnTo>
                  <a:lnTo>
                    <a:pt x="1498092" y="25400"/>
                  </a:lnTo>
                  <a:lnTo>
                    <a:pt x="1538630" y="28168"/>
                  </a:lnTo>
                  <a:lnTo>
                    <a:pt x="1571726" y="35687"/>
                  </a:lnTo>
                  <a:lnTo>
                    <a:pt x="1594040" y="46837"/>
                  </a:lnTo>
                  <a:lnTo>
                    <a:pt x="1602232" y="60452"/>
                  </a:lnTo>
                  <a:lnTo>
                    <a:pt x="1602232" y="20015"/>
                  </a:lnTo>
                  <a:lnTo>
                    <a:pt x="1599526" y="18351"/>
                  </a:lnTo>
                  <a:lnTo>
                    <a:pt x="1553400" y="4902"/>
                  </a:lnTo>
                  <a:lnTo>
                    <a:pt x="1498092" y="0"/>
                  </a:lnTo>
                  <a:lnTo>
                    <a:pt x="1442770" y="4902"/>
                  </a:lnTo>
                  <a:lnTo>
                    <a:pt x="1396644" y="18351"/>
                  </a:lnTo>
                  <a:lnTo>
                    <a:pt x="1363713" y="38481"/>
                  </a:lnTo>
                  <a:lnTo>
                    <a:pt x="1347978" y="63373"/>
                  </a:lnTo>
                  <a:lnTo>
                    <a:pt x="1347216" y="70485"/>
                  </a:lnTo>
                  <a:lnTo>
                    <a:pt x="1347216" y="375031"/>
                  </a:lnTo>
                  <a:lnTo>
                    <a:pt x="1347470" y="375031"/>
                  </a:lnTo>
                  <a:lnTo>
                    <a:pt x="1347978" y="380111"/>
                  </a:lnTo>
                  <a:lnTo>
                    <a:pt x="1363713" y="405015"/>
                  </a:lnTo>
                  <a:lnTo>
                    <a:pt x="1396644" y="425145"/>
                  </a:lnTo>
                  <a:lnTo>
                    <a:pt x="1442770" y="438594"/>
                  </a:lnTo>
                  <a:lnTo>
                    <a:pt x="1498092" y="443484"/>
                  </a:lnTo>
                  <a:lnTo>
                    <a:pt x="1553400" y="438594"/>
                  </a:lnTo>
                  <a:lnTo>
                    <a:pt x="1599526" y="425145"/>
                  </a:lnTo>
                  <a:lnTo>
                    <a:pt x="1632458" y="405015"/>
                  </a:lnTo>
                  <a:lnTo>
                    <a:pt x="1648206" y="380111"/>
                  </a:lnTo>
                  <a:lnTo>
                    <a:pt x="1648714" y="375031"/>
                  </a:lnTo>
                  <a:lnTo>
                    <a:pt x="1648968" y="375031"/>
                  </a:lnTo>
                  <a:lnTo>
                    <a:pt x="1648968" y="95504"/>
                  </a:lnTo>
                  <a:lnTo>
                    <a:pt x="1648968" y="68453"/>
                  </a:lnTo>
                  <a:close/>
                </a:path>
                <a:path w="2068195" h="443864">
                  <a:moveTo>
                    <a:pt x="2068068" y="68453"/>
                  </a:moveTo>
                  <a:lnTo>
                    <a:pt x="2067814" y="68453"/>
                  </a:lnTo>
                  <a:lnTo>
                    <a:pt x="2067306" y="63373"/>
                  </a:lnTo>
                  <a:lnTo>
                    <a:pt x="2051558" y="38481"/>
                  </a:lnTo>
                  <a:lnTo>
                    <a:pt x="2030171" y="25400"/>
                  </a:lnTo>
                  <a:lnTo>
                    <a:pt x="2021332" y="20015"/>
                  </a:lnTo>
                  <a:lnTo>
                    <a:pt x="2021332" y="60452"/>
                  </a:lnTo>
                  <a:lnTo>
                    <a:pt x="2013140" y="74079"/>
                  </a:lnTo>
                  <a:lnTo>
                    <a:pt x="1990826" y="85217"/>
                  </a:lnTo>
                  <a:lnTo>
                    <a:pt x="1957730" y="92748"/>
                  </a:lnTo>
                  <a:lnTo>
                    <a:pt x="1917192" y="95504"/>
                  </a:lnTo>
                  <a:lnTo>
                    <a:pt x="1876640" y="92748"/>
                  </a:lnTo>
                  <a:lnTo>
                    <a:pt x="1843544" y="85217"/>
                  </a:lnTo>
                  <a:lnTo>
                    <a:pt x="1821230" y="74079"/>
                  </a:lnTo>
                  <a:lnTo>
                    <a:pt x="1813052" y="60452"/>
                  </a:lnTo>
                  <a:lnTo>
                    <a:pt x="1821230" y="46837"/>
                  </a:lnTo>
                  <a:lnTo>
                    <a:pt x="1843544" y="35687"/>
                  </a:lnTo>
                  <a:lnTo>
                    <a:pt x="1876640" y="28168"/>
                  </a:lnTo>
                  <a:lnTo>
                    <a:pt x="1917192" y="25400"/>
                  </a:lnTo>
                  <a:lnTo>
                    <a:pt x="1957730" y="28168"/>
                  </a:lnTo>
                  <a:lnTo>
                    <a:pt x="1990826" y="35687"/>
                  </a:lnTo>
                  <a:lnTo>
                    <a:pt x="2013140" y="46837"/>
                  </a:lnTo>
                  <a:lnTo>
                    <a:pt x="2021332" y="60452"/>
                  </a:lnTo>
                  <a:lnTo>
                    <a:pt x="2021332" y="20015"/>
                  </a:lnTo>
                  <a:lnTo>
                    <a:pt x="2018626" y="18351"/>
                  </a:lnTo>
                  <a:lnTo>
                    <a:pt x="1972500" y="4902"/>
                  </a:lnTo>
                  <a:lnTo>
                    <a:pt x="1917192" y="0"/>
                  </a:lnTo>
                  <a:lnTo>
                    <a:pt x="1861870" y="4902"/>
                  </a:lnTo>
                  <a:lnTo>
                    <a:pt x="1815744" y="18351"/>
                  </a:lnTo>
                  <a:lnTo>
                    <a:pt x="1782813" y="38481"/>
                  </a:lnTo>
                  <a:lnTo>
                    <a:pt x="1767078" y="63373"/>
                  </a:lnTo>
                  <a:lnTo>
                    <a:pt x="1766316" y="70485"/>
                  </a:lnTo>
                  <a:lnTo>
                    <a:pt x="1766316" y="375031"/>
                  </a:lnTo>
                  <a:lnTo>
                    <a:pt x="1766570" y="375031"/>
                  </a:lnTo>
                  <a:lnTo>
                    <a:pt x="1767078" y="380111"/>
                  </a:lnTo>
                  <a:lnTo>
                    <a:pt x="1782813" y="405015"/>
                  </a:lnTo>
                  <a:lnTo>
                    <a:pt x="1815744" y="425145"/>
                  </a:lnTo>
                  <a:lnTo>
                    <a:pt x="1861870" y="438594"/>
                  </a:lnTo>
                  <a:lnTo>
                    <a:pt x="1917192" y="443484"/>
                  </a:lnTo>
                  <a:lnTo>
                    <a:pt x="1972500" y="438594"/>
                  </a:lnTo>
                  <a:lnTo>
                    <a:pt x="2018626" y="425145"/>
                  </a:lnTo>
                  <a:lnTo>
                    <a:pt x="2051558" y="405015"/>
                  </a:lnTo>
                  <a:lnTo>
                    <a:pt x="2067306" y="380111"/>
                  </a:lnTo>
                  <a:lnTo>
                    <a:pt x="2067814" y="375031"/>
                  </a:lnTo>
                  <a:lnTo>
                    <a:pt x="2068068" y="375031"/>
                  </a:lnTo>
                  <a:lnTo>
                    <a:pt x="2068068" y="95504"/>
                  </a:lnTo>
                  <a:lnTo>
                    <a:pt x="2068068" y="68453"/>
                  </a:lnTo>
                  <a:close/>
                </a:path>
              </a:pathLst>
            </a:custGeom>
            <a:solidFill>
              <a:srgbClr val="757579"/>
            </a:solidFill>
          </p:spPr>
          <p:txBody>
            <a:bodyPr wrap="square" lIns="0" tIns="0" rIns="0" bIns="0" rtlCol="0"/>
            <a:lstStyle/>
            <a:p>
              <a:pPr defTabSz="685800"/>
              <a:endParaRPr sz="1350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6705314" y="2532907"/>
            <a:ext cx="1567815" cy="1275798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R="3810" algn="ctr" defTabSz="685800">
              <a:lnSpc>
                <a:spcPct val="135300"/>
              </a:lnSpc>
              <a:spcBef>
                <a:spcPts val="75"/>
              </a:spcBef>
            </a:pPr>
            <a:r>
              <a:rPr sz="1200" kern="0" dirty="0">
                <a:solidFill>
                  <a:srgbClr val="FFFFFF"/>
                </a:solidFill>
                <a:latin typeface="Segoe UI"/>
                <a:cs typeface="Segoe UI"/>
              </a:rPr>
              <a:t>Local</a:t>
            </a:r>
            <a:r>
              <a:rPr sz="1200" kern="0" spc="-34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kern="0" dirty="0">
                <a:solidFill>
                  <a:srgbClr val="FFFFFF"/>
                </a:solidFill>
                <a:latin typeface="Segoe UI"/>
                <a:cs typeface="Segoe UI"/>
              </a:rPr>
              <a:t>+</a:t>
            </a:r>
            <a:r>
              <a:rPr sz="1200" kern="0" spc="-38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kern="0" dirty="0">
                <a:solidFill>
                  <a:srgbClr val="FFFFFF"/>
                </a:solidFill>
                <a:latin typeface="Segoe UI"/>
                <a:cs typeface="Segoe UI"/>
              </a:rPr>
              <a:t>remote</a:t>
            </a:r>
            <a:r>
              <a:rPr sz="1200" kern="0" spc="-41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kern="0" spc="-8" dirty="0">
                <a:solidFill>
                  <a:srgbClr val="FFFFFF"/>
                </a:solidFill>
                <a:latin typeface="Segoe UI"/>
                <a:cs typeface="Segoe UI"/>
              </a:rPr>
              <a:t>storage IOPS+</a:t>
            </a:r>
            <a:endParaRPr sz="1200" kern="0">
              <a:solidFill>
                <a:sysClr val="windowText" lastClr="000000"/>
              </a:solidFill>
              <a:latin typeface="Segoe UI"/>
              <a:cs typeface="Segoe UI"/>
            </a:endParaRPr>
          </a:p>
          <a:p>
            <a:pPr marL="174784" marR="191453" indent="515303" defTabSz="685800"/>
            <a:r>
              <a:rPr sz="1200" kern="0" spc="-19" dirty="0">
                <a:solidFill>
                  <a:srgbClr val="FFFFFF"/>
                </a:solidFill>
                <a:latin typeface="Segoe UI"/>
                <a:cs typeface="Segoe UI"/>
              </a:rPr>
              <a:t>$$ </a:t>
            </a:r>
            <a:r>
              <a:rPr sz="1200" kern="0" spc="-8" dirty="0">
                <a:solidFill>
                  <a:srgbClr val="FFFFFF"/>
                </a:solidFill>
                <a:latin typeface="Segoe UI"/>
                <a:cs typeface="Segoe UI"/>
              </a:rPr>
              <a:t>Unlimited</a:t>
            </a:r>
            <a:r>
              <a:rPr sz="1200" kern="0" spc="-23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kern="0" spc="-8" dirty="0">
                <a:solidFill>
                  <a:srgbClr val="FFFFFF"/>
                </a:solidFill>
                <a:latin typeface="Segoe UI"/>
                <a:cs typeface="Segoe UI"/>
              </a:rPr>
              <a:t>storage</a:t>
            </a:r>
            <a:endParaRPr sz="1200" kern="0">
              <a:solidFill>
                <a:sysClr val="windowText" lastClr="000000"/>
              </a:solidFill>
              <a:latin typeface="Segoe UI"/>
              <a:cs typeface="Segoe UI"/>
            </a:endParaRPr>
          </a:p>
          <a:p>
            <a:pPr defTabSz="685800">
              <a:spcBef>
                <a:spcPts val="11"/>
              </a:spcBef>
            </a:pPr>
            <a:endParaRPr sz="1088" kern="0">
              <a:solidFill>
                <a:sysClr val="windowText" lastClr="000000"/>
              </a:solidFill>
              <a:latin typeface="Segoe UI"/>
              <a:cs typeface="Segoe UI"/>
            </a:endParaRPr>
          </a:p>
          <a:p>
            <a:pPr marL="10478" algn="ctr" defTabSz="685800">
              <a:tabLst>
                <a:tab pos="390525" algn="l"/>
                <a:tab pos="704374" algn="l"/>
                <a:tab pos="1017746" algn="l"/>
                <a:tab pos="1331595" algn="l"/>
              </a:tabLst>
            </a:pPr>
            <a:r>
              <a:rPr sz="1500" kern="0" spc="-38" dirty="0">
                <a:solidFill>
                  <a:srgbClr val="FFFFFF"/>
                </a:solidFill>
                <a:latin typeface="Segoe UI"/>
                <a:cs typeface="Segoe UI"/>
              </a:rPr>
              <a:t>P</a:t>
            </a:r>
            <a:r>
              <a:rPr sz="1500" kern="0" dirty="0">
                <a:solidFill>
                  <a:srgbClr val="FFFFFF"/>
                </a:solidFill>
                <a:latin typeface="Segoe UI"/>
                <a:cs typeface="Segoe UI"/>
              </a:rPr>
              <a:t>	</a:t>
            </a:r>
            <a:r>
              <a:rPr sz="1500" kern="0" spc="-38" dirty="0">
                <a:solidFill>
                  <a:srgbClr val="FFFFFF"/>
                </a:solidFill>
                <a:latin typeface="Segoe UI"/>
                <a:cs typeface="Segoe UI"/>
              </a:rPr>
              <a:t>R</a:t>
            </a:r>
            <a:r>
              <a:rPr sz="1500" kern="0" dirty="0">
                <a:solidFill>
                  <a:srgbClr val="FFFFFF"/>
                </a:solidFill>
                <a:latin typeface="Segoe UI"/>
                <a:cs typeface="Segoe UI"/>
              </a:rPr>
              <a:t>	</a:t>
            </a:r>
            <a:r>
              <a:rPr sz="1500" kern="0" spc="-38" dirty="0">
                <a:solidFill>
                  <a:srgbClr val="FFFFFF"/>
                </a:solidFill>
                <a:latin typeface="Segoe UI"/>
                <a:cs typeface="Segoe UI"/>
              </a:rPr>
              <a:t>R</a:t>
            </a:r>
            <a:r>
              <a:rPr sz="1500" kern="0" dirty="0">
                <a:solidFill>
                  <a:srgbClr val="FFFFFF"/>
                </a:solidFill>
                <a:latin typeface="Segoe UI"/>
                <a:cs typeface="Segoe UI"/>
              </a:rPr>
              <a:t>	</a:t>
            </a:r>
            <a:r>
              <a:rPr sz="1500" kern="0" spc="-38" dirty="0">
                <a:solidFill>
                  <a:srgbClr val="FFFFFF"/>
                </a:solidFill>
                <a:latin typeface="Segoe UI"/>
                <a:cs typeface="Segoe UI"/>
              </a:rPr>
              <a:t>R</a:t>
            </a:r>
            <a:r>
              <a:rPr sz="1500" kern="0" dirty="0">
                <a:solidFill>
                  <a:srgbClr val="FFFFFF"/>
                </a:solidFill>
                <a:latin typeface="Segoe UI"/>
                <a:cs typeface="Segoe UI"/>
              </a:rPr>
              <a:t>	</a:t>
            </a:r>
            <a:r>
              <a:rPr sz="1500" kern="0" spc="-38" dirty="0">
                <a:solidFill>
                  <a:srgbClr val="FFFFFF"/>
                </a:solidFill>
                <a:latin typeface="Segoe UI"/>
                <a:cs typeface="Segoe UI"/>
              </a:rPr>
              <a:t>R</a:t>
            </a:r>
            <a:endParaRPr sz="1500" kern="0">
              <a:solidFill>
                <a:sysClr val="windowText" lastClr="000000"/>
              </a:solidFill>
              <a:latin typeface="Segoe UI"/>
              <a:cs typeface="Segoe U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7012306" y="3467862"/>
            <a:ext cx="1339691" cy="396716"/>
          </a:xfrm>
          <a:custGeom>
            <a:avLst/>
            <a:gdLst/>
            <a:ahLst/>
            <a:cxnLst/>
            <a:rect l="l" t="t" r="r" b="b"/>
            <a:pathLst>
              <a:path w="1786254" h="528954">
                <a:moveTo>
                  <a:pt x="0" y="88137"/>
                </a:moveTo>
                <a:lnTo>
                  <a:pt x="6931" y="53846"/>
                </a:lnTo>
                <a:lnTo>
                  <a:pt x="25828" y="25828"/>
                </a:lnTo>
                <a:lnTo>
                  <a:pt x="53846" y="6931"/>
                </a:lnTo>
                <a:lnTo>
                  <a:pt x="88137" y="0"/>
                </a:lnTo>
                <a:lnTo>
                  <a:pt x="1697989" y="0"/>
                </a:lnTo>
                <a:lnTo>
                  <a:pt x="1732281" y="6931"/>
                </a:lnTo>
                <a:lnTo>
                  <a:pt x="1760299" y="25828"/>
                </a:lnTo>
                <a:lnTo>
                  <a:pt x="1779196" y="53846"/>
                </a:lnTo>
                <a:lnTo>
                  <a:pt x="1786127" y="88137"/>
                </a:lnTo>
                <a:lnTo>
                  <a:pt x="1786127" y="440689"/>
                </a:lnTo>
                <a:lnTo>
                  <a:pt x="1779196" y="474981"/>
                </a:lnTo>
                <a:lnTo>
                  <a:pt x="1760299" y="502999"/>
                </a:lnTo>
                <a:lnTo>
                  <a:pt x="1732281" y="521896"/>
                </a:lnTo>
                <a:lnTo>
                  <a:pt x="1697989" y="528827"/>
                </a:lnTo>
                <a:lnTo>
                  <a:pt x="88137" y="528827"/>
                </a:lnTo>
                <a:lnTo>
                  <a:pt x="53846" y="521896"/>
                </a:lnTo>
                <a:lnTo>
                  <a:pt x="25828" y="502999"/>
                </a:lnTo>
                <a:lnTo>
                  <a:pt x="6931" y="474981"/>
                </a:lnTo>
                <a:lnTo>
                  <a:pt x="0" y="440689"/>
                </a:lnTo>
                <a:lnTo>
                  <a:pt x="0" y="88137"/>
                </a:lnTo>
                <a:close/>
              </a:path>
            </a:pathLst>
          </a:custGeom>
          <a:ln w="12700">
            <a:solidFill>
              <a:srgbClr val="23395E"/>
            </a:solidFill>
            <a:prstDash val="sysDot"/>
          </a:ln>
        </p:spPr>
        <p:txBody>
          <a:bodyPr wrap="square" lIns="0" tIns="0" rIns="0" bIns="0" rtlCol="0"/>
          <a:lstStyle/>
          <a:p>
            <a:pPr defTabSz="685800"/>
            <a:endParaRPr sz="1350" kern="0">
              <a:solidFill>
                <a:sysClr val="windowText" lastClr="000000"/>
              </a:solidFill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8428" y="258747"/>
            <a:ext cx="6100049" cy="379431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L="9525">
              <a:spcBef>
                <a:spcPts val="79"/>
              </a:spcBef>
            </a:pPr>
            <a:r>
              <a:rPr spc="-26" dirty="0"/>
              <a:t>Azure</a:t>
            </a:r>
            <a:r>
              <a:rPr spc="-146" dirty="0"/>
              <a:t> </a:t>
            </a:r>
            <a:r>
              <a:rPr dirty="0"/>
              <a:t>SQL</a:t>
            </a:r>
            <a:r>
              <a:rPr spc="-124" dirty="0"/>
              <a:t> </a:t>
            </a:r>
            <a:r>
              <a:rPr dirty="0"/>
              <a:t>DB</a:t>
            </a:r>
            <a:r>
              <a:rPr spc="-124" dirty="0"/>
              <a:t> </a:t>
            </a:r>
            <a:r>
              <a:rPr spc="-30" dirty="0"/>
              <a:t>Managed</a:t>
            </a:r>
            <a:r>
              <a:rPr spc="-131" dirty="0"/>
              <a:t> </a:t>
            </a:r>
            <a:r>
              <a:rPr spc="-23" dirty="0"/>
              <a:t>Instance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01903" y="1542478"/>
            <a:ext cx="2770822" cy="609302"/>
          </a:xfrm>
          <a:prstGeom prst="rect">
            <a:avLst/>
          </a:prstGeom>
        </p:spPr>
        <p:txBody>
          <a:bodyPr vert="horz" wrap="square" lIns="0" tIns="9049" rIns="0" bIns="0" rtlCol="0">
            <a:spAutoFit/>
          </a:bodyPr>
          <a:lstStyle/>
          <a:p>
            <a:pPr marL="9525" defTabSz="685800">
              <a:spcBef>
                <a:spcPts val="71"/>
              </a:spcBef>
            </a:pPr>
            <a:r>
              <a:rPr sz="1200" b="1" kern="0" dirty="0">
                <a:solidFill>
                  <a:sysClr val="windowText" lastClr="000000"/>
                </a:solidFill>
                <a:latin typeface="Segoe UI Semibold"/>
                <a:cs typeface="Segoe UI Semibold"/>
              </a:rPr>
              <a:t>Customer</a:t>
            </a:r>
            <a:r>
              <a:rPr sz="1200" b="1" kern="0" spc="-83" dirty="0">
                <a:solidFill>
                  <a:sysClr val="windowText" lastClr="000000"/>
                </a:solidFill>
                <a:latin typeface="Segoe UI Semibold"/>
                <a:cs typeface="Segoe UI Semibold"/>
              </a:rPr>
              <a:t> </a:t>
            </a:r>
            <a:r>
              <a:rPr sz="1200" b="1" kern="0" spc="-8" dirty="0">
                <a:solidFill>
                  <a:sysClr val="windowText" lastClr="000000"/>
                </a:solidFill>
                <a:latin typeface="Segoe UI Semibold"/>
                <a:cs typeface="Segoe UI Semibold"/>
              </a:rPr>
              <a:t>challenge</a:t>
            </a:r>
            <a:endParaRPr sz="1200" kern="0">
              <a:solidFill>
                <a:sysClr val="windowText" lastClr="000000"/>
              </a:solidFill>
              <a:latin typeface="Segoe UI Semibold"/>
              <a:cs typeface="Segoe UI Semibold"/>
            </a:endParaRPr>
          </a:p>
          <a:p>
            <a:pPr marL="9525" marR="3810" defTabSz="685800">
              <a:spcBef>
                <a:spcPts val="4"/>
              </a:spcBef>
            </a:pPr>
            <a:r>
              <a:rPr sz="90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I</a:t>
            </a:r>
            <a:r>
              <a:rPr sz="900" kern="0" spc="-23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90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want</a:t>
            </a:r>
            <a:r>
              <a:rPr sz="900" kern="0" spc="-8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90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to</a:t>
            </a:r>
            <a:r>
              <a:rPr sz="900" kern="0" spc="-11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90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migrate</a:t>
            </a:r>
            <a:r>
              <a:rPr sz="900" kern="0" spc="-8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90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to</a:t>
            </a:r>
            <a:r>
              <a:rPr sz="900" kern="0" spc="-11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90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the</a:t>
            </a:r>
            <a:r>
              <a:rPr sz="900" kern="0" spc="-15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90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cloud,</a:t>
            </a:r>
            <a:r>
              <a:rPr sz="900" kern="0" spc="-26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90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remove</a:t>
            </a:r>
            <a:r>
              <a:rPr sz="900" kern="0" spc="-15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900" kern="0" spc="-8" dirty="0">
                <a:solidFill>
                  <a:sysClr val="windowText" lastClr="000000"/>
                </a:solidFill>
                <a:latin typeface="Segoe UI"/>
                <a:cs typeface="Segoe UI"/>
              </a:rPr>
              <a:t>management </a:t>
            </a:r>
            <a:r>
              <a:rPr sz="90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overhead,</a:t>
            </a:r>
            <a:r>
              <a:rPr sz="900" kern="0" spc="-11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90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but</a:t>
            </a:r>
            <a:r>
              <a:rPr sz="900" kern="0" spc="-11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90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I</a:t>
            </a:r>
            <a:r>
              <a:rPr sz="900" kern="0" spc="-4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90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need</a:t>
            </a:r>
            <a:r>
              <a:rPr sz="900" kern="0" spc="4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900" kern="0" spc="-8" dirty="0">
                <a:solidFill>
                  <a:sysClr val="windowText" lastClr="000000"/>
                </a:solidFill>
                <a:latin typeface="Segoe UI"/>
                <a:cs typeface="Segoe UI"/>
              </a:rPr>
              <a:t>instance-</a:t>
            </a:r>
            <a:r>
              <a:rPr sz="90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scoped</a:t>
            </a:r>
            <a:r>
              <a:rPr sz="900" kern="0" spc="-11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90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features</a:t>
            </a:r>
            <a:r>
              <a:rPr sz="900" kern="0" spc="-4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900" kern="0" spc="-8" dirty="0">
                <a:solidFill>
                  <a:sysClr val="windowText" lastClr="000000"/>
                </a:solidFill>
                <a:latin typeface="Segoe UI"/>
                <a:cs typeface="Segoe UI"/>
              </a:rPr>
              <a:t>(Service </a:t>
            </a:r>
            <a:r>
              <a:rPr sz="900" kern="0" spc="-15" dirty="0">
                <a:solidFill>
                  <a:sysClr val="windowText" lastClr="000000"/>
                </a:solidFill>
                <a:latin typeface="Segoe UI"/>
                <a:cs typeface="Segoe UI"/>
              </a:rPr>
              <a:t>Broker,</a:t>
            </a:r>
            <a:r>
              <a:rPr sz="900" kern="0" spc="-23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90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SQL</a:t>
            </a:r>
            <a:r>
              <a:rPr sz="900" kern="0" spc="-8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90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Server Agent, </a:t>
            </a:r>
            <a:r>
              <a:rPr sz="900" kern="0" spc="-8" dirty="0">
                <a:solidFill>
                  <a:sysClr val="windowText" lastClr="000000"/>
                </a:solidFill>
                <a:latin typeface="Segoe UI"/>
                <a:cs typeface="Segoe UI"/>
              </a:rPr>
              <a:t>CLR…)</a:t>
            </a:r>
            <a:endParaRPr sz="900" kern="0">
              <a:solidFill>
                <a:sysClr val="windowText" lastClr="000000"/>
              </a:solidFill>
              <a:latin typeface="Segoe UI"/>
              <a:cs typeface="Segoe U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01903" y="2634044"/>
            <a:ext cx="2712720" cy="609302"/>
          </a:xfrm>
          <a:prstGeom prst="rect">
            <a:avLst/>
          </a:prstGeom>
        </p:spPr>
        <p:txBody>
          <a:bodyPr vert="horz" wrap="square" lIns="0" tIns="9049" rIns="0" bIns="0" rtlCol="0">
            <a:spAutoFit/>
          </a:bodyPr>
          <a:lstStyle/>
          <a:p>
            <a:pPr marL="9525" defTabSz="685800">
              <a:spcBef>
                <a:spcPts val="71"/>
              </a:spcBef>
            </a:pPr>
            <a:r>
              <a:rPr sz="1200" b="1" kern="0" spc="-8" dirty="0">
                <a:solidFill>
                  <a:srgbClr val="0078D3"/>
                </a:solidFill>
                <a:latin typeface="Segoe UI Semibold"/>
                <a:cs typeface="Segoe UI Semibold"/>
              </a:rPr>
              <a:t>Solution</a:t>
            </a:r>
            <a:endParaRPr sz="1200" kern="0">
              <a:solidFill>
                <a:sysClr val="windowText" lastClr="000000"/>
              </a:solidFill>
              <a:latin typeface="Segoe UI Semibold"/>
              <a:cs typeface="Segoe UI Semibold"/>
            </a:endParaRPr>
          </a:p>
          <a:p>
            <a:pPr marL="9525" marR="3810" defTabSz="685800">
              <a:spcBef>
                <a:spcPts val="4"/>
              </a:spcBef>
            </a:pPr>
            <a:r>
              <a:rPr sz="90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Managed</a:t>
            </a:r>
            <a:r>
              <a:rPr sz="900" kern="0" spc="-23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90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instance</a:t>
            </a:r>
            <a:r>
              <a:rPr sz="900" kern="0" spc="-30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90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combines</a:t>
            </a:r>
            <a:r>
              <a:rPr sz="900" kern="0" spc="-30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90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leading</a:t>
            </a:r>
            <a:r>
              <a:rPr sz="900" kern="0" spc="-8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90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security</a:t>
            </a:r>
            <a:r>
              <a:rPr sz="900" kern="0" spc="-26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900" kern="0" spc="-8" dirty="0">
                <a:solidFill>
                  <a:sysClr val="windowText" lastClr="000000"/>
                </a:solidFill>
                <a:latin typeface="Segoe UI"/>
                <a:cs typeface="Segoe UI"/>
              </a:rPr>
              <a:t>features </a:t>
            </a:r>
            <a:r>
              <a:rPr sz="90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with</a:t>
            </a:r>
            <a:r>
              <a:rPr sz="900" kern="0" spc="-23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90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SQL</a:t>
            </a:r>
            <a:r>
              <a:rPr sz="900" kern="0" spc="-19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90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Server</a:t>
            </a:r>
            <a:r>
              <a:rPr sz="900" kern="0" spc="-19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90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compatibility</a:t>
            </a:r>
            <a:r>
              <a:rPr sz="900" kern="0" spc="-30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90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and</a:t>
            </a:r>
            <a:r>
              <a:rPr sz="900" kern="0" spc="217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90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business</a:t>
            </a:r>
            <a:r>
              <a:rPr sz="900" kern="0" spc="-19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900" kern="0" spc="-8" dirty="0">
                <a:solidFill>
                  <a:sysClr val="windowText" lastClr="000000"/>
                </a:solidFill>
                <a:latin typeface="Segoe UI"/>
                <a:cs typeface="Segoe UI"/>
              </a:rPr>
              <a:t>model </a:t>
            </a:r>
            <a:r>
              <a:rPr sz="90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designed</a:t>
            </a:r>
            <a:r>
              <a:rPr sz="900" kern="0" spc="-19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90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for</a:t>
            </a:r>
            <a:r>
              <a:rPr sz="900" kern="0" spc="-30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90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on-premises</a:t>
            </a:r>
            <a:r>
              <a:rPr sz="900" kern="0" spc="-38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900" kern="0" spc="-8" dirty="0">
                <a:solidFill>
                  <a:sysClr val="windowText" lastClr="000000"/>
                </a:solidFill>
                <a:latin typeface="Segoe UI"/>
                <a:cs typeface="Segoe UI"/>
              </a:rPr>
              <a:t>customers</a:t>
            </a:r>
            <a:endParaRPr sz="900" kern="0">
              <a:solidFill>
                <a:sysClr val="windowText" lastClr="000000"/>
              </a:solidFill>
              <a:latin typeface="Segoe UI"/>
              <a:cs typeface="Segoe U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867911" y="1437894"/>
            <a:ext cx="2365058" cy="1431578"/>
          </a:xfrm>
          <a:prstGeom prst="rect">
            <a:avLst/>
          </a:prstGeom>
          <a:solidFill>
            <a:srgbClr val="F1F1F1"/>
          </a:solidFill>
        </p:spPr>
        <p:txBody>
          <a:bodyPr vert="horz" wrap="square" lIns="0" tIns="106204" rIns="0" bIns="0" rtlCol="0">
            <a:spAutoFit/>
          </a:bodyPr>
          <a:lstStyle/>
          <a:p>
            <a:pPr marL="138113" defTabSz="685800">
              <a:spcBef>
                <a:spcPts val="836"/>
              </a:spcBef>
            </a:pPr>
            <a:r>
              <a:rPr sz="1200" b="1" kern="0" dirty="0">
                <a:solidFill>
                  <a:srgbClr val="0078D3"/>
                </a:solidFill>
                <a:latin typeface="Segoe UI Semibold"/>
                <a:cs typeface="Segoe UI Semibold"/>
              </a:rPr>
              <a:t>Key</a:t>
            </a:r>
            <a:r>
              <a:rPr sz="1200" b="1" kern="0" spc="-4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1200" b="1" kern="0" spc="-8" dirty="0">
                <a:solidFill>
                  <a:srgbClr val="0078D3"/>
                </a:solidFill>
                <a:latin typeface="Segoe UI Semibold"/>
                <a:cs typeface="Segoe UI Semibold"/>
              </a:rPr>
              <a:t>features</a:t>
            </a:r>
            <a:endParaRPr sz="1200" kern="0">
              <a:solidFill>
                <a:sysClr val="windowText" lastClr="000000"/>
              </a:solidFill>
              <a:latin typeface="Segoe UI Semibold"/>
              <a:cs typeface="Segoe UI Semibold"/>
            </a:endParaRPr>
          </a:p>
          <a:p>
            <a:pPr marL="138113" defTabSz="685800">
              <a:spcBef>
                <a:spcPts val="454"/>
              </a:spcBef>
            </a:pPr>
            <a:r>
              <a:rPr sz="90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Single</a:t>
            </a:r>
            <a:r>
              <a:rPr sz="900" kern="0" spc="-23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90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instance</a:t>
            </a:r>
            <a:r>
              <a:rPr sz="900" kern="0" spc="-26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90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or</a:t>
            </a:r>
            <a:r>
              <a:rPr sz="900" kern="0" spc="-23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90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instance</a:t>
            </a:r>
            <a:r>
              <a:rPr sz="900" kern="0" spc="-23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900" kern="0" spc="-15" dirty="0">
                <a:solidFill>
                  <a:sysClr val="windowText" lastClr="000000"/>
                </a:solidFill>
                <a:latin typeface="Segoe UI"/>
                <a:cs typeface="Segoe UI"/>
              </a:rPr>
              <a:t>pool</a:t>
            </a:r>
            <a:endParaRPr sz="900" kern="0">
              <a:solidFill>
                <a:sysClr val="windowText" lastClr="000000"/>
              </a:solidFill>
              <a:latin typeface="Segoe UI"/>
              <a:cs typeface="Segoe UI"/>
            </a:endParaRPr>
          </a:p>
          <a:p>
            <a:pPr marL="138113" marR="294323" defTabSz="685800">
              <a:lnSpc>
                <a:spcPct val="141700"/>
              </a:lnSpc>
            </a:pPr>
            <a:r>
              <a:rPr sz="90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SQL</a:t>
            </a:r>
            <a:r>
              <a:rPr sz="900" kern="0" spc="-15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90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Server</a:t>
            </a:r>
            <a:r>
              <a:rPr sz="900" kern="0" spc="-8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90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surface</a:t>
            </a:r>
            <a:r>
              <a:rPr sz="900" kern="0" spc="-23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90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area</a:t>
            </a:r>
            <a:r>
              <a:rPr sz="900" kern="0" spc="-19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90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(vast</a:t>
            </a:r>
            <a:r>
              <a:rPr sz="900" kern="0" spc="8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900" kern="0" spc="-8" dirty="0">
                <a:solidFill>
                  <a:sysClr val="windowText" lastClr="000000"/>
                </a:solidFill>
                <a:latin typeface="Segoe UI"/>
                <a:cs typeface="Segoe UI"/>
              </a:rPr>
              <a:t>majority) </a:t>
            </a:r>
            <a:r>
              <a:rPr sz="90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Native</a:t>
            </a:r>
            <a:r>
              <a:rPr sz="900" kern="0" spc="4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90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virtual</a:t>
            </a:r>
            <a:r>
              <a:rPr sz="900" kern="0" spc="-11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90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network</a:t>
            </a:r>
            <a:r>
              <a:rPr sz="900" kern="0" spc="-19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900" kern="0" spc="-8" dirty="0">
                <a:solidFill>
                  <a:sysClr val="windowText" lastClr="000000"/>
                </a:solidFill>
                <a:latin typeface="Segoe UI"/>
                <a:cs typeface="Segoe UI"/>
              </a:rPr>
              <a:t>support</a:t>
            </a:r>
            <a:endParaRPr sz="900" kern="0">
              <a:solidFill>
                <a:sysClr val="windowText" lastClr="000000"/>
              </a:solidFill>
              <a:latin typeface="Segoe UI"/>
              <a:cs typeface="Segoe UI"/>
            </a:endParaRPr>
          </a:p>
          <a:p>
            <a:pPr marL="138113" defTabSz="685800">
              <a:spcBef>
                <a:spcPts val="450"/>
              </a:spcBef>
            </a:pPr>
            <a:r>
              <a:rPr sz="90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Fully</a:t>
            </a:r>
            <a:r>
              <a:rPr sz="900" kern="0" spc="-41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90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managed</a:t>
            </a:r>
            <a:r>
              <a:rPr sz="900" kern="0" spc="-15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900" kern="0" spc="-8" dirty="0">
                <a:solidFill>
                  <a:sysClr val="windowText" lastClr="000000"/>
                </a:solidFill>
                <a:latin typeface="Segoe UI"/>
                <a:cs typeface="Segoe UI"/>
              </a:rPr>
              <a:t>service</a:t>
            </a:r>
            <a:endParaRPr sz="900" kern="0">
              <a:solidFill>
                <a:sysClr val="windowText" lastClr="000000"/>
              </a:solidFill>
              <a:latin typeface="Segoe UI"/>
              <a:cs typeface="Segoe UI"/>
            </a:endParaRPr>
          </a:p>
          <a:p>
            <a:pPr marL="138113" marR="136684" defTabSz="685800">
              <a:spcBef>
                <a:spcPts val="454"/>
              </a:spcBef>
            </a:pPr>
            <a:r>
              <a:rPr sz="900" kern="0" spc="-8" dirty="0">
                <a:solidFill>
                  <a:sysClr val="windowText" lastClr="000000"/>
                </a:solidFill>
                <a:latin typeface="Segoe UI"/>
                <a:cs typeface="Segoe UI"/>
              </a:rPr>
              <a:t>On-</a:t>
            </a:r>
            <a:r>
              <a:rPr sz="90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premise</a:t>
            </a:r>
            <a:r>
              <a:rPr sz="900" kern="0" spc="-34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90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identities</a:t>
            </a:r>
            <a:r>
              <a:rPr sz="900" kern="0" spc="-11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90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enabled</a:t>
            </a:r>
            <a:r>
              <a:rPr sz="900" kern="0" spc="-30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90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with</a:t>
            </a:r>
            <a:r>
              <a:rPr sz="900" kern="0" spc="-15" dirty="0">
                <a:solidFill>
                  <a:sysClr val="windowText" lastClr="000000"/>
                </a:solidFill>
                <a:latin typeface="Segoe UI"/>
                <a:cs typeface="Segoe UI"/>
              </a:rPr>
              <a:t> Azure </a:t>
            </a:r>
            <a:r>
              <a:rPr sz="90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AD</a:t>
            </a:r>
            <a:r>
              <a:rPr sz="900" kern="0" spc="-15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90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and AD</a:t>
            </a:r>
            <a:r>
              <a:rPr sz="900" kern="0" spc="4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900" kern="0" spc="-8" dirty="0">
                <a:solidFill>
                  <a:sysClr val="windowText" lastClr="000000"/>
                </a:solidFill>
                <a:latin typeface="Segoe UI"/>
                <a:cs typeface="Segoe UI"/>
              </a:rPr>
              <a:t>Connect</a:t>
            </a:r>
            <a:endParaRPr sz="900" kern="0">
              <a:solidFill>
                <a:sysClr val="windowText" lastClr="000000"/>
              </a:solidFill>
              <a:latin typeface="Segoe UI"/>
              <a:cs typeface="Segoe U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342507" y="1437895"/>
            <a:ext cx="2365058" cy="1656383"/>
          </a:xfrm>
          <a:prstGeom prst="rect">
            <a:avLst/>
          </a:prstGeom>
          <a:solidFill>
            <a:srgbClr val="F1F1F1"/>
          </a:solidFill>
        </p:spPr>
        <p:txBody>
          <a:bodyPr vert="horz" wrap="square" lIns="0" tIns="106204" rIns="0" bIns="0" rtlCol="0">
            <a:spAutoFit/>
          </a:bodyPr>
          <a:lstStyle/>
          <a:p>
            <a:pPr marL="137636" defTabSz="685800">
              <a:spcBef>
                <a:spcPts val="836"/>
              </a:spcBef>
            </a:pPr>
            <a:r>
              <a:rPr sz="1200" b="1" kern="0" dirty="0">
                <a:solidFill>
                  <a:srgbClr val="0078D3"/>
                </a:solidFill>
                <a:latin typeface="Segoe UI Semibold"/>
                <a:cs typeface="Segoe UI Semibold"/>
              </a:rPr>
              <a:t>Azure</a:t>
            </a:r>
            <a:r>
              <a:rPr sz="1200" b="1" kern="0" spc="-56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1200" b="1" kern="0" spc="-8" dirty="0">
                <a:solidFill>
                  <a:srgbClr val="0078D3"/>
                </a:solidFill>
                <a:latin typeface="Segoe UI Semibold"/>
                <a:cs typeface="Segoe UI Semibold"/>
              </a:rPr>
              <a:t>differentiators</a:t>
            </a:r>
            <a:endParaRPr sz="1200" kern="0">
              <a:solidFill>
                <a:sysClr val="windowText" lastClr="000000"/>
              </a:solidFill>
              <a:latin typeface="Segoe UI Semibold"/>
              <a:cs typeface="Segoe UI Semibold"/>
            </a:endParaRPr>
          </a:p>
          <a:p>
            <a:pPr marL="137636" marR="179070" defTabSz="685800">
              <a:spcBef>
                <a:spcPts val="454"/>
              </a:spcBef>
            </a:pPr>
            <a:r>
              <a:rPr sz="90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Near</a:t>
            </a:r>
            <a:r>
              <a:rPr sz="900" kern="0" spc="-11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90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zero</a:t>
            </a:r>
            <a:r>
              <a:rPr sz="900" kern="0" spc="-30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90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downtime</a:t>
            </a:r>
            <a:r>
              <a:rPr sz="900" kern="0" spc="-19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90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migration</a:t>
            </a:r>
            <a:r>
              <a:rPr sz="900" kern="0" spc="-23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90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using</a:t>
            </a:r>
            <a:r>
              <a:rPr sz="900" kern="0" spc="-11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900" kern="0" spc="-19" dirty="0">
                <a:solidFill>
                  <a:sysClr val="windowText" lastClr="000000"/>
                </a:solidFill>
                <a:latin typeface="Segoe UI"/>
                <a:cs typeface="Segoe UI"/>
              </a:rPr>
              <a:t>log </a:t>
            </a:r>
            <a:r>
              <a:rPr sz="900" kern="0" spc="-8" dirty="0">
                <a:solidFill>
                  <a:sysClr val="windowText" lastClr="000000"/>
                </a:solidFill>
                <a:latin typeface="Segoe UI"/>
                <a:cs typeface="Segoe UI"/>
              </a:rPr>
              <a:t>shipping</a:t>
            </a:r>
            <a:endParaRPr sz="900" kern="0">
              <a:solidFill>
                <a:sysClr val="windowText" lastClr="000000"/>
              </a:solidFill>
              <a:latin typeface="Segoe UI"/>
              <a:cs typeface="Segoe UI"/>
            </a:endParaRPr>
          </a:p>
          <a:p>
            <a:pPr marL="137636" marR="250984" defTabSz="685800">
              <a:spcBef>
                <a:spcPts val="450"/>
              </a:spcBef>
            </a:pPr>
            <a:r>
              <a:rPr sz="90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Fully</a:t>
            </a:r>
            <a:r>
              <a:rPr sz="900" kern="0" spc="-30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90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managed</a:t>
            </a:r>
            <a:r>
              <a:rPr sz="900" kern="0" spc="-8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90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business</a:t>
            </a:r>
            <a:r>
              <a:rPr sz="900" kern="0" spc="-19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90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continuity</a:t>
            </a:r>
            <a:r>
              <a:rPr sz="900" kern="0" spc="-34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900" kern="0" spc="-15" dirty="0">
                <a:solidFill>
                  <a:sysClr val="windowText" lastClr="000000"/>
                </a:solidFill>
                <a:latin typeface="Segoe UI"/>
                <a:cs typeface="Segoe UI"/>
              </a:rPr>
              <a:t>with </a:t>
            </a:r>
            <a:r>
              <a:rPr sz="90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failover</a:t>
            </a:r>
            <a:r>
              <a:rPr sz="900" kern="0" spc="-34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900" kern="0" spc="-8" dirty="0">
                <a:solidFill>
                  <a:sysClr val="windowText" lastClr="000000"/>
                </a:solidFill>
                <a:latin typeface="Segoe UI"/>
                <a:cs typeface="Segoe UI"/>
              </a:rPr>
              <a:t>groups</a:t>
            </a:r>
            <a:endParaRPr sz="900" kern="0">
              <a:solidFill>
                <a:sysClr val="windowText" lastClr="000000"/>
              </a:solidFill>
              <a:latin typeface="Segoe UI"/>
              <a:cs typeface="Segoe UI"/>
            </a:endParaRPr>
          </a:p>
          <a:p>
            <a:pPr marL="137636" marR="318135" defTabSz="685800">
              <a:spcBef>
                <a:spcPts val="454"/>
              </a:spcBef>
            </a:pPr>
            <a:r>
              <a:rPr sz="90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Projected</a:t>
            </a:r>
            <a:r>
              <a:rPr sz="900" kern="0" spc="-23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90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return</a:t>
            </a:r>
            <a:r>
              <a:rPr sz="900" kern="0" spc="-41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90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on</a:t>
            </a:r>
            <a:r>
              <a:rPr sz="900" kern="0" spc="-30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90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investment</a:t>
            </a:r>
            <a:r>
              <a:rPr sz="900" kern="0" spc="-19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90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of</a:t>
            </a:r>
            <a:r>
              <a:rPr sz="900" kern="0" spc="-34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900" kern="0" spc="-19" dirty="0">
                <a:solidFill>
                  <a:sysClr val="windowText" lastClr="000000"/>
                </a:solidFill>
                <a:latin typeface="Segoe UI"/>
                <a:cs typeface="Segoe UI"/>
              </a:rPr>
              <a:t>212 </a:t>
            </a:r>
            <a:r>
              <a:rPr sz="90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percent</a:t>
            </a:r>
            <a:r>
              <a:rPr sz="900" kern="0" spc="-38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90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over</a:t>
            </a:r>
            <a:r>
              <a:rPr sz="900" kern="0" spc="-26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90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three</a:t>
            </a:r>
            <a:r>
              <a:rPr sz="900" kern="0" spc="-30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900" kern="0" spc="-8" dirty="0">
                <a:solidFill>
                  <a:sysClr val="windowText" lastClr="000000"/>
                </a:solidFill>
                <a:latin typeface="Segoe UI"/>
                <a:cs typeface="Segoe UI"/>
              </a:rPr>
              <a:t>years</a:t>
            </a:r>
            <a:r>
              <a:rPr sz="900" kern="0" spc="-11" baseline="24305" dirty="0">
                <a:solidFill>
                  <a:sysClr val="windowText" lastClr="000000"/>
                </a:solidFill>
                <a:latin typeface="Segoe UI"/>
                <a:cs typeface="Segoe UI"/>
              </a:rPr>
              <a:t>1</a:t>
            </a:r>
            <a:endParaRPr sz="900" kern="0" baseline="24305">
              <a:solidFill>
                <a:sysClr val="windowText" lastClr="000000"/>
              </a:solidFill>
              <a:latin typeface="Segoe UI"/>
              <a:cs typeface="Segoe UI"/>
            </a:endParaRPr>
          </a:p>
          <a:p>
            <a:pPr marL="137636" marR="211931" defTabSz="685800">
              <a:spcBef>
                <a:spcPts val="450"/>
              </a:spcBef>
            </a:pPr>
            <a:r>
              <a:rPr sz="90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The</a:t>
            </a:r>
            <a:r>
              <a:rPr sz="900" kern="0" spc="-26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90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best of</a:t>
            </a:r>
            <a:r>
              <a:rPr sz="900" kern="0" spc="-15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90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SQL</a:t>
            </a:r>
            <a:r>
              <a:rPr sz="900" kern="0" spc="-11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90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Server</a:t>
            </a:r>
            <a:r>
              <a:rPr sz="900" kern="0" spc="-19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90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with</a:t>
            </a:r>
            <a:r>
              <a:rPr sz="900" kern="0" spc="-8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90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the</a:t>
            </a:r>
            <a:r>
              <a:rPr sz="900" kern="0" spc="-11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900" kern="0" spc="-8" dirty="0">
                <a:solidFill>
                  <a:sysClr val="windowText" lastClr="000000"/>
                </a:solidFill>
                <a:latin typeface="Segoe UI"/>
                <a:cs typeface="Segoe UI"/>
              </a:rPr>
              <a:t>benefits </a:t>
            </a:r>
            <a:r>
              <a:rPr sz="90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of</a:t>
            </a:r>
            <a:r>
              <a:rPr sz="900" kern="0" spc="-15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90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a</a:t>
            </a:r>
            <a:r>
              <a:rPr sz="900" kern="0" spc="-11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90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managed</a:t>
            </a:r>
            <a:r>
              <a:rPr sz="900" kern="0" spc="-4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900" kern="0" spc="-8" dirty="0">
                <a:solidFill>
                  <a:sysClr val="windowText" lastClr="000000"/>
                </a:solidFill>
                <a:latin typeface="Segoe UI"/>
                <a:cs typeface="Segoe UI"/>
              </a:rPr>
              <a:t>service</a:t>
            </a:r>
            <a:endParaRPr sz="900" kern="0">
              <a:solidFill>
                <a:sysClr val="windowText" lastClr="000000"/>
              </a:solidFill>
              <a:latin typeface="Segoe UI"/>
              <a:cs typeface="Segoe U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440055" y="1585342"/>
            <a:ext cx="347663" cy="293846"/>
            <a:chOff x="586740" y="2113788"/>
            <a:chExt cx="463550" cy="391795"/>
          </a:xfrm>
        </p:grpSpPr>
        <p:sp>
          <p:nvSpPr>
            <p:cNvPr id="8" name="object 8"/>
            <p:cNvSpPr/>
            <p:nvPr/>
          </p:nvSpPr>
          <p:spPr>
            <a:xfrm>
              <a:off x="586740" y="2113788"/>
              <a:ext cx="463550" cy="391795"/>
            </a:xfrm>
            <a:custGeom>
              <a:avLst/>
              <a:gdLst/>
              <a:ahLst/>
              <a:cxnLst/>
              <a:rect l="l" t="t" r="r" b="b"/>
              <a:pathLst>
                <a:path w="463550" h="391794">
                  <a:moveTo>
                    <a:pt x="231647" y="0"/>
                  </a:moveTo>
                  <a:lnTo>
                    <a:pt x="0" y="391667"/>
                  </a:lnTo>
                  <a:lnTo>
                    <a:pt x="463296" y="391667"/>
                  </a:lnTo>
                  <a:lnTo>
                    <a:pt x="23164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defTabSz="685800"/>
              <a:endParaRPr sz="135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819150" y="2239518"/>
              <a:ext cx="0" cy="203200"/>
            </a:xfrm>
            <a:custGeom>
              <a:avLst/>
              <a:gdLst/>
              <a:ahLst/>
              <a:cxnLst/>
              <a:rect l="l" t="t" r="r" b="b"/>
              <a:pathLst>
                <a:path h="203200">
                  <a:moveTo>
                    <a:pt x="0" y="0"/>
                  </a:moveTo>
                  <a:lnTo>
                    <a:pt x="0" y="146177"/>
                  </a:lnTo>
                </a:path>
                <a:path h="203200">
                  <a:moveTo>
                    <a:pt x="0" y="167640"/>
                  </a:moveTo>
                  <a:lnTo>
                    <a:pt x="0" y="203073"/>
                  </a:lnTo>
                </a:path>
              </a:pathLst>
            </a:custGeom>
            <a:ln w="25400">
              <a:solidFill>
                <a:srgbClr val="50E6FF"/>
              </a:solidFill>
            </a:ln>
          </p:spPr>
          <p:txBody>
            <a:bodyPr wrap="square" lIns="0" tIns="0" rIns="0" bIns="0" rtlCol="0"/>
            <a:lstStyle/>
            <a:p>
              <a:pPr defTabSz="685800"/>
              <a:endParaRPr sz="1350" kern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440055" y="2660903"/>
            <a:ext cx="347663" cy="347663"/>
            <a:chOff x="586740" y="3547871"/>
            <a:chExt cx="463550" cy="463550"/>
          </a:xfrm>
        </p:grpSpPr>
        <p:sp>
          <p:nvSpPr>
            <p:cNvPr id="11" name="object 11"/>
            <p:cNvSpPr/>
            <p:nvPr/>
          </p:nvSpPr>
          <p:spPr>
            <a:xfrm>
              <a:off x="586740" y="3547871"/>
              <a:ext cx="463550" cy="463550"/>
            </a:xfrm>
            <a:custGeom>
              <a:avLst/>
              <a:gdLst/>
              <a:ahLst/>
              <a:cxnLst/>
              <a:rect l="l" t="t" r="r" b="b"/>
              <a:pathLst>
                <a:path w="463550" h="463550">
                  <a:moveTo>
                    <a:pt x="231647" y="0"/>
                  </a:moveTo>
                  <a:lnTo>
                    <a:pt x="184961" y="4708"/>
                  </a:lnTo>
                  <a:lnTo>
                    <a:pt x="141478" y="18210"/>
                  </a:lnTo>
                  <a:lnTo>
                    <a:pt x="102129" y="39574"/>
                  </a:lnTo>
                  <a:lnTo>
                    <a:pt x="67846" y="67865"/>
                  </a:lnTo>
                  <a:lnTo>
                    <a:pt x="39560" y="102151"/>
                  </a:lnTo>
                  <a:lnTo>
                    <a:pt x="18203" y="141499"/>
                  </a:lnTo>
                  <a:lnTo>
                    <a:pt x="4706" y="184976"/>
                  </a:lnTo>
                  <a:lnTo>
                    <a:pt x="0" y="231647"/>
                  </a:lnTo>
                  <a:lnTo>
                    <a:pt x="4706" y="278319"/>
                  </a:lnTo>
                  <a:lnTo>
                    <a:pt x="18203" y="321796"/>
                  </a:lnTo>
                  <a:lnTo>
                    <a:pt x="39560" y="361144"/>
                  </a:lnTo>
                  <a:lnTo>
                    <a:pt x="67846" y="395430"/>
                  </a:lnTo>
                  <a:lnTo>
                    <a:pt x="102129" y="423721"/>
                  </a:lnTo>
                  <a:lnTo>
                    <a:pt x="141478" y="445085"/>
                  </a:lnTo>
                  <a:lnTo>
                    <a:pt x="184961" y="458587"/>
                  </a:lnTo>
                  <a:lnTo>
                    <a:pt x="231647" y="463295"/>
                  </a:lnTo>
                  <a:lnTo>
                    <a:pt x="278334" y="458587"/>
                  </a:lnTo>
                  <a:lnTo>
                    <a:pt x="321817" y="445085"/>
                  </a:lnTo>
                  <a:lnTo>
                    <a:pt x="361166" y="423721"/>
                  </a:lnTo>
                  <a:lnTo>
                    <a:pt x="395449" y="395430"/>
                  </a:lnTo>
                  <a:lnTo>
                    <a:pt x="423735" y="361144"/>
                  </a:lnTo>
                  <a:lnTo>
                    <a:pt x="445092" y="321796"/>
                  </a:lnTo>
                  <a:lnTo>
                    <a:pt x="458589" y="278319"/>
                  </a:lnTo>
                  <a:lnTo>
                    <a:pt x="463296" y="231647"/>
                  </a:lnTo>
                  <a:lnTo>
                    <a:pt x="458589" y="184976"/>
                  </a:lnTo>
                  <a:lnTo>
                    <a:pt x="445092" y="141499"/>
                  </a:lnTo>
                  <a:lnTo>
                    <a:pt x="423735" y="102151"/>
                  </a:lnTo>
                  <a:lnTo>
                    <a:pt x="395449" y="67865"/>
                  </a:lnTo>
                  <a:lnTo>
                    <a:pt x="361166" y="39574"/>
                  </a:lnTo>
                  <a:lnTo>
                    <a:pt x="321817" y="18210"/>
                  </a:lnTo>
                  <a:lnTo>
                    <a:pt x="278334" y="4708"/>
                  </a:lnTo>
                  <a:lnTo>
                    <a:pt x="231647" y="0"/>
                  </a:lnTo>
                  <a:close/>
                </a:path>
              </a:pathLst>
            </a:custGeom>
            <a:solidFill>
              <a:srgbClr val="50E6FF"/>
            </a:solidFill>
          </p:spPr>
          <p:txBody>
            <a:bodyPr wrap="square" lIns="0" tIns="0" rIns="0" bIns="0" rtlCol="0"/>
            <a:lstStyle/>
            <a:p>
              <a:pPr defTabSz="685800"/>
              <a:endParaRPr sz="1350" kern="0">
                <a:solidFill>
                  <a:sysClr val="windowText" lastClr="000000"/>
                </a:solidFill>
              </a:endParaRPr>
            </a:p>
          </p:txBody>
        </p:sp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1228" y="3686555"/>
              <a:ext cx="274319" cy="205739"/>
            </a:xfrm>
            <a:prstGeom prst="rect">
              <a:avLst/>
            </a:prstGeom>
          </p:spPr>
        </p:pic>
      </p:grpSp>
      <p:sp>
        <p:nvSpPr>
          <p:cNvPr id="13" name="object 13"/>
          <p:cNvSpPr/>
          <p:nvPr/>
        </p:nvSpPr>
        <p:spPr>
          <a:xfrm>
            <a:off x="440055" y="3568446"/>
            <a:ext cx="8266748" cy="0"/>
          </a:xfrm>
          <a:custGeom>
            <a:avLst/>
            <a:gdLst/>
            <a:ahLst/>
            <a:cxnLst/>
            <a:rect l="l" t="t" r="r" b="b"/>
            <a:pathLst>
              <a:path w="11022330">
                <a:moveTo>
                  <a:pt x="0" y="0"/>
                </a:moveTo>
                <a:lnTo>
                  <a:pt x="11022076" y="0"/>
                </a:lnTo>
              </a:path>
            </a:pathLst>
          </a:custGeom>
          <a:ln w="12700">
            <a:solidFill>
              <a:srgbClr val="23395E"/>
            </a:solidFill>
          </a:ln>
        </p:spPr>
        <p:txBody>
          <a:bodyPr wrap="square" lIns="0" tIns="0" rIns="0" bIns="0" rtlCol="0"/>
          <a:lstStyle/>
          <a:p>
            <a:pPr defTabSz="685800"/>
            <a:endParaRPr sz="1350" kern="0">
              <a:solidFill>
                <a:sysClr val="windowText" lastClr="000000"/>
              </a:solidFill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8428" y="258747"/>
            <a:ext cx="6100049" cy="379431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L="9525">
              <a:spcBef>
                <a:spcPts val="79"/>
              </a:spcBef>
            </a:pPr>
            <a:r>
              <a:rPr spc="-30" dirty="0"/>
              <a:t>Managed</a:t>
            </a:r>
            <a:r>
              <a:rPr spc="-120" dirty="0"/>
              <a:t> </a:t>
            </a:r>
            <a:r>
              <a:rPr spc="-30" dirty="0"/>
              <a:t>Instance</a:t>
            </a:r>
            <a:r>
              <a:rPr spc="-127" dirty="0"/>
              <a:t> </a:t>
            </a:r>
            <a:r>
              <a:rPr spc="-15" dirty="0"/>
              <a:t>Service</a:t>
            </a:r>
            <a:r>
              <a:rPr spc="-116" dirty="0"/>
              <a:t> </a:t>
            </a:r>
            <a:r>
              <a:rPr spc="-8" dirty="0"/>
              <a:t>Tiers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861946" y="964691"/>
            <a:ext cx="2450783" cy="319317"/>
          </a:xfrm>
          <a:prstGeom prst="rect">
            <a:avLst/>
          </a:prstGeom>
          <a:solidFill>
            <a:srgbClr val="23395E"/>
          </a:solidFill>
        </p:spPr>
        <p:txBody>
          <a:bodyPr vert="horz" wrap="square" lIns="0" tIns="87629" rIns="0" bIns="0" rtlCol="0">
            <a:spAutoFit/>
          </a:bodyPr>
          <a:lstStyle/>
          <a:p>
            <a:pPr marL="544354" defTabSz="685800">
              <a:spcBef>
                <a:spcPts val="689"/>
              </a:spcBef>
            </a:pPr>
            <a:r>
              <a:rPr sz="1500" b="1" kern="0" dirty="0">
                <a:solidFill>
                  <a:srgbClr val="FFFFFF"/>
                </a:solidFill>
                <a:latin typeface="Segoe UI Semibold"/>
                <a:cs typeface="Segoe UI Semibold"/>
              </a:rPr>
              <a:t>General</a:t>
            </a:r>
            <a:r>
              <a:rPr sz="1500" b="1" kern="0" spc="-30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1500" b="1" kern="0" spc="-8" dirty="0">
                <a:solidFill>
                  <a:srgbClr val="FFFFFF"/>
                </a:solidFill>
                <a:latin typeface="Segoe UI Semibold"/>
                <a:cs typeface="Segoe UI Semibold"/>
              </a:rPr>
              <a:t>purpose</a:t>
            </a:r>
            <a:endParaRPr sz="1500" kern="0">
              <a:solidFill>
                <a:sysClr val="windowText" lastClr="000000"/>
              </a:solidFill>
              <a:latin typeface="Segoe UI Semibold"/>
              <a:cs typeface="Segoe UI Semibold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058667" y="1379600"/>
            <a:ext cx="57150" cy="231458"/>
          </a:xfrm>
          <a:custGeom>
            <a:avLst/>
            <a:gdLst/>
            <a:ahLst/>
            <a:cxnLst/>
            <a:rect l="l" t="t" r="r" b="b"/>
            <a:pathLst>
              <a:path w="76200" h="308610">
                <a:moveTo>
                  <a:pt x="31750" y="232410"/>
                </a:moveTo>
                <a:lnTo>
                  <a:pt x="0" y="232410"/>
                </a:lnTo>
                <a:lnTo>
                  <a:pt x="38100" y="308610"/>
                </a:lnTo>
                <a:lnTo>
                  <a:pt x="69850" y="245110"/>
                </a:lnTo>
                <a:lnTo>
                  <a:pt x="31750" y="245110"/>
                </a:lnTo>
                <a:lnTo>
                  <a:pt x="31750" y="232410"/>
                </a:lnTo>
                <a:close/>
              </a:path>
              <a:path w="76200" h="308610">
                <a:moveTo>
                  <a:pt x="44450" y="0"/>
                </a:moveTo>
                <a:lnTo>
                  <a:pt x="31750" y="0"/>
                </a:lnTo>
                <a:lnTo>
                  <a:pt x="31750" y="245110"/>
                </a:lnTo>
                <a:lnTo>
                  <a:pt x="44450" y="245110"/>
                </a:lnTo>
                <a:lnTo>
                  <a:pt x="44450" y="0"/>
                </a:lnTo>
                <a:close/>
              </a:path>
              <a:path w="76200" h="308610">
                <a:moveTo>
                  <a:pt x="76200" y="232410"/>
                </a:moveTo>
                <a:lnTo>
                  <a:pt x="44450" y="232410"/>
                </a:lnTo>
                <a:lnTo>
                  <a:pt x="44450" y="245110"/>
                </a:lnTo>
                <a:lnTo>
                  <a:pt x="69850" y="245110"/>
                </a:lnTo>
                <a:lnTo>
                  <a:pt x="76200" y="232410"/>
                </a:lnTo>
                <a:close/>
              </a:path>
            </a:pathLst>
          </a:custGeom>
          <a:solidFill>
            <a:srgbClr val="23395E"/>
          </a:solidFill>
        </p:spPr>
        <p:txBody>
          <a:bodyPr wrap="square" lIns="0" tIns="0" rIns="0" bIns="0" rtlCol="0"/>
          <a:lstStyle/>
          <a:p>
            <a:pPr defTabSz="685800"/>
            <a:endParaRPr sz="1350" kern="0">
              <a:solidFill>
                <a:sysClr val="windowText" lastClr="000000"/>
              </a:solidFill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861946" y="1611630"/>
            <a:ext cx="2450783" cy="400174"/>
          </a:xfrm>
          <a:prstGeom prst="rect">
            <a:avLst/>
          </a:prstGeom>
          <a:solidFill>
            <a:srgbClr val="23395E"/>
          </a:solidFill>
        </p:spPr>
        <p:txBody>
          <a:bodyPr vert="horz" wrap="square" lIns="0" tIns="1905" rIns="0" bIns="0" rtlCol="0">
            <a:spAutoFit/>
          </a:bodyPr>
          <a:lstStyle/>
          <a:p>
            <a:pPr defTabSz="685800">
              <a:spcBef>
                <a:spcPts val="15"/>
              </a:spcBef>
            </a:pPr>
            <a:endParaRPr sz="1538" kern="0">
              <a:solidFill>
                <a:sysClr val="windowText" lastClr="000000"/>
              </a:solidFill>
              <a:latin typeface="Times New Roman"/>
              <a:cs typeface="Times New Roman"/>
            </a:endParaRPr>
          </a:p>
          <a:p>
            <a:pPr marL="519589" defTabSz="685800"/>
            <a:r>
              <a:rPr sz="1050" kern="0" dirty="0">
                <a:solidFill>
                  <a:srgbClr val="FFFFFF"/>
                </a:solidFill>
                <a:latin typeface="Segoe UI"/>
                <a:cs typeface="Segoe UI"/>
              </a:rPr>
              <a:t>Most</a:t>
            </a:r>
            <a:r>
              <a:rPr sz="1050" kern="0" spc="-4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50" kern="0" dirty="0">
                <a:solidFill>
                  <a:srgbClr val="FFFFFF"/>
                </a:solidFill>
                <a:latin typeface="Segoe UI"/>
                <a:cs typeface="Segoe UI"/>
              </a:rPr>
              <a:t>business</a:t>
            </a:r>
            <a:r>
              <a:rPr sz="1050" kern="0" spc="4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50" kern="0" spc="-8" dirty="0">
                <a:solidFill>
                  <a:srgbClr val="FFFFFF"/>
                </a:solidFill>
                <a:latin typeface="Segoe UI"/>
                <a:cs typeface="Segoe UI"/>
              </a:rPr>
              <a:t>workloads</a:t>
            </a:r>
            <a:endParaRPr sz="1050" kern="0">
              <a:solidFill>
                <a:sysClr val="windowText" lastClr="000000"/>
              </a:solidFill>
              <a:latin typeface="Segoe UI"/>
              <a:cs typeface="Segoe U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775453" y="964691"/>
            <a:ext cx="2449830" cy="319317"/>
          </a:xfrm>
          <a:prstGeom prst="rect">
            <a:avLst/>
          </a:prstGeom>
          <a:solidFill>
            <a:srgbClr val="23395E"/>
          </a:solidFill>
        </p:spPr>
        <p:txBody>
          <a:bodyPr vert="horz" wrap="square" lIns="0" tIns="87629" rIns="0" bIns="0" rtlCol="0">
            <a:spAutoFit/>
          </a:bodyPr>
          <a:lstStyle/>
          <a:p>
            <a:pPr marL="580549" defTabSz="685800">
              <a:spcBef>
                <a:spcPts val="689"/>
              </a:spcBef>
            </a:pPr>
            <a:r>
              <a:rPr sz="1500" b="1" kern="0" dirty="0">
                <a:solidFill>
                  <a:srgbClr val="FFFFFF"/>
                </a:solidFill>
                <a:latin typeface="Segoe UI Semibold"/>
                <a:cs typeface="Segoe UI Semibold"/>
              </a:rPr>
              <a:t>Business</a:t>
            </a:r>
            <a:r>
              <a:rPr sz="1500" b="1" kern="0" spc="-8" dirty="0">
                <a:solidFill>
                  <a:srgbClr val="FFFFFF"/>
                </a:solidFill>
                <a:latin typeface="Segoe UI Semibold"/>
                <a:cs typeface="Segoe UI Semibold"/>
              </a:rPr>
              <a:t> critical</a:t>
            </a:r>
            <a:endParaRPr sz="1500" kern="0">
              <a:solidFill>
                <a:sysClr val="windowText" lastClr="000000"/>
              </a:solidFill>
              <a:latin typeface="Segoe UI Semibold"/>
              <a:cs typeface="Segoe UI Semibold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905880" y="1379600"/>
            <a:ext cx="57150" cy="231458"/>
          </a:xfrm>
          <a:custGeom>
            <a:avLst/>
            <a:gdLst/>
            <a:ahLst/>
            <a:cxnLst/>
            <a:rect l="l" t="t" r="r" b="b"/>
            <a:pathLst>
              <a:path w="76200" h="308610">
                <a:moveTo>
                  <a:pt x="31750" y="232410"/>
                </a:moveTo>
                <a:lnTo>
                  <a:pt x="0" y="232410"/>
                </a:lnTo>
                <a:lnTo>
                  <a:pt x="38100" y="308610"/>
                </a:lnTo>
                <a:lnTo>
                  <a:pt x="69850" y="245110"/>
                </a:lnTo>
                <a:lnTo>
                  <a:pt x="31750" y="245110"/>
                </a:lnTo>
                <a:lnTo>
                  <a:pt x="31750" y="232410"/>
                </a:lnTo>
                <a:close/>
              </a:path>
              <a:path w="76200" h="308610">
                <a:moveTo>
                  <a:pt x="44450" y="0"/>
                </a:moveTo>
                <a:lnTo>
                  <a:pt x="31750" y="0"/>
                </a:lnTo>
                <a:lnTo>
                  <a:pt x="31750" y="245110"/>
                </a:lnTo>
                <a:lnTo>
                  <a:pt x="44450" y="245110"/>
                </a:lnTo>
                <a:lnTo>
                  <a:pt x="44450" y="0"/>
                </a:lnTo>
                <a:close/>
              </a:path>
              <a:path w="76200" h="308610">
                <a:moveTo>
                  <a:pt x="76200" y="232410"/>
                </a:moveTo>
                <a:lnTo>
                  <a:pt x="44450" y="232410"/>
                </a:lnTo>
                <a:lnTo>
                  <a:pt x="44450" y="245110"/>
                </a:lnTo>
                <a:lnTo>
                  <a:pt x="69850" y="245110"/>
                </a:lnTo>
                <a:lnTo>
                  <a:pt x="76200" y="232410"/>
                </a:lnTo>
                <a:close/>
              </a:path>
            </a:pathLst>
          </a:custGeom>
          <a:solidFill>
            <a:srgbClr val="23395E"/>
          </a:solidFill>
        </p:spPr>
        <p:txBody>
          <a:bodyPr wrap="square" lIns="0" tIns="0" rIns="0" bIns="0" rtlCol="0"/>
          <a:lstStyle/>
          <a:p>
            <a:pPr defTabSz="685800"/>
            <a:endParaRPr sz="1350" kern="0">
              <a:solidFill>
                <a:sysClr val="windowText" lastClr="000000"/>
              </a:solidFill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775453" y="1611629"/>
            <a:ext cx="2449830" cy="551594"/>
          </a:xfrm>
          <a:prstGeom prst="rect">
            <a:avLst/>
          </a:prstGeom>
          <a:solidFill>
            <a:srgbClr val="23395E"/>
          </a:solidFill>
        </p:spPr>
        <p:txBody>
          <a:bodyPr vert="horz" wrap="square" lIns="0" tIns="66199" rIns="0" bIns="0" rtlCol="0">
            <a:spAutoFit/>
          </a:bodyPr>
          <a:lstStyle/>
          <a:p>
            <a:pPr marL="225266" marR="150019" algn="ctr" defTabSz="685800">
              <a:spcBef>
                <a:spcPts val="521"/>
              </a:spcBef>
            </a:pPr>
            <a:r>
              <a:rPr sz="1050" kern="0" dirty="0">
                <a:solidFill>
                  <a:srgbClr val="FFFFFF"/>
                </a:solidFill>
                <a:latin typeface="Segoe UI"/>
                <a:cs typeface="Segoe UI"/>
              </a:rPr>
              <a:t>Workloads</a:t>
            </a:r>
            <a:r>
              <a:rPr sz="1050" kern="0" spc="-23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50" kern="0" dirty="0">
                <a:solidFill>
                  <a:srgbClr val="FFFFFF"/>
                </a:solidFill>
                <a:latin typeface="Segoe UI"/>
                <a:cs typeface="Segoe UI"/>
              </a:rPr>
              <a:t>that</a:t>
            </a:r>
            <a:r>
              <a:rPr sz="1050" kern="0" spc="-41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50" kern="0" dirty="0">
                <a:solidFill>
                  <a:srgbClr val="FFFFFF"/>
                </a:solidFill>
                <a:latin typeface="Segoe UI"/>
                <a:cs typeface="Segoe UI"/>
              </a:rPr>
              <a:t>require</a:t>
            </a:r>
            <a:r>
              <a:rPr sz="1050" kern="0" spc="-23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50" kern="0" dirty="0">
                <a:solidFill>
                  <a:srgbClr val="FFFFFF"/>
                </a:solidFill>
                <a:latin typeface="Segoe UI"/>
                <a:cs typeface="Segoe UI"/>
              </a:rPr>
              <a:t>low</a:t>
            </a:r>
            <a:r>
              <a:rPr sz="1050" kern="0" spc="-19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50" kern="0" spc="-8" dirty="0">
                <a:solidFill>
                  <a:srgbClr val="FFFFFF"/>
                </a:solidFill>
                <a:latin typeface="Segoe UI"/>
                <a:cs typeface="Segoe UI"/>
              </a:rPr>
              <a:t>latency, </a:t>
            </a:r>
            <a:r>
              <a:rPr sz="1050" kern="0" dirty="0">
                <a:solidFill>
                  <a:srgbClr val="FFFFFF"/>
                </a:solidFill>
                <a:latin typeface="Segoe UI"/>
                <a:cs typeface="Segoe UI"/>
              </a:rPr>
              <a:t>fast</a:t>
            </a:r>
            <a:r>
              <a:rPr sz="1050" kern="0" spc="-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50" kern="0" dirty="0">
                <a:solidFill>
                  <a:srgbClr val="FFFFFF"/>
                </a:solidFill>
                <a:latin typeface="Segoe UI"/>
                <a:cs typeface="Segoe UI"/>
              </a:rPr>
              <a:t>recovery,</a:t>
            </a:r>
            <a:r>
              <a:rPr sz="1050" kern="0" spc="-11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50" kern="0" dirty="0">
                <a:solidFill>
                  <a:srgbClr val="FFFFFF"/>
                </a:solidFill>
                <a:latin typeface="Segoe UI"/>
                <a:cs typeface="Segoe UI"/>
              </a:rPr>
              <a:t>and</a:t>
            </a:r>
            <a:r>
              <a:rPr sz="1050" kern="0" spc="-19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50" kern="0" dirty="0">
                <a:solidFill>
                  <a:srgbClr val="FFFFFF"/>
                </a:solidFill>
                <a:latin typeface="Segoe UI"/>
                <a:cs typeface="Segoe UI"/>
              </a:rPr>
              <a:t>a</a:t>
            </a:r>
            <a:r>
              <a:rPr sz="1050" kern="0" spc="278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50" kern="0" spc="-8" dirty="0">
                <a:solidFill>
                  <a:srgbClr val="FFFFFF"/>
                </a:solidFill>
                <a:latin typeface="Segoe UI"/>
                <a:cs typeface="Segoe UI"/>
              </a:rPr>
              <a:t>readable secondary</a:t>
            </a:r>
            <a:endParaRPr sz="1050" kern="0">
              <a:solidFill>
                <a:sysClr val="windowText" lastClr="000000"/>
              </a:solidFill>
              <a:latin typeface="Segoe UI"/>
              <a:cs typeface="Segoe U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881056" y="2320385"/>
            <a:ext cx="1381601" cy="402514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L="476" algn="ctr" defTabSz="685800">
              <a:spcBef>
                <a:spcPts val="79"/>
              </a:spcBef>
            </a:pPr>
            <a:r>
              <a:rPr sz="1500" b="1" kern="0" dirty="0">
                <a:solidFill>
                  <a:srgbClr val="23395E"/>
                </a:solidFill>
                <a:latin typeface="Segoe UI Semibold"/>
                <a:cs typeface="Segoe UI Semibold"/>
              </a:rPr>
              <a:t>vCore</a:t>
            </a:r>
            <a:r>
              <a:rPr sz="1500" b="1" kern="0" spc="-41" dirty="0">
                <a:solidFill>
                  <a:srgbClr val="23395E"/>
                </a:solidFill>
                <a:latin typeface="Segoe UI Semibold"/>
                <a:cs typeface="Segoe UI Semibold"/>
              </a:rPr>
              <a:t> </a:t>
            </a:r>
            <a:r>
              <a:rPr sz="1500" b="1" kern="0" spc="-15" dirty="0">
                <a:solidFill>
                  <a:srgbClr val="23395E"/>
                </a:solidFill>
                <a:latin typeface="Segoe UI Semibold"/>
                <a:cs typeface="Segoe UI Semibold"/>
              </a:rPr>
              <a:t>model</a:t>
            </a:r>
            <a:endParaRPr sz="1500" kern="0">
              <a:solidFill>
                <a:sysClr val="windowText" lastClr="000000"/>
              </a:solidFill>
              <a:latin typeface="Segoe UI Semibold"/>
              <a:cs typeface="Segoe UI Semibold"/>
            </a:endParaRPr>
          </a:p>
          <a:p>
            <a:pPr algn="ctr" defTabSz="685800">
              <a:spcBef>
                <a:spcPts val="15"/>
              </a:spcBef>
            </a:pPr>
            <a:r>
              <a:rPr sz="105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Independent</a:t>
            </a:r>
            <a:r>
              <a:rPr sz="1050" kern="0" spc="-26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1050" kern="0" spc="-8" dirty="0">
                <a:solidFill>
                  <a:sysClr val="windowText" lastClr="000000"/>
                </a:solidFill>
                <a:latin typeface="Segoe UI"/>
                <a:cs typeface="Segoe UI"/>
              </a:rPr>
              <a:t>scalability</a:t>
            </a:r>
            <a:endParaRPr sz="1050" kern="0">
              <a:solidFill>
                <a:sysClr val="windowText" lastClr="000000"/>
              </a:solidFill>
              <a:latin typeface="Segoe UI"/>
              <a:cs typeface="Segoe U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861946" y="2791206"/>
            <a:ext cx="2450783" cy="1377315"/>
          </a:xfrm>
          <a:custGeom>
            <a:avLst/>
            <a:gdLst/>
            <a:ahLst/>
            <a:cxnLst/>
            <a:rect l="l" t="t" r="r" b="b"/>
            <a:pathLst>
              <a:path w="3267710" h="1836420">
                <a:moveTo>
                  <a:pt x="3267455" y="0"/>
                </a:moveTo>
                <a:lnTo>
                  <a:pt x="0" y="0"/>
                </a:lnTo>
                <a:lnTo>
                  <a:pt x="0" y="1836419"/>
                </a:lnTo>
                <a:lnTo>
                  <a:pt x="3267455" y="1836419"/>
                </a:lnTo>
                <a:lnTo>
                  <a:pt x="3267455" y="0"/>
                </a:lnTo>
                <a:close/>
              </a:path>
            </a:pathLst>
          </a:custGeom>
          <a:solidFill>
            <a:srgbClr val="23395E"/>
          </a:solidFill>
        </p:spPr>
        <p:txBody>
          <a:bodyPr wrap="square" lIns="0" tIns="0" rIns="0" bIns="0" rtlCol="0"/>
          <a:lstStyle/>
          <a:p>
            <a:pPr defTabSz="685800"/>
            <a:endParaRPr sz="1350" kern="0">
              <a:solidFill>
                <a:sysClr val="windowText" lastClr="000000"/>
              </a:solidFill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861946" y="2791206"/>
            <a:ext cx="2450783" cy="683745"/>
          </a:xfrm>
          <a:prstGeom prst="rect">
            <a:avLst/>
          </a:prstGeom>
        </p:spPr>
        <p:txBody>
          <a:bodyPr vert="horz" wrap="square" lIns="0" tIns="476" rIns="0" bIns="0" rtlCol="0">
            <a:spAutoFit/>
          </a:bodyPr>
          <a:lstStyle/>
          <a:p>
            <a:pPr marL="694849" marR="688658" algn="ctr" defTabSz="685800">
              <a:lnSpc>
                <a:spcPct val="135200"/>
              </a:lnSpc>
              <a:spcBef>
                <a:spcPts val="4"/>
              </a:spcBef>
            </a:pPr>
            <a:r>
              <a:rPr sz="1200" kern="0" spc="-8" dirty="0">
                <a:solidFill>
                  <a:srgbClr val="FFFFFF"/>
                </a:solidFill>
                <a:latin typeface="Segoe UI"/>
                <a:cs typeface="Segoe UI"/>
              </a:rPr>
              <a:t>Remote</a:t>
            </a:r>
            <a:r>
              <a:rPr sz="1200" kern="0" spc="-4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kern="0" spc="-8" dirty="0">
                <a:solidFill>
                  <a:srgbClr val="FFFFFF"/>
                </a:solidFill>
                <a:latin typeface="Segoe UI"/>
                <a:cs typeface="Segoe UI"/>
              </a:rPr>
              <a:t>storage </a:t>
            </a:r>
            <a:r>
              <a:rPr sz="1200" kern="0" spc="-15" dirty="0">
                <a:solidFill>
                  <a:srgbClr val="FFFFFF"/>
                </a:solidFill>
                <a:latin typeface="Segoe UI"/>
                <a:cs typeface="Segoe UI"/>
              </a:rPr>
              <a:t>IOPS</a:t>
            </a:r>
            <a:endParaRPr sz="1200" kern="0">
              <a:solidFill>
                <a:sysClr val="windowText" lastClr="000000"/>
              </a:solidFill>
              <a:latin typeface="Segoe UI"/>
              <a:cs typeface="Segoe UI"/>
            </a:endParaRPr>
          </a:p>
          <a:p>
            <a:pPr marR="37624" algn="ctr" defTabSz="685800"/>
            <a:r>
              <a:rPr sz="1200" kern="0" spc="-4" dirty="0">
                <a:solidFill>
                  <a:srgbClr val="FFFFFF"/>
                </a:solidFill>
                <a:latin typeface="Segoe UI"/>
                <a:cs typeface="Segoe UI"/>
              </a:rPr>
              <a:t>$</a:t>
            </a:r>
            <a:endParaRPr sz="1200" kern="0">
              <a:solidFill>
                <a:sysClr val="windowText" lastClr="000000"/>
              </a:solidFill>
              <a:latin typeface="Segoe UI"/>
              <a:cs typeface="Segoe U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775453" y="2791206"/>
            <a:ext cx="2449830" cy="1377315"/>
          </a:xfrm>
          <a:custGeom>
            <a:avLst/>
            <a:gdLst/>
            <a:ahLst/>
            <a:cxnLst/>
            <a:rect l="l" t="t" r="r" b="b"/>
            <a:pathLst>
              <a:path w="3266440" h="1836420">
                <a:moveTo>
                  <a:pt x="3265931" y="0"/>
                </a:moveTo>
                <a:lnTo>
                  <a:pt x="0" y="0"/>
                </a:lnTo>
                <a:lnTo>
                  <a:pt x="0" y="1836419"/>
                </a:lnTo>
                <a:lnTo>
                  <a:pt x="3265931" y="1836419"/>
                </a:lnTo>
                <a:lnTo>
                  <a:pt x="3265931" y="0"/>
                </a:lnTo>
                <a:close/>
              </a:path>
            </a:pathLst>
          </a:custGeom>
          <a:solidFill>
            <a:srgbClr val="23395E"/>
          </a:solidFill>
        </p:spPr>
        <p:txBody>
          <a:bodyPr wrap="square" lIns="0" tIns="0" rIns="0" bIns="0" rtlCol="0"/>
          <a:lstStyle/>
          <a:p>
            <a:pPr defTabSz="685800"/>
            <a:endParaRPr sz="1350" kern="0">
              <a:solidFill>
                <a:sysClr val="windowText" lastClr="000000"/>
              </a:solidFill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775453" y="2791206"/>
            <a:ext cx="2449830" cy="868411"/>
          </a:xfrm>
          <a:prstGeom prst="rect">
            <a:avLst/>
          </a:prstGeom>
        </p:spPr>
        <p:txBody>
          <a:bodyPr vert="horz" wrap="square" lIns="0" tIns="476" rIns="0" bIns="0" rtlCol="0">
            <a:spAutoFit/>
          </a:bodyPr>
          <a:lstStyle/>
          <a:p>
            <a:pPr marL="780098" marR="773430" algn="ctr" defTabSz="685800">
              <a:lnSpc>
                <a:spcPct val="135200"/>
              </a:lnSpc>
              <a:spcBef>
                <a:spcPts val="4"/>
              </a:spcBef>
            </a:pPr>
            <a:r>
              <a:rPr sz="1200" kern="0" dirty="0">
                <a:solidFill>
                  <a:srgbClr val="FFFFFF"/>
                </a:solidFill>
                <a:latin typeface="Segoe UI"/>
                <a:cs typeface="Segoe UI"/>
              </a:rPr>
              <a:t>Local</a:t>
            </a:r>
            <a:r>
              <a:rPr sz="1200" kern="0" spc="-3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kern="0" spc="-8" dirty="0">
                <a:solidFill>
                  <a:srgbClr val="FFFFFF"/>
                </a:solidFill>
                <a:latin typeface="Segoe UI"/>
                <a:cs typeface="Segoe UI"/>
              </a:rPr>
              <a:t>storage IOPS++</a:t>
            </a:r>
            <a:endParaRPr sz="1200" kern="0">
              <a:solidFill>
                <a:sysClr val="windowText" lastClr="000000"/>
              </a:solidFill>
              <a:latin typeface="Segoe UI"/>
              <a:cs typeface="Segoe UI"/>
            </a:endParaRPr>
          </a:p>
          <a:p>
            <a:pPr marR="7144" algn="ctr" defTabSz="685800"/>
            <a:r>
              <a:rPr sz="1200" kern="0" spc="-19" dirty="0">
                <a:solidFill>
                  <a:srgbClr val="FFFFFF"/>
                </a:solidFill>
                <a:latin typeface="Segoe UI"/>
                <a:cs typeface="Segoe UI"/>
              </a:rPr>
              <a:t>$$$</a:t>
            </a:r>
            <a:endParaRPr sz="1200" kern="0">
              <a:solidFill>
                <a:sysClr val="windowText" lastClr="000000"/>
              </a:solidFill>
              <a:latin typeface="Segoe UI"/>
              <a:cs typeface="Segoe UI"/>
            </a:endParaRPr>
          </a:p>
          <a:p>
            <a:pPr marR="7144" algn="ctr" defTabSz="685800"/>
            <a:r>
              <a:rPr sz="1200" kern="0" spc="-15" dirty="0">
                <a:solidFill>
                  <a:srgbClr val="FFFFFF"/>
                </a:solidFill>
                <a:latin typeface="Segoe UI"/>
                <a:cs typeface="Segoe UI"/>
              </a:rPr>
              <a:t>In-</a:t>
            </a:r>
            <a:r>
              <a:rPr sz="1200" kern="0" spc="-8" dirty="0">
                <a:solidFill>
                  <a:srgbClr val="FFFFFF"/>
                </a:solidFill>
                <a:latin typeface="Segoe UI"/>
                <a:cs typeface="Segoe UI"/>
              </a:rPr>
              <a:t>memory</a:t>
            </a:r>
            <a:endParaRPr sz="1200" kern="0">
              <a:solidFill>
                <a:sysClr val="windowText" lastClr="000000"/>
              </a:solidFill>
              <a:latin typeface="Segoe UI"/>
              <a:cs typeface="Segoe U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4566284" y="2858642"/>
            <a:ext cx="0" cy="1310640"/>
          </a:xfrm>
          <a:custGeom>
            <a:avLst/>
            <a:gdLst/>
            <a:ahLst/>
            <a:cxnLst/>
            <a:rect l="l" t="t" r="r" b="b"/>
            <a:pathLst>
              <a:path h="1747520">
                <a:moveTo>
                  <a:pt x="0" y="0"/>
                </a:moveTo>
                <a:lnTo>
                  <a:pt x="0" y="1747520"/>
                </a:lnTo>
              </a:path>
            </a:pathLst>
          </a:custGeom>
          <a:ln w="12700">
            <a:solidFill>
              <a:srgbClr val="23395E"/>
            </a:solidFill>
            <a:prstDash val="sysDash"/>
          </a:ln>
        </p:spPr>
        <p:txBody>
          <a:bodyPr wrap="square" lIns="0" tIns="0" rIns="0" bIns="0" rtlCol="0"/>
          <a:lstStyle/>
          <a:p>
            <a:pPr defTabSz="685800"/>
            <a:endParaRPr sz="1350" kern="0">
              <a:solidFill>
                <a:sysClr val="windowText" lastClr="000000"/>
              </a:solidFill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2948940" y="3754755"/>
            <a:ext cx="226695" cy="332899"/>
            <a:chOff x="3931920" y="5006340"/>
            <a:chExt cx="302260" cy="443865"/>
          </a:xfrm>
        </p:grpSpPr>
        <p:sp>
          <p:nvSpPr>
            <p:cNvPr id="16" name="object 16"/>
            <p:cNvSpPr/>
            <p:nvPr/>
          </p:nvSpPr>
          <p:spPr>
            <a:xfrm>
              <a:off x="3931920" y="5006340"/>
              <a:ext cx="302260" cy="443865"/>
            </a:xfrm>
            <a:custGeom>
              <a:avLst/>
              <a:gdLst/>
              <a:ahLst/>
              <a:cxnLst/>
              <a:rect l="l" t="t" r="r" b="b"/>
              <a:pathLst>
                <a:path w="302260" h="443864">
                  <a:moveTo>
                    <a:pt x="301497" y="375031"/>
                  </a:moveTo>
                  <a:lnTo>
                    <a:pt x="253" y="375031"/>
                  </a:lnTo>
                  <a:lnTo>
                    <a:pt x="762" y="380111"/>
                  </a:lnTo>
                  <a:lnTo>
                    <a:pt x="16502" y="405014"/>
                  </a:lnTo>
                  <a:lnTo>
                    <a:pt x="49434" y="425132"/>
                  </a:lnTo>
                  <a:lnTo>
                    <a:pt x="95559" y="438582"/>
                  </a:lnTo>
                  <a:lnTo>
                    <a:pt x="150875" y="443484"/>
                  </a:lnTo>
                  <a:lnTo>
                    <a:pt x="206192" y="438582"/>
                  </a:lnTo>
                  <a:lnTo>
                    <a:pt x="252317" y="425132"/>
                  </a:lnTo>
                  <a:lnTo>
                    <a:pt x="285249" y="405014"/>
                  </a:lnTo>
                  <a:lnTo>
                    <a:pt x="300989" y="380111"/>
                  </a:lnTo>
                  <a:lnTo>
                    <a:pt x="301497" y="375031"/>
                  </a:lnTo>
                  <a:close/>
                </a:path>
                <a:path w="302260" h="443864">
                  <a:moveTo>
                    <a:pt x="150875" y="0"/>
                  </a:moveTo>
                  <a:lnTo>
                    <a:pt x="95559" y="4901"/>
                  </a:lnTo>
                  <a:lnTo>
                    <a:pt x="49434" y="18351"/>
                  </a:lnTo>
                  <a:lnTo>
                    <a:pt x="16502" y="38469"/>
                  </a:lnTo>
                  <a:lnTo>
                    <a:pt x="0" y="70485"/>
                  </a:lnTo>
                  <a:lnTo>
                    <a:pt x="0" y="375031"/>
                  </a:lnTo>
                  <a:lnTo>
                    <a:pt x="301751" y="375031"/>
                  </a:lnTo>
                  <a:lnTo>
                    <a:pt x="301751" y="95504"/>
                  </a:lnTo>
                  <a:lnTo>
                    <a:pt x="150875" y="95504"/>
                  </a:lnTo>
                  <a:lnTo>
                    <a:pt x="110333" y="92741"/>
                  </a:lnTo>
                  <a:lnTo>
                    <a:pt x="77231" y="85217"/>
                  </a:lnTo>
                  <a:lnTo>
                    <a:pt x="54917" y="74072"/>
                  </a:lnTo>
                  <a:lnTo>
                    <a:pt x="46735" y="60452"/>
                  </a:lnTo>
                  <a:lnTo>
                    <a:pt x="54917" y="46831"/>
                  </a:lnTo>
                  <a:lnTo>
                    <a:pt x="77231" y="35687"/>
                  </a:lnTo>
                  <a:lnTo>
                    <a:pt x="110333" y="28162"/>
                  </a:lnTo>
                  <a:lnTo>
                    <a:pt x="150875" y="25400"/>
                  </a:lnTo>
                  <a:lnTo>
                    <a:pt x="263855" y="25400"/>
                  </a:lnTo>
                  <a:lnTo>
                    <a:pt x="252317" y="18351"/>
                  </a:lnTo>
                  <a:lnTo>
                    <a:pt x="206192" y="4901"/>
                  </a:lnTo>
                  <a:lnTo>
                    <a:pt x="150875" y="0"/>
                  </a:lnTo>
                  <a:close/>
                </a:path>
                <a:path w="302260" h="443864">
                  <a:moveTo>
                    <a:pt x="263855" y="25400"/>
                  </a:moveTo>
                  <a:lnTo>
                    <a:pt x="150875" y="25400"/>
                  </a:lnTo>
                  <a:lnTo>
                    <a:pt x="191418" y="28162"/>
                  </a:lnTo>
                  <a:lnTo>
                    <a:pt x="224520" y="35687"/>
                  </a:lnTo>
                  <a:lnTo>
                    <a:pt x="246834" y="46831"/>
                  </a:lnTo>
                  <a:lnTo>
                    <a:pt x="255015" y="60452"/>
                  </a:lnTo>
                  <a:lnTo>
                    <a:pt x="246834" y="74072"/>
                  </a:lnTo>
                  <a:lnTo>
                    <a:pt x="224520" y="85217"/>
                  </a:lnTo>
                  <a:lnTo>
                    <a:pt x="191418" y="92741"/>
                  </a:lnTo>
                  <a:lnTo>
                    <a:pt x="150875" y="95504"/>
                  </a:lnTo>
                  <a:lnTo>
                    <a:pt x="301751" y="95504"/>
                  </a:lnTo>
                  <a:lnTo>
                    <a:pt x="301751" y="68453"/>
                  </a:lnTo>
                  <a:lnTo>
                    <a:pt x="301497" y="68453"/>
                  </a:lnTo>
                  <a:lnTo>
                    <a:pt x="300989" y="63373"/>
                  </a:lnTo>
                  <a:lnTo>
                    <a:pt x="285249" y="38469"/>
                  </a:lnTo>
                  <a:lnTo>
                    <a:pt x="263855" y="25400"/>
                  </a:lnTo>
                  <a:close/>
                </a:path>
              </a:pathLst>
            </a:custGeom>
            <a:solidFill>
              <a:srgbClr val="757579"/>
            </a:solidFill>
          </p:spPr>
          <p:txBody>
            <a:bodyPr wrap="square" lIns="0" tIns="0" rIns="0" bIns="0" rtlCol="0"/>
            <a:lstStyle/>
            <a:p>
              <a:pPr defTabSz="685800"/>
              <a:endParaRPr sz="1350" kern="0">
                <a:solidFill>
                  <a:sysClr val="windowText" lastClr="000000"/>
                </a:solidFill>
              </a:endParaRPr>
            </a:p>
          </p:txBody>
        </p:sp>
        <p:pic>
          <p:nvPicPr>
            <p:cNvPr id="17" name="object 1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034790" y="5191125"/>
              <a:ext cx="108965" cy="178181"/>
            </a:xfrm>
            <a:prstGeom prst="rect">
              <a:avLst/>
            </a:prstGeom>
          </p:spPr>
        </p:pic>
      </p:grpSp>
      <p:grpSp>
        <p:nvGrpSpPr>
          <p:cNvPr id="18" name="object 18"/>
          <p:cNvGrpSpPr/>
          <p:nvPr/>
        </p:nvGrpSpPr>
        <p:grpSpPr>
          <a:xfrm>
            <a:off x="5449824" y="3754755"/>
            <a:ext cx="1105376" cy="332899"/>
            <a:chOff x="7266431" y="5006340"/>
            <a:chExt cx="1473835" cy="443865"/>
          </a:xfrm>
        </p:grpSpPr>
        <p:sp>
          <p:nvSpPr>
            <p:cNvPr id="19" name="object 19"/>
            <p:cNvSpPr/>
            <p:nvPr/>
          </p:nvSpPr>
          <p:spPr>
            <a:xfrm>
              <a:off x="7266431" y="5006340"/>
              <a:ext cx="302260" cy="443865"/>
            </a:xfrm>
            <a:custGeom>
              <a:avLst/>
              <a:gdLst/>
              <a:ahLst/>
              <a:cxnLst/>
              <a:rect l="l" t="t" r="r" b="b"/>
              <a:pathLst>
                <a:path w="302259" h="443864">
                  <a:moveTo>
                    <a:pt x="301498" y="375031"/>
                  </a:moveTo>
                  <a:lnTo>
                    <a:pt x="253" y="375031"/>
                  </a:lnTo>
                  <a:lnTo>
                    <a:pt x="762" y="380111"/>
                  </a:lnTo>
                  <a:lnTo>
                    <a:pt x="16502" y="405014"/>
                  </a:lnTo>
                  <a:lnTo>
                    <a:pt x="49434" y="425132"/>
                  </a:lnTo>
                  <a:lnTo>
                    <a:pt x="95559" y="438582"/>
                  </a:lnTo>
                  <a:lnTo>
                    <a:pt x="150875" y="443484"/>
                  </a:lnTo>
                  <a:lnTo>
                    <a:pt x="206192" y="438582"/>
                  </a:lnTo>
                  <a:lnTo>
                    <a:pt x="252317" y="425132"/>
                  </a:lnTo>
                  <a:lnTo>
                    <a:pt x="285249" y="405014"/>
                  </a:lnTo>
                  <a:lnTo>
                    <a:pt x="300990" y="380111"/>
                  </a:lnTo>
                  <a:lnTo>
                    <a:pt x="301498" y="375031"/>
                  </a:lnTo>
                  <a:close/>
                </a:path>
                <a:path w="302259" h="443864">
                  <a:moveTo>
                    <a:pt x="150875" y="0"/>
                  </a:moveTo>
                  <a:lnTo>
                    <a:pt x="95559" y="4901"/>
                  </a:lnTo>
                  <a:lnTo>
                    <a:pt x="49434" y="18351"/>
                  </a:lnTo>
                  <a:lnTo>
                    <a:pt x="16502" y="38469"/>
                  </a:lnTo>
                  <a:lnTo>
                    <a:pt x="0" y="70485"/>
                  </a:lnTo>
                  <a:lnTo>
                    <a:pt x="0" y="375031"/>
                  </a:lnTo>
                  <a:lnTo>
                    <a:pt x="301751" y="375031"/>
                  </a:lnTo>
                  <a:lnTo>
                    <a:pt x="301751" y="95504"/>
                  </a:lnTo>
                  <a:lnTo>
                    <a:pt x="150875" y="95504"/>
                  </a:lnTo>
                  <a:lnTo>
                    <a:pt x="110333" y="92741"/>
                  </a:lnTo>
                  <a:lnTo>
                    <a:pt x="77231" y="85217"/>
                  </a:lnTo>
                  <a:lnTo>
                    <a:pt x="54917" y="74072"/>
                  </a:lnTo>
                  <a:lnTo>
                    <a:pt x="46736" y="60452"/>
                  </a:lnTo>
                  <a:lnTo>
                    <a:pt x="54917" y="46831"/>
                  </a:lnTo>
                  <a:lnTo>
                    <a:pt x="77231" y="35687"/>
                  </a:lnTo>
                  <a:lnTo>
                    <a:pt x="110333" y="28162"/>
                  </a:lnTo>
                  <a:lnTo>
                    <a:pt x="150875" y="25400"/>
                  </a:lnTo>
                  <a:lnTo>
                    <a:pt x="263855" y="25400"/>
                  </a:lnTo>
                  <a:lnTo>
                    <a:pt x="252317" y="18351"/>
                  </a:lnTo>
                  <a:lnTo>
                    <a:pt x="206192" y="4901"/>
                  </a:lnTo>
                  <a:lnTo>
                    <a:pt x="150875" y="0"/>
                  </a:lnTo>
                  <a:close/>
                </a:path>
                <a:path w="302259" h="443864">
                  <a:moveTo>
                    <a:pt x="263855" y="25400"/>
                  </a:moveTo>
                  <a:lnTo>
                    <a:pt x="150875" y="25400"/>
                  </a:lnTo>
                  <a:lnTo>
                    <a:pt x="191418" y="28162"/>
                  </a:lnTo>
                  <a:lnTo>
                    <a:pt x="224520" y="35687"/>
                  </a:lnTo>
                  <a:lnTo>
                    <a:pt x="246834" y="46831"/>
                  </a:lnTo>
                  <a:lnTo>
                    <a:pt x="255016" y="60452"/>
                  </a:lnTo>
                  <a:lnTo>
                    <a:pt x="246834" y="74072"/>
                  </a:lnTo>
                  <a:lnTo>
                    <a:pt x="224520" y="85217"/>
                  </a:lnTo>
                  <a:lnTo>
                    <a:pt x="191418" y="92741"/>
                  </a:lnTo>
                  <a:lnTo>
                    <a:pt x="150875" y="95504"/>
                  </a:lnTo>
                  <a:lnTo>
                    <a:pt x="301751" y="95504"/>
                  </a:lnTo>
                  <a:lnTo>
                    <a:pt x="301751" y="68453"/>
                  </a:lnTo>
                  <a:lnTo>
                    <a:pt x="301498" y="68453"/>
                  </a:lnTo>
                  <a:lnTo>
                    <a:pt x="300990" y="63373"/>
                  </a:lnTo>
                  <a:lnTo>
                    <a:pt x="285249" y="38469"/>
                  </a:lnTo>
                  <a:lnTo>
                    <a:pt x="263855" y="25400"/>
                  </a:lnTo>
                  <a:close/>
                </a:path>
              </a:pathLst>
            </a:custGeom>
            <a:solidFill>
              <a:srgbClr val="757579"/>
            </a:solidFill>
          </p:spPr>
          <p:txBody>
            <a:bodyPr wrap="square" lIns="0" tIns="0" rIns="0" bIns="0" rtlCol="0"/>
            <a:lstStyle/>
            <a:p>
              <a:pPr defTabSz="685800"/>
              <a:endParaRPr sz="1350" kern="0">
                <a:solidFill>
                  <a:sysClr val="windowText" lastClr="000000"/>
                </a:solidFill>
              </a:endParaRPr>
            </a:p>
          </p:txBody>
        </p:sp>
        <p:pic>
          <p:nvPicPr>
            <p:cNvPr id="20" name="object 2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369809" y="5191125"/>
              <a:ext cx="108966" cy="178181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7661147" y="5006340"/>
              <a:ext cx="303530" cy="443865"/>
            </a:xfrm>
            <a:custGeom>
              <a:avLst/>
              <a:gdLst/>
              <a:ahLst/>
              <a:cxnLst/>
              <a:rect l="l" t="t" r="r" b="b"/>
              <a:pathLst>
                <a:path w="303529" h="443864">
                  <a:moveTo>
                    <a:pt x="303022" y="375031"/>
                  </a:moveTo>
                  <a:lnTo>
                    <a:pt x="253" y="375031"/>
                  </a:lnTo>
                  <a:lnTo>
                    <a:pt x="761" y="380111"/>
                  </a:lnTo>
                  <a:lnTo>
                    <a:pt x="16567" y="405014"/>
                  </a:lnTo>
                  <a:lnTo>
                    <a:pt x="49672" y="425132"/>
                  </a:lnTo>
                  <a:lnTo>
                    <a:pt x="96041" y="438582"/>
                  </a:lnTo>
                  <a:lnTo>
                    <a:pt x="151637" y="443484"/>
                  </a:lnTo>
                  <a:lnTo>
                    <a:pt x="207234" y="438582"/>
                  </a:lnTo>
                  <a:lnTo>
                    <a:pt x="253603" y="425132"/>
                  </a:lnTo>
                  <a:lnTo>
                    <a:pt x="286708" y="405014"/>
                  </a:lnTo>
                  <a:lnTo>
                    <a:pt x="302513" y="380111"/>
                  </a:lnTo>
                  <a:lnTo>
                    <a:pt x="303022" y="375031"/>
                  </a:lnTo>
                  <a:close/>
                </a:path>
                <a:path w="303529" h="443864">
                  <a:moveTo>
                    <a:pt x="151637" y="0"/>
                  </a:moveTo>
                  <a:lnTo>
                    <a:pt x="96041" y="4901"/>
                  </a:lnTo>
                  <a:lnTo>
                    <a:pt x="49672" y="18351"/>
                  </a:lnTo>
                  <a:lnTo>
                    <a:pt x="16567" y="38469"/>
                  </a:lnTo>
                  <a:lnTo>
                    <a:pt x="0" y="70485"/>
                  </a:lnTo>
                  <a:lnTo>
                    <a:pt x="0" y="375031"/>
                  </a:lnTo>
                  <a:lnTo>
                    <a:pt x="303275" y="375031"/>
                  </a:lnTo>
                  <a:lnTo>
                    <a:pt x="303275" y="95504"/>
                  </a:lnTo>
                  <a:lnTo>
                    <a:pt x="151637" y="95504"/>
                  </a:lnTo>
                  <a:lnTo>
                    <a:pt x="110908" y="92741"/>
                  </a:lnTo>
                  <a:lnTo>
                    <a:pt x="77644" y="85217"/>
                  </a:lnTo>
                  <a:lnTo>
                    <a:pt x="55215" y="74072"/>
                  </a:lnTo>
                  <a:lnTo>
                    <a:pt x="46990" y="60452"/>
                  </a:lnTo>
                  <a:lnTo>
                    <a:pt x="55215" y="46831"/>
                  </a:lnTo>
                  <a:lnTo>
                    <a:pt x="77644" y="35687"/>
                  </a:lnTo>
                  <a:lnTo>
                    <a:pt x="110908" y="28162"/>
                  </a:lnTo>
                  <a:lnTo>
                    <a:pt x="151637" y="25400"/>
                  </a:lnTo>
                  <a:lnTo>
                    <a:pt x="265202" y="25400"/>
                  </a:lnTo>
                  <a:lnTo>
                    <a:pt x="253603" y="18351"/>
                  </a:lnTo>
                  <a:lnTo>
                    <a:pt x="207234" y="4901"/>
                  </a:lnTo>
                  <a:lnTo>
                    <a:pt x="151637" y="0"/>
                  </a:lnTo>
                  <a:close/>
                </a:path>
                <a:path w="303529" h="443864">
                  <a:moveTo>
                    <a:pt x="265202" y="25400"/>
                  </a:moveTo>
                  <a:lnTo>
                    <a:pt x="151637" y="25400"/>
                  </a:lnTo>
                  <a:lnTo>
                    <a:pt x="192367" y="28162"/>
                  </a:lnTo>
                  <a:lnTo>
                    <a:pt x="225631" y="35687"/>
                  </a:lnTo>
                  <a:lnTo>
                    <a:pt x="248060" y="46831"/>
                  </a:lnTo>
                  <a:lnTo>
                    <a:pt x="256285" y="60452"/>
                  </a:lnTo>
                  <a:lnTo>
                    <a:pt x="248060" y="74072"/>
                  </a:lnTo>
                  <a:lnTo>
                    <a:pt x="225631" y="85217"/>
                  </a:lnTo>
                  <a:lnTo>
                    <a:pt x="192367" y="92741"/>
                  </a:lnTo>
                  <a:lnTo>
                    <a:pt x="151637" y="95504"/>
                  </a:lnTo>
                  <a:lnTo>
                    <a:pt x="303275" y="95504"/>
                  </a:lnTo>
                  <a:lnTo>
                    <a:pt x="303275" y="68453"/>
                  </a:lnTo>
                  <a:lnTo>
                    <a:pt x="303022" y="68453"/>
                  </a:lnTo>
                  <a:lnTo>
                    <a:pt x="302513" y="63373"/>
                  </a:lnTo>
                  <a:lnTo>
                    <a:pt x="286708" y="38469"/>
                  </a:lnTo>
                  <a:lnTo>
                    <a:pt x="265202" y="25400"/>
                  </a:lnTo>
                  <a:close/>
                </a:path>
              </a:pathLst>
            </a:custGeom>
            <a:solidFill>
              <a:srgbClr val="757579"/>
            </a:solidFill>
          </p:spPr>
          <p:txBody>
            <a:bodyPr wrap="square" lIns="0" tIns="0" rIns="0" bIns="0" rtlCol="0"/>
            <a:lstStyle/>
            <a:p>
              <a:pPr defTabSz="685800"/>
              <a:endParaRPr sz="1350" kern="0">
                <a:solidFill>
                  <a:sysClr val="windowText" lastClr="000000"/>
                </a:solidFill>
              </a:endParaRPr>
            </a:p>
          </p:txBody>
        </p:sp>
        <p:pic>
          <p:nvPicPr>
            <p:cNvPr id="22" name="object 2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760334" y="5188077"/>
              <a:ext cx="107950" cy="184277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8049767" y="5006340"/>
              <a:ext cx="302260" cy="443865"/>
            </a:xfrm>
            <a:custGeom>
              <a:avLst/>
              <a:gdLst/>
              <a:ahLst/>
              <a:cxnLst/>
              <a:rect l="l" t="t" r="r" b="b"/>
              <a:pathLst>
                <a:path w="302259" h="443864">
                  <a:moveTo>
                    <a:pt x="301498" y="375031"/>
                  </a:moveTo>
                  <a:lnTo>
                    <a:pt x="253" y="375031"/>
                  </a:lnTo>
                  <a:lnTo>
                    <a:pt x="761" y="380111"/>
                  </a:lnTo>
                  <a:lnTo>
                    <a:pt x="16502" y="405014"/>
                  </a:lnTo>
                  <a:lnTo>
                    <a:pt x="49434" y="425132"/>
                  </a:lnTo>
                  <a:lnTo>
                    <a:pt x="95559" y="438582"/>
                  </a:lnTo>
                  <a:lnTo>
                    <a:pt x="150875" y="443484"/>
                  </a:lnTo>
                  <a:lnTo>
                    <a:pt x="206192" y="438582"/>
                  </a:lnTo>
                  <a:lnTo>
                    <a:pt x="252317" y="425132"/>
                  </a:lnTo>
                  <a:lnTo>
                    <a:pt x="285249" y="405014"/>
                  </a:lnTo>
                  <a:lnTo>
                    <a:pt x="300989" y="380111"/>
                  </a:lnTo>
                  <a:lnTo>
                    <a:pt x="301498" y="375031"/>
                  </a:lnTo>
                  <a:close/>
                </a:path>
                <a:path w="302259" h="443864">
                  <a:moveTo>
                    <a:pt x="150875" y="0"/>
                  </a:moveTo>
                  <a:lnTo>
                    <a:pt x="95559" y="4901"/>
                  </a:lnTo>
                  <a:lnTo>
                    <a:pt x="49434" y="18351"/>
                  </a:lnTo>
                  <a:lnTo>
                    <a:pt x="16502" y="38469"/>
                  </a:lnTo>
                  <a:lnTo>
                    <a:pt x="0" y="70485"/>
                  </a:lnTo>
                  <a:lnTo>
                    <a:pt x="0" y="375031"/>
                  </a:lnTo>
                  <a:lnTo>
                    <a:pt x="301751" y="375031"/>
                  </a:lnTo>
                  <a:lnTo>
                    <a:pt x="301751" y="95504"/>
                  </a:lnTo>
                  <a:lnTo>
                    <a:pt x="150875" y="95504"/>
                  </a:lnTo>
                  <a:lnTo>
                    <a:pt x="110333" y="92741"/>
                  </a:lnTo>
                  <a:lnTo>
                    <a:pt x="77231" y="85217"/>
                  </a:lnTo>
                  <a:lnTo>
                    <a:pt x="54917" y="74072"/>
                  </a:lnTo>
                  <a:lnTo>
                    <a:pt x="46735" y="60452"/>
                  </a:lnTo>
                  <a:lnTo>
                    <a:pt x="54917" y="46831"/>
                  </a:lnTo>
                  <a:lnTo>
                    <a:pt x="77231" y="35687"/>
                  </a:lnTo>
                  <a:lnTo>
                    <a:pt x="110333" y="28162"/>
                  </a:lnTo>
                  <a:lnTo>
                    <a:pt x="150875" y="25400"/>
                  </a:lnTo>
                  <a:lnTo>
                    <a:pt x="263855" y="25400"/>
                  </a:lnTo>
                  <a:lnTo>
                    <a:pt x="252317" y="18351"/>
                  </a:lnTo>
                  <a:lnTo>
                    <a:pt x="206192" y="4901"/>
                  </a:lnTo>
                  <a:lnTo>
                    <a:pt x="150875" y="0"/>
                  </a:lnTo>
                  <a:close/>
                </a:path>
                <a:path w="302259" h="443864">
                  <a:moveTo>
                    <a:pt x="263855" y="25400"/>
                  </a:moveTo>
                  <a:lnTo>
                    <a:pt x="150875" y="25400"/>
                  </a:lnTo>
                  <a:lnTo>
                    <a:pt x="191418" y="28162"/>
                  </a:lnTo>
                  <a:lnTo>
                    <a:pt x="224520" y="35687"/>
                  </a:lnTo>
                  <a:lnTo>
                    <a:pt x="246834" y="46831"/>
                  </a:lnTo>
                  <a:lnTo>
                    <a:pt x="255015" y="60452"/>
                  </a:lnTo>
                  <a:lnTo>
                    <a:pt x="246834" y="74072"/>
                  </a:lnTo>
                  <a:lnTo>
                    <a:pt x="224520" y="85217"/>
                  </a:lnTo>
                  <a:lnTo>
                    <a:pt x="191418" y="92741"/>
                  </a:lnTo>
                  <a:lnTo>
                    <a:pt x="150875" y="95504"/>
                  </a:lnTo>
                  <a:lnTo>
                    <a:pt x="301751" y="95504"/>
                  </a:lnTo>
                  <a:lnTo>
                    <a:pt x="301751" y="68453"/>
                  </a:lnTo>
                  <a:lnTo>
                    <a:pt x="301498" y="68453"/>
                  </a:lnTo>
                  <a:lnTo>
                    <a:pt x="300989" y="63373"/>
                  </a:lnTo>
                  <a:lnTo>
                    <a:pt x="285249" y="38469"/>
                  </a:lnTo>
                  <a:lnTo>
                    <a:pt x="263855" y="25400"/>
                  </a:lnTo>
                  <a:close/>
                </a:path>
              </a:pathLst>
            </a:custGeom>
            <a:solidFill>
              <a:srgbClr val="757579"/>
            </a:solidFill>
          </p:spPr>
          <p:txBody>
            <a:bodyPr wrap="square" lIns="0" tIns="0" rIns="0" bIns="0" rtlCol="0"/>
            <a:lstStyle/>
            <a:p>
              <a:pPr defTabSz="685800"/>
              <a:endParaRPr sz="1350" kern="0">
                <a:solidFill>
                  <a:sysClr val="windowText" lastClr="000000"/>
                </a:solidFill>
              </a:endParaRPr>
            </a:p>
          </p:txBody>
        </p:sp>
        <p:pic>
          <p:nvPicPr>
            <p:cNvPr id="24" name="object 2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148573" y="5188077"/>
              <a:ext cx="107950" cy="184277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8438387" y="5006340"/>
              <a:ext cx="302260" cy="443865"/>
            </a:xfrm>
            <a:custGeom>
              <a:avLst/>
              <a:gdLst/>
              <a:ahLst/>
              <a:cxnLst/>
              <a:rect l="l" t="t" r="r" b="b"/>
              <a:pathLst>
                <a:path w="302259" h="443864">
                  <a:moveTo>
                    <a:pt x="301497" y="375031"/>
                  </a:moveTo>
                  <a:lnTo>
                    <a:pt x="253" y="375031"/>
                  </a:lnTo>
                  <a:lnTo>
                    <a:pt x="761" y="380111"/>
                  </a:lnTo>
                  <a:lnTo>
                    <a:pt x="16502" y="405014"/>
                  </a:lnTo>
                  <a:lnTo>
                    <a:pt x="49434" y="425132"/>
                  </a:lnTo>
                  <a:lnTo>
                    <a:pt x="95559" y="438582"/>
                  </a:lnTo>
                  <a:lnTo>
                    <a:pt x="150875" y="443484"/>
                  </a:lnTo>
                  <a:lnTo>
                    <a:pt x="206192" y="438582"/>
                  </a:lnTo>
                  <a:lnTo>
                    <a:pt x="252317" y="425132"/>
                  </a:lnTo>
                  <a:lnTo>
                    <a:pt x="285249" y="405014"/>
                  </a:lnTo>
                  <a:lnTo>
                    <a:pt x="300989" y="380111"/>
                  </a:lnTo>
                  <a:lnTo>
                    <a:pt x="301497" y="375031"/>
                  </a:lnTo>
                  <a:close/>
                </a:path>
                <a:path w="302259" h="443864">
                  <a:moveTo>
                    <a:pt x="150875" y="0"/>
                  </a:moveTo>
                  <a:lnTo>
                    <a:pt x="95559" y="4901"/>
                  </a:lnTo>
                  <a:lnTo>
                    <a:pt x="49434" y="18351"/>
                  </a:lnTo>
                  <a:lnTo>
                    <a:pt x="16502" y="38469"/>
                  </a:lnTo>
                  <a:lnTo>
                    <a:pt x="0" y="70485"/>
                  </a:lnTo>
                  <a:lnTo>
                    <a:pt x="0" y="375031"/>
                  </a:lnTo>
                  <a:lnTo>
                    <a:pt x="301751" y="375031"/>
                  </a:lnTo>
                  <a:lnTo>
                    <a:pt x="301751" y="95504"/>
                  </a:lnTo>
                  <a:lnTo>
                    <a:pt x="150875" y="95504"/>
                  </a:lnTo>
                  <a:lnTo>
                    <a:pt x="110333" y="92741"/>
                  </a:lnTo>
                  <a:lnTo>
                    <a:pt x="77231" y="85217"/>
                  </a:lnTo>
                  <a:lnTo>
                    <a:pt x="54917" y="74072"/>
                  </a:lnTo>
                  <a:lnTo>
                    <a:pt x="46735" y="60452"/>
                  </a:lnTo>
                  <a:lnTo>
                    <a:pt x="54917" y="46831"/>
                  </a:lnTo>
                  <a:lnTo>
                    <a:pt x="77231" y="35687"/>
                  </a:lnTo>
                  <a:lnTo>
                    <a:pt x="110333" y="28162"/>
                  </a:lnTo>
                  <a:lnTo>
                    <a:pt x="150875" y="25400"/>
                  </a:lnTo>
                  <a:lnTo>
                    <a:pt x="263855" y="25400"/>
                  </a:lnTo>
                  <a:lnTo>
                    <a:pt x="252317" y="18351"/>
                  </a:lnTo>
                  <a:lnTo>
                    <a:pt x="206192" y="4901"/>
                  </a:lnTo>
                  <a:lnTo>
                    <a:pt x="150875" y="0"/>
                  </a:lnTo>
                  <a:close/>
                </a:path>
                <a:path w="302259" h="443864">
                  <a:moveTo>
                    <a:pt x="263855" y="25400"/>
                  </a:moveTo>
                  <a:lnTo>
                    <a:pt x="150875" y="25400"/>
                  </a:lnTo>
                  <a:lnTo>
                    <a:pt x="191418" y="28162"/>
                  </a:lnTo>
                  <a:lnTo>
                    <a:pt x="224520" y="35687"/>
                  </a:lnTo>
                  <a:lnTo>
                    <a:pt x="246834" y="46831"/>
                  </a:lnTo>
                  <a:lnTo>
                    <a:pt x="255015" y="60452"/>
                  </a:lnTo>
                  <a:lnTo>
                    <a:pt x="246834" y="74072"/>
                  </a:lnTo>
                  <a:lnTo>
                    <a:pt x="224520" y="85217"/>
                  </a:lnTo>
                  <a:lnTo>
                    <a:pt x="191418" y="92741"/>
                  </a:lnTo>
                  <a:lnTo>
                    <a:pt x="150875" y="95504"/>
                  </a:lnTo>
                  <a:lnTo>
                    <a:pt x="301751" y="95504"/>
                  </a:lnTo>
                  <a:lnTo>
                    <a:pt x="301751" y="68453"/>
                  </a:lnTo>
                  <a:lnTo>
                    <a:pt x="301497" y="68453"/>
                  </a:lnTo>
                  <a:lnTo>
                    <a:pt x="300989" y="63373"/>
                  </a:lnTo>
                  <a:lnTo>
                    <a:pt x="285249" y="38469"/>
                  </a:lnTo>
                  <a:lnTo>
                    <a:pt x="263855" y="25400"/>
                  </a:lnTo>
                  <a:close/>
                </a:path>
              </a:pathLst>
            </a:custGeom>
            <a:solidFill>
              <a:srgbClr val="757579"/>
            </a:solidFill>
          </p:spPr>
          <p:txBody>
            <a:bodyPr wrap="square" lIns="0" tIns="0" rIns="0" bIns="0" rtlCol="0"/>
            <a:lstStyle/>
            <a:p>
              <a:pPr defTabSz="685800"/>
              <a:endParaRPr sz="1350" kern="0">
                <a:solidFill>
                  <a:sysClr val="windowText" lastClr="000000"/>
                </a:solidFill>
              </a:endParaRPr>
            </a:p>
          </p:txBody>
        </p:sp>
        <p:pic>
          <p:nvPicPr>
            <p:cNvPr id="26" name="object 2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536431" y="5191125"/>
              <a:ext cx="127762" cy="17818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8428" y="258747"/>
            <a:ext cx="6100049" cy="379431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L="9525">
              <a:spcBef>
                <a:spcPts val="79"/>
              </a:spcBef>
            </a:pPr>
            <a:r>
              <a:rPr spc="-26" dirty="0"/>
              <a:t>Azure</a:t>
            </a:r>
            <a:r>
              <a:rPr spc="-146" dirty="0"/>
              <a:t> </a:t>
            </a:r>
            <a:r>
              <a:rPr dirty="0"/>
              <a:t>SQL</a:t>
            </a:r>
            <a:r>
              <a:rPr spc="-124" dirty="0"/>
              <a:t> </a:t>
            </a:r>
            <a:r>
              <a:rPr spc="-30" dirty="0"/>
              <a:t>Managed</a:t>
            </a:r>
            <a:r>
              <a:rPr spc="-135" dirty="0"/>
              <a:t> </a:t>
            </a:r>
            <a:r>
              <a:rPr spc="-30" dirty="0"/>
              <a:t>instance</a:t>
            </a:r>
            <a:r>
              <a:rPr spc="-135" dirty="0"/>
              <a:t> </a:t>
            </a:r>
            <a:r>
              <a:rPr dirty="0"/>
              <a:t>or</a:t>
            </a:r>
            <a:r>
              <a:rPr spc="-116" dirty="0"/>
              <a:t> </a:t>
            </a:r>
            <a:r>
              <a:rPr spc="-19" dirty="0"/>
              <a:t>DB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07389" y="1774945"/>
            <a:ext cx="1772603" cy="471764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L="9525" defTabSz="685800">
              <a:lnSpc>
                <a:spcPts val="1755"/>
              </a:lnSpc>
              <a:spcBef>
                <a:spcPts val="79"/>
              </a:spcBef>
            </a:pPr>
            <a:r>
              <a:rPr sz="1500" b="1" kern="0" dirty="0">
                <a:solidFill>
                  <a:sysClr val="windowText" lastClr="000000"/>
                </a:solidFill>
                <a:latin typeface="Segoe UI Semibold"/>
                <a:cs typeface="Segoe UI Semibold"/>
              </a:rPr>
              <a:t>Azure</a:t>
            </a:r>
            <a:r>
              <a:rPr sz="1500" b="1" kern="0" spc="-45" dirty="0">
                <a:solidFill>
                  <a:sysClr val="windowText" lastClr="000000"/>
                </a:solidFill>
                <a:latin typeface="Segoe UI Semibold"/>
                <a:cs typeface="Segoe UI Semibold"/>
              </a:rPr>
              <a:t> </a:t>
            </a:r>
            <a:r>
              <a:rPr sz="1500" b="1" kern="0" dirty="0">
                <a:solidFill>
                  <a:sysClr val="windowText" lastClr="000000"/>
                </a:solidFill>
                <a:latin typeface="Segoe UI Semibold"/>
                <a:cs typeface="Segoe UI Semibold"/>
              </a:rPr>
              <a:t>SQL</a:t>
            </a:r>
            <a:r>
              <a:rPr sz="1500" b="1" kern="0" spc="-23" dirty="0">
                <a:solidFill>
                  <a:sysClr val="windowText" lastClr="000000"/>
                </a:solidFill>
                <a:latin typeface="Segoe UI Semibold"/>
                <a:cs typeface="Segoe UI Semibold"/>
              </a:rPr>
              <a:t> </a:t>
            </a:r>
            <a:r>
              <a:rPr sz="1500" b="1" kern="0" spc="-8" dirty="0">
                <a:solidFill>
                  <a:sysClr val="windowText" lastClr="000000"/>
                </a:solidFill>
                <a:latin typeface="Segoe UI Semibold"/>
                <a:cs typeface="Segoe UI Semibold"/>
              </a:rPr>
              <a:t>managed</a:t>
            </a:r>
            <a:endParaRPr sz="1500" kern="0">
              <a:solidFill>
                <a:sysClr val="windowText" lastClr="000000"/>
              </a:solidFill>
              <a:latin typeface="Segoe UI Semibold"/>
              <a:cs typeface="Segoe UI Semibold"/>
            </a:endParaRPr>
          </a:p>
          <a:p>
            <a:pPr marL="9525" defTabSz="685800">
              <a:lnSpc>
                <a:spcPts val="1755"/>
              </a:lnSpc>
            </a:pPr>
            <a:r>
              <a:rPr sz="1500" b="1" kern="0" spc="-8" dirty="0">
                <a:solidFill>
                  <a:sysClr val="windowText" lastClr="000000"/>
                </a:solidFill>
                <a:latin typeface="Segoe UI Semibold"/>
                <a:cs typeface="Segoe UI Semibold"/>
              </a:rPr>
              <a:t>instance</a:t>
            </a:r>
            <a:endParaRPr sz="1500" kern="0">
              <a:solidFill>
                <a:sysClr val="windowText" lastClr="000000"/>
              </a:solidFill>
              <a:latin typeface="Segoe UI Semibold"/>
              <a:cs typeface="Segoe UI Semibold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10971" y="2391156"/>
            <a:ext cx="1614011" cy="1177245"/>
          </a:xfrm>
          <a:prstGeom prst="rect">
            <a:avLst/>
          </a:prstGeom>
          <a:solidFill>
            <a:srgbClr val="F1F1F1"/>
          </a:solidFill>
        </p:spPr>
        <p:txBody>
          <a:bodyPr vert="horz" wrap="square" lIns="0" tIns="106680" rIns="0" bIns="0" rtlCol="0">
            <a:spAutoFit/>
          </a:bodyPr>
          <a:lstStyle/>
          <a:p>
            <a:pPr marL="137636" defTabSz="685800">
              <a:spcBef>
                <a:spcPts val="840"/>
              </a:spcBef>
            </a:pPr>
            <a:r>
              <a:rPr sz="1200" b="1" kern="0" dirty="0">
                <a:solidFill>
                  <a:srgbClr val="0078D3"/>
                </a:solidFill>
                <a:latin typeface="Segoe UI Semibold"/>
                <a:cs typeface="Segoe UI Semibold"/>
              </a:rPr>
              <a:t>Single</a:t>
            </a:r>
            <a:r>
              <a:rPr sz="1200" b="1" kern="0" spc="-53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1200" b="1" kern="0" spc="-8" dirty="0">
                <a:solidFill>
                  <a:srgbClr val="0078D3"/>
                </a:solidFill>
                <a:latin typeface="Segoe UI Semibold"/>
                <a:cs typeface="Segoe UI Semibold"/>
              </a:rPr>
              <a:t>instance</a:t>
            </a:r>
            <a:endParaRPr sz="1200" kern="0">
              <a:solidFill>
                <a:sysClr val="windowText" lastClr="000000"/>
              </a:solidFill>
              <a:latin typeface="Segoe UI Semibold"/>
              <a:cs typeface="Segoe UI Semibold"/>
            </a:endParaRPr>
          </a:p>
          <a:p>
            <a:pPr marL="137636" marR="285750" defTabSz="685800">
              <a:spcBef>
                <a:spcPts val="454"/>
              </a:spcBef>
            </a:pPr>
            <a:r>
              <a:rPr sz="90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SQL</a:t>
            </a:r>
            <a:r>
              <a:rPr sz="900" kern="0" spc="-8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90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Server surface</a:t>
            </a:r>
            <a:r>
              <a:rPr sz="900" kern="0" spc="-15" dirty="0">
                <a:solidFill>
                  <a:sysClr val="windowText" lastClr="000000"/>
                </a:solidFill>
                <a:latin typeface="Segoe UI"/>
                <a:cs typeface="Segoe UI"/>
              </a:rPr>
              <a:t> area </a:t>
            </a:r>
            <a:r>
              <a:rPr sz="90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(vast</a:t>
            </a:r>
            <a:r>
              <a:rPr sz="900" kern="0" spc="-11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900" kern="0" spc="-8" dirty="0">
                <a:solidFill>
                  <a:sysClr val="windowText" lastClr="000000"/>
                </a:solidFill>
                <a:latin typeface="Segoe UI"/>
                <a:cs typeface="Segoe UI"/>
              </a:rPr>
              <a:t>majority)</a:t>
            </a:r>
            <a:endParaRPr sz="900" kern="0">
              <a:solidFill>
                <a:sysClr val="windowText" lastClr="000000"/>
              </a:solidFill>
              <a:latin typeface="Segoe UI"/>
              <a:cs typeface="Segoe UI"/>
            </a:endParaRPr>
          </a:p>
          <a:p>
            <a:pPr marL="137636" marR="360521" defTabSz="685800">
              <a:spcBef>
                <a:spcPts val="450"/>
              </a:spcBef>
            </a:pPr>
            <a:r>
              <a:rPr sz="90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Native</a:t>
            </a:r>
            <a:r>
              <a:rPr sz="900" kern="0" spc="8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90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virtual</a:t>
            </a:r>
            <a:r>
              <a:rPr sz="900" kern="0" spc="-8" dirty="0">
                <a:solidFill>
                  <a:sysClr val="windowText" lastClr="000000"/>
                </a:solidFill>
                <a:latin typeface="Segoe UI"/>
                <a:cs typeface="Segoe UI"/>
              </a:rPr>
              <a:t> network support</a:t>
            </a:r>
            <a:endParaRPr sz="900" kern="0">
              <a:solidFill>
                <a:sysClr val="windowText" lastClr="000000"/>
              </a:solidFill>
              <a:latin typeface="Segoe UI"/>
              <a:cs typeface="Segoe UI"/>
            </a:endParaRPr>
          </a:p>
          <a:p>
            <a:pPr marL="137636" defTabSz="685800">
              <a:spcBef>
                <a:spcPts val="450"/>
              </a:spcBef>
            </a:pPr>
            <a:r>
              <a:rPr sz="90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Fully</a:t>
            </a:r>
            <a:r>
              <a:rPr sz="900" kern="0" spc="-26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90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managed</a:t>
            </a:r>
            <a:r>
              <a:rPr sz="900" kern="0" spc="-4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900" kern="0" spc="-8" dirty="0">
                <a:solidFill>
                  <a:sysClr val="windowText" lastClr="000000"/>
                </a:solidFill>
                <a:latin typeface="Segoe UI"/>
                <a:cs typeface="Segoe UI"/>
              </a:rPr>
              <a:t>service</a:t>
            </a:r>
            <a:endParaRPr sz="900" kern="0">
              <a:solidFill>
                <a:sysClr val="windowText" lastClr="000000"/>
              </a:solidFill>
              <a:latin typeface="Segoe UI"/>
              <a:cs typeface="Segoe U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617470" y="2391155"/>
            <a:ext cx="1614011" cy="1518364"/>
          </a:xfrm>
          <a:prstGeom prst="rect">
            <a:avLst/>
          </a:prstGeom>
          <a:solidFill>
            <a:srgbClr val="F1F1F1"/>
          </a:solidFill>
        </p:spPr>
        <p:txBody>
          <a:bodyPr vert="horz" wrap="square" lIns="0" tIns="106680" rIns="0" bIns="0" rtlCol="0">
            <a:spAutoFit/>
          </a:bodyPr>
          <a:lstStyle/>
          <a:p>
            <a:pPr marL="137636" defTabSz="685800">
              <a:spcBef>
                <a:spcPts val="840"/>
              </a:spcBef>
            </a:pPr>
            <a:r>
              <a:rPr sz="1200" b="1" kern="0" dirty="0">
                <a:solidFill>
                  <a:srgbClr val="0078D3"/>
                </a:solidFill>
                <a:latin typeface="Segoe UI Semibold"/>
                <a:cs typeface="Segoe UI Semibold"/>
              </a:rPr>
              <a:t>Instance</a:t>
            </a:r>
            <a:r>
              <a:rPr sz="1200" b="1" kern="0" spc="-56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1200" b="1" kern="0" spc="-15" dirty="0">
                <a:solidFill>
                  <a:srgbClr val="0078D3"/>
                </a:solidFill>
                <a:latin typeface="Segoe UI Semibold"/>
                <a:cs typeface="Segoe UI Semibold"/>
              </a:rPr>
              <a:t>pool</a:t>
            </a:r>
            <a:endParaRPr sz="1200" kern="0">
              <a:solidFill>
                <a:sysClr val="windowText" lastClr="000000"/>
              </a:solidFill>
              <a:latin typeface="Segoe UI Semibold"/>
              <a:cs typeface="Segoe UI Semibold"/>
            </a:endParaRPr>
          </a:p>
          <a:p>
            <a:pPr marL="137636" marR="301943" defTabSz="685800">
              <a:spcBef>
                <a:spcPts val="454"/>
              </a:spcBef>
            </a:pPr>
            <a:r>
              <a:rPr sz="900" kern="0" spc="-8" dirty="0">
                <a:solidFill>
                  <a:sysClr val="windowText" lastClr="000000"/>
                </a:solidFill>
                <a:latin typeface="Segoe UI"/>
                <a:cs typeface="Segoe UI"/>
              </a:rPr>
              <a:t>Pre-</a:t>
            </a:r>
            <a:r>
              <a:rPr sz="90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provision</a:t>
            </a:r>
            <a:r>
              <a:rPr sz="900" kern="0" spc="-45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900" kern="0" spc="-8" dirty="0">
                <a:solidFill>
                  <a:sysClr val="windowText" lastClr="000000"/>
                </a:solidFill>
                <a:latin typeface="Segoe UI"/>
                <a:cs typeface="Segoe UI"/>
              </a:rPr>
              <a:t>compute </a:t>
            </a:r>
            <a:r>
              <a:rPr sz="90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resources</a:t>
            </a:r>
            <a:r>
              <a:rPr sz="900" kern="0" spc="-53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90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for</a:t>
            </a:r>
            <a:r>
              <a:rPr sz="900" kern="0" spc="-26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900" kern="0" spc="-8" dirty="0">
                <a:solidFill>
                  <a:sysClr val="windowText" lastClr="000000"/>
                </a:solidFill>
                <a:latin typeface="Segoe UI"/>
                <a:cs typeface="Segoe UI"/>
              </a:rPr>
              <a:t>migration</a:t>
            </a:r>
            <a:endParaRPr sz="900" kern="0">
              <a:solidFill>
                <a:sysClr val="windowText" lastClr="000000"/>
              </a:solidFill>
              <a:latin typeface="Segoe UI"/>
              <a:cs typeface="Segoe UI"/>
            </a:endParaRPr>
          </a:p>
          <a:p>
            <a:pPr marL="137636" marR="402431" defTabSz="685800">
              <a:spcBef>
                <a:spcPts val="450"/>
              </a:spcBef>
            </a:pPr>
            <a:r>
              <a:rPr sz="90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Enables</a:t>
            </a:r>
            <a:r>
              <a:rPr sz="900" kern="0" spc="-26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90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cost-</a:t>
            </a:r>
            <a:r>
              <a:rPr sz="900" kern="0" spc="-8" dirty="0">
                <a:solidFill>
                  <a:sysClr val="windowText" lastClr="000000"/>
                </a:solidFill>
                <a:latin typeface="Segoe UI"/>
                <a:cs typeface="Segoe UI"/>
              </a:rPr>
              <a:t>efficient migration.</a:t>
            </a:r>
            <a:endParaRPr sz="900" kern="0">
              <a:solidFill>
                <a:sysClr val="windowText" lastClr="000000"/>
              </a:solidFill>
              <a:latin typeface="Segoe UI"/>
              <a:cs typeface="Segoe UI"/>
            </a:endParaRPr>
          </a:p>
          <a:p>
            <a:pPr marL="137636" marR="378143" defTabSz="685800">
              <a:spcBef>
                <a:spcPts val="450"/>
              </a:spcBef>
            </a:pPr>
            <a:r>
              <a:rPr sz="90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Ability</a:t>
            </a:r>
            <a:r>
              <a:rPr sz="900" kern="0" spc="-23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90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to</a:t>
            </a:r>
            <a:r>
              <a:rPr sz="900" kern="0" spc="-11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90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host</a:t>
            </a:r>
            <a:r>
              <a:rPr sz="900" kern="0" spc="-8" dirty="0">
                <a:solidFill>
                  <a:sysClr val="windowText" lastClr="000000"/>
                </a:solidFill>
                <a:latin typeface="Segoe UI"/>
                <a:cs typeface="Segoe UI"/>
              </a:rPr>
              <a:t> smaller </a:t>
            </a:r>
            <a:r>
              <a:rPr sz="90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instances</a:t>
            </a:r>
            <a:r>
              <a:rPr sz="900" kern="0" spc="-34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900" kern="0" spc="-8" dirty="0">
                <a:solidFill>
                  <a:sysClr val="windowText" lastClr="000000"/>
                </a:solidFill>
                <a:latin typeface="Segoe UI"/>
                <a:cs typeface="Segoe UI"/>
              </a:rPr>
              <a:t>(2Vcore)</a:t>
            </a:r>
            <a:endParaRPr sz="900" kern="0">
              <a:solidFill>
                <a:sysClr val="windowText" lastClr="000000"/>
              </a:solidFill>
              <a:latin typeface="Segoe UI"/>
              <a:cs typeface="Segoe UI"/>
            </a:endParaRPr>
          </a:p>
          <a:p>
            <a:pPr marL="137636" defTabSz="685800">
              <a:spcBef>
                <a:spcPts val="450"/>
              </a:spcBef>
            </a:pPr>
            <a:r>
              <a:rPr sz="90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Currently</a:t>
            </a:r>
            <a:r>
              <a:rPr sz="900" kern="0" spc="-45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90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in</a:t>
            </a:r>
            <a:r>
              <a:rPr sz="900" kern="0" spc="-26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90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public</a:t>
            </a:r>
            <a:r>
              <a:rPr sz="900" kern="0" spc="-38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900" kern="0" spc="-8" dirty="0">
                <a:solidFill>
                  <a:sysClr val="windowText" lastClr="000000"/>
                </a:solidFill>
                <a:latin typeface="Segoe UI"/>
                <a:cs typeface="Segoe UI"/>
              </a:rPr>
              <a:t>preview</a:t>
            </a:r>
            <a:endParaRPr sz="900" kern="0">
              <a:solidFill>
                <a:sysClr val="windowText" lastClr="000000"/>
              </a:solidFill>
              <a:latin typeface="Segoe UI"/>
              <a:cs typeface="Segoe U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958620" y="1774945"/>
            <a:ext cx="1764983" cy="240931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L="9525" defTabSz="685800">
              <a:spcBef>
                <a:spcPts val="79"/>
              </a:spcBef>
            </a:pPr>
            <a:r>
              <a:rPr sz="1500" b="1" kern="0" dirty="0">
                <a:solidFill>
                  <a:sysClr val="windowText" lastClr="000000"/>
                </a:solidFill>
                <a:latin typeface="Segoe UI Semibold"/>
                <a:cs typeface="Segoe UI Semibold"/>
              </a:rPr>
              <a:t>Azure</a:t>
            </a:r>
            <a:r>
              <a:rPr sz="1500" b="1" kern="0" spc="-45" dirty="0">
                <a:solidFill>
                  <a:sysClr val="windowText" lastClr="000000"/>
                </a:solidFill>
                <a:latin typeface="Segoe UI Semibold"/>
                <a:cs typeface="Segoe UI Semibold"/>
              </a:rPr>
              <a:t> </a:t>
            </a:r>
            <a:r>
              <a:rPr sz="1500" b="1" kern="0" dirty="0">
                <a:solidFill>
                  <a:sysClr val="windowText" lastClr="000000"/>
                </a:solidFill>
                <a:latin typeface="Segoe UI Semibold"/>
                <a:cs typeface="Segoe UI Semibold"/>
              </a:rPr>
              <a:t>SQL</a:t>
            </a:r>
            <a:r>
              <a:rPr sz="1500" b="1" kern="0" spc="-23" dirty="0">
                <a:solidFill>
                  <a:sysClr val="windowText" lastClr="000000"/>
                </a:solidFill>
                <a:latin typeface="Segoe UI Semibold"/>
                <a:cs typeface="Segoe UI Semibold"/>
              </a:rPr>
              <a:t> </a:t>
            </a:r>
            <a:r>
              <a:rPr sz="1500" b="1" kern="0" spc="-8" dirty="0">
                <a:solidFill>
                  <a:sysClr val="windowText" lastClr="000000"/>
                </a:solidFill>
                <a:latin typeface="Segoe UI Semibold"/>
                <a:cs typeface="Segoe UI Semibold"/>
              </a:rPr>
              <a:t>Database</a:t>
            </a:r>
            <a:endParaRPr sz="1500" kern="0">
              <a:solidFill>
                <a:sysClr val="windowText" lastClr="000000"/>
              </a:solidFill>
              <a:latin typeface="Segoe UI Semibold"/>
              <a:cs typeface="Segoe UI Semibold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981194" y="2392299"/>
            <a:ext cx="1613059" cy="1003865"/>
          </a:xfrm>
          <a:prstGeom prst="rect">
            <a:avLst/>
          </a:prstGeom>
          <a:solidFill>
            <a:srgbClr val="F1F1F1"/>
          </a:solidFill>
        </p:spPr>
        <p:txBody>
          <a:bodyPr vert="horz" wrap="square" lIns="0" tIns="106680" rIns="0" bIns="0" rtlCol="0">
            <a:spAutoFit/>
          </a:bodyPr>
          <a:lstStyle/>
          <a:p>
            <a:pPr marL="137636" defTabSz="685800">
              <a:spcBef>
                <a:spcPts val="840"/>
              </a:spcBef>
            </a:pPr>
            <a:r>
              <a:rPr sz="1200" b="1" kern="0" dirty="0">
                <a:solidFill>
                  <a:srgbClr val="0078D3"/>
                </a:solidFill>
                <a:latin typeface="Segoe UI Semibold"/>
                <a:cs typeface="Segoe UI Semibold"/>
              </a:rPr>
              <a:t>Single</a:t>
            </a:r>
            <a:r>
              <a:rPr sz="1200" b="1" kern="0" spc="-53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1200" b="1" kern="0" spc="-8" dirty="0">
                <a:solidFill>
                  <a:srgbClr val="0078D3"/>
                </a:solidFill>
                <a:latin typeface="Segoe UI Semibold"/>
                <a:cs typeface="Segoe UI Semibold"/>
              </a:rPr>
              <a:t>database</a:t>
            </a:r>
            <a:endParaRPr sz="1200" kern="0">
              <a:solidFill>
                <a:sysClr val="windowText" lastClr="000000"/>
              </a:solidFill>
              <a:latin typeface="Segoe UI Semibold"/>
              <a:cs typeface="Segoe UI Semibold"/>
            </a:endParaRPr>
          </a:p>
          <a:p>
            <a:pPr marL="137636" marR="179546" defTabSz="685800">
              <a:spcBef>
                <a:spcPts val="454"/>
              </a:spcBef>
            </a:pPr>
            <a:r>
              <a:rPr sz="90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Hyperscale</a:t>
            </a:r>
            <a:r>
              <a:rPr sz="900" kern="0" spc="-30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90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storage</a:t>
            </a:r>
            <a:r>
              <a:rPr sz="900" kern="0" spc="-15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90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(up</a:t>
            </a:r>
            <a:r>
              <a:rPr sz="900" kern="0" spc="-19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900" kern="0" spc="-26" dirty="0">
                <a:solidFill>
                  <a:sysClr val="windowText" lastClr="000000"/>
                </a:solidFill>
                <a:latin typeface="Segoe UI"/>
                <a:cs typeface="Segoe UI"/>
              </a:rPr>
              <a:t>to </a:t>
            </a:r>
            <a:r>
              <a:rPr sz="900" kern="0" spc="-8" dirty="0">
                <a:solidFill>
                  <a:sysClr val="windowText" lastClr="000000"/>
                </a:solidFill>
                <a:latin typeface="Segoe UI"/>
                <a:cs typeface="Segoe UI"/>
              </a:rPr>
              <a:t>100TB)</a:t>
            </a:r>
            <a:endParaRPr sz="900" kern="0">
              <a:solidFill>
                <a:sysClr val="windowText" lastClr="000000"/>
              </a:solidFill>
              <a:latin typeface="Segoe UI"/>
              <a:cs typeface="Segoe UI"/>
            </a:endParaRPr>
          </a:p>
          <a:p>
            <a:pPr marL="137636" marR="355759" defTabSz="685800">
              <a:lnSpc>
                <a:spcPct val="141700"/>
              </a:lnSpc>
            </a:pPr>
            <a:r>
              <a:rPr sz="90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Serverless</a:t>
            </a:r>
            <a:r>
              <a:rPr sz="900" kern="0" spc="-4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900" kern="0" spc="-8" dirty="0">
                <a:solidFill>
                  <a:sysClr val="windowText" lastClr="000000"/>
                </a:solidFill>
                <a:latin typeface="Segoe UI"/>
                <a:cs typeface="Segoe UI"/>
              </a:rPr>
              <a:t>compute </a:t>
            </a:r>
            <a:r>
              <a:rPr sz="90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Fully</a:t>
            </a:r>
            <a:r>
              <a:rPr sz="900" kern="0" spc="-26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90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managed</a:t>
            </a:r>
            <a:r>
              <a:rPr sz="900" kern="0" spc="-4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900" kern="0" spc="-8" dirty="0">
                <a:solidFill>
                  <a:sysClr val="windowText" lastClr="000000"/>
                </a:solidFill>
                <a:latin typeface="Segoe UI"/>
                <a:cs typeface="Segoe UI"/>
              </a:rPr>
              <a:t>service</a:t>
            </a:r>
            <a:endParaRPr sz="900" kern="0">
              <a:solidFill>
                <a:sysClr val="windowText" lastClr="000000"/>
              </a:solidFill>
              <a:latin typeface="Segoe UI"/>
              <a:cs typeface="Segoe U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687693" y="2392299"/>
            <a:ext cx="1614011" cy="1454244"/>
          </a:xfrm>
          <a:prstGeom prst="rect">
            <a:avLst/>
          </a:prstGeom>
          <a:solidFill>
            <a:srgbClr val="F1F1F1"/>
          </a:solidFill>
        </p:spPr>
        <p:txBody>
          <a:bodyPr vert="horz" wrap="square" lIns="0" tIns="106680" rIns="0" bIns="0" rtlCol="0">
            <a:spAutoFit/>
          </a:bodyPr>
          <a:lstStyle/>
          <a:p>
            <a:pPr marL="138113" defTabSz="685800">
              <a:spcBef>
                <a:spcPts val="840"/>
              </a:spcBef>
            </a:pPr>
            <a:r>
              <a:rPr sz="1200" b="1" kern="0" dirty="0">
                <a:solidFill>
                  <a:srgbClr val="0078D3"/>
                </a:solidFill>
                <a:latin typeface="Segoe UI Semibold"/>
                <a:cs typeface="Segoe UI Semibold"/>
              </a:rPr>
              <a:t>Elastic</a:t>
            </a:r>
            <a:r>
              <a:rPr sz="1200" b="1" kern="0" spc="-53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1200" b="1" kern="0" spc="-15" dirty="0">
                <a:solidFill>
                  <a:srgbClr val="0078D3"/>
                </a:solidFill>
                <a:latin typeface="Segoe UI Semibold"/>
                <a:cs typeface="Segoe UI Semibold"/>
              </a:rPr>
              <a:t>pool</a:t>
            </a:r>
            <a:endParaRPr sz="1200" kern="0">
              <a:solidFill>
                <a:sysClr val="windowText" lastClr="000000"/>
              </a:solidFill>
              <a:latin typeface="Segoe UI Semibold"/>
              <a:cs typeface="Segoe UI Semibold"/>
            </a:endParaRPr>
          </a:p>
          <a:p>
            <a:pPr marL="138113" marR="152876" defTabSz="685800">
              <a:spcBef>
                <a:spcPts val="454"/>
              </a:spcBef>
            </a:pPr>
            <a:r>
              <a:rPr sz="900" kern="0" spc="-8" dirty="0">
                <a:solidFill>
                  <a:sysClr val="windowText" lastClr="000000"/>
                </a:solidFill>
                <a:latin typeface="Segoe UI"/>
                <a:cs typeface="Segoe UI"/>
              </a:rPr>
              <a:t>Resource</a:t>
            </a:r>
            <a:r>
              <a:rPr sz="900" kern="0" spc="-26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90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sharing</a:t>
            </a:r>
            <a:r>
              <a:rPr sz="900" kern="0" spc="-11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900" kern="0" spc="-8" dirty="0">
                <a:solidFill>
                  <a:sysClr val="windowText" lastClr="000000"/>
                </a:solidFill>
                <a:latin typeface="Segoe UI"/>
                <a:cs typeface="Segoe UI"/>
              </a:rPr>
              <a:t>between </a:t>
            </a:r>
            <a:r>
              <a:rPr sz="90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multiple</a:t>
            </a:r>
            <a:r>
              <a:rPr sz="900" kern="0" spc="-41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90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databases</a:t>
            </a:r>
            <a:r>
              <a:rPr sz="900" kern="0" spc="-11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900" kern="0" spc="-19" dirty="0">
                <a:solidFill>
                  <a:sysClr val="windowText" lastClr="000000"/>
                </a:solidFill>
                <a:latin typeface="Segoe UI"/>
                <a:cs typeface="Segoe UI"/>
              </a:rPr>
              <a:t>to </a:t>
            </a:r>
            <a:r>
              <a:rPr sz="90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price</a:t>
            </a:r>
            <a:r>
              <a:rPr sz="900" kern="0" spc="-26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900" kern="0" spc="-8" dirty="0">
                <a:solidFill>
                  <a:sysClr val="windowText" lastClr="000000"/>
                </a:solidFill>
                <a:latin typeface="Segoe UI"/>
                <a:cs typeface="Segoe UI"/>
              </a:rPr>
              <a:t>optimize</a:t>
            </a:r>
            <a:endParaRPr sz="900" kern="0">
              <a:solidFill>
                <a:sysClr val="windowText" lastClr="000000"/>
              </a:solidFill>
              <a:latin typeface="Segoe UI"/>
              <a:cs typeface="Segoe UI"/>
            </a:endParaRPr>
          </a:p>
          <a:p>
            <a:pPr marL="138113" marR="185261" defTabSz="685800">
              <a:spcBef>
                <a:spcPts val="450"/>
              </a:spcBef>
            </a:pPr>
            <a:r>
              <a:rPr sz="90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Simplified</a:t>
            </a:r>
            <a:r>
              <a:rPr sz="900" kern="0" spc="-38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900" kern="0" spc="-8" dirty="0">
                <a:solidFill>
                  <a:sysClr val="windowText" lastClr="000000"/>
                </a:solidFill>
                <a:latin typeface="Segoe UI"/>
                <a:cs typeface="Segoe UI"/>
              </a:rPr>
              <a:t>performance </a:t>
            </a:r>
            <a:r>
              <a:rPr sz="90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management</a:t>
            </a:r>
            <a:r>
              <a:rPr sz="900" kern="0" spc="-26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90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for</a:t>
            </a:r>
            <a:r>
              <a:rPr sz="900" kern="0" spc="-23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900" kern="0" spc="-8" dirty="0">
                <a:solidFill>
                  <a:sysClr val="windowText" lastClr="000000"/>
                </a:solidFill>
                <a:latin typeface="Segoe UI"/>
                <a:cs typeface="Segoe UI"/>
              </a:rPr>
              <a:t>multiple databases</a:t>
            </a:r>
            <a:endParaRPr sz="900" kern="0">
              <a:solidFill>
                <a:sysClr val="windowText" lastClr="000000"/>
              </a:solidFill>
              <a:latin typeface="Segoe UI"/>
              <a:cs typeface="Segoe UI"/>
            </a:endParaRPr>
          </a:p>
          <a:p>
            <a:pPr marL="138113" defTabSz="685800">
              <a:spcBef>
                <a:spcPts val="450"/>
              </a:spcBef>
            </a:pPr>
            <a:r>
              <a:rPr sz="90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Fully</a:t>
            </a:r>
            <a:r>
              <a:rPr sz="900" kern="0" spc="-26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90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managed</a:t>
            </a:r>
            <a:r>
              <a:rPr sz="900" kern="0" spc="-4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900" kern="0" spc="-8" dirty="0">
                <a:solidFill>
                  <a:sysClr val="windowText" lastClr="000000"/>
                </a:solidFill>
                <a:latin typeface="Segoe UI"/>
                <a:cs typeface="Segoe UI"/>
              </a:rPr>
              <a:t>service</a:t>
            </a:r>
            <a:endParaRPr sz="900" kern="0">
              <a:solidFill>
                <a:sysClr val="windowText" lastClr="000000"/>
              </a:solidFill>
              <a:latin typeface="Segoe UI"/>
              <a:cs typeface="Segoe U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981194" y="2279141"/>
            <a:ext cx="3319939" cy="0"/>
          </a:xfrm>
          <a:custGeom>
            <a:avLst/>
            <a:gdLst/>
            <a:ahLst/>
            <a:cxnLst/>
            <a:rect l="l" t="t" r="r" b="b"/>
            <a:pathLst>
              <a:path w="4426584">
                <a:moveTo>
                  <a:pt x="0" y="0"/>
                </a:moveTo>
                <a:lnTo>
                  <a:pt x="4426458" y="0"/>
                </a:lnTo>
              </a:path>
            </a:pathLst>
          </a:custGeom>
          <a:ln w="12700">
            <a:solidFill>
              <a:srgbClr val="23395E"/>
            </a:solidFill>
          </a:ln>
        </p:spPr>
        <p:txBody>
          <a:bodyPr wrap="square" lIns="0" tIns="0" rIns="0" bIns="0" rtlCol="0"/>
          <a:lstStyle/>
          <a:p>
            <a:pPr defTabSz="685800"/>
            <a:endParaRPr sz="1350" kern="0">
              <a:solidFill>
                <a:sysClr val="windowText" lastClr="000000"/>
              </a:solidFill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01827" y="2277999"/>
            <a:ext cx="3319939" cy="0"/>
          </a:xfrm>
          <a:custGeom>
            <a:avLst/>
            <a:gdLst/>
            <a:ahLst/>
            <a:cxnLst/>
            <a:rect l="l" t="t" r="r" b="b"/>
            <a:pathLst>
              <a:path w="4426585">
                <a:moveTo>
                  <a:pt x="0" y="0"/>
                </a:moveTo>
                <a:lnTo>
                  <a:pt x="4426458" y="0"/>
                </a:lnTo>
              </a:path>
            </a:pathLst>
          </a:custGeom>
          <a:ln w="12700">
            <a:solidFill>
              <a:srgbClr val="23395E"/>
            </a:solidFill>
          </a:ln>
        </p:spPr>
        <p:txBody>
          <a:bodyPr wrap="square" lIns="0" tIns="0" rIns="0" bIns="0" rtlCol="0"/>
          <a:lstStyle/>
          <a:p>
            <a:pPr defTabSz="685800"/>
            <a:endParaRPr sz="1350" kern="0">
              <a:solidFill>
                <a:sysClr val="windowText" lastClr="000000"/>
              </a:solidFill>
            </a:endParaRPr>
          </a:p>
        </p:txBody>
      </p:sp>
      <p:pic>
        <p:nvPicPr>
          <p:cNvPr id="11" name="object 1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71380" y="1133886"/>
            <a:ext cx="379671" cy="498295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08753" y="1155664"/>
            <a:ext cx="503927" cy="493594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4571" y="344996"/>
            <a:ext cx="4069080" cy="379431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L="9525">
              <a:spcBef>
                <a:spcPts val="79"/>
              </a:spcBef>
              <a:tabLst>
                <a:tab pos="1781651" algn="l"/>
              </a:tabLst>
            </a:pPr>
            <a:r>
              <a:rPr spc="-8" dirty="0"/>
              <a:t>PostgreSQL,</a:t>
            </a:r>
            <a:r>
              <a:rPr dirty="0"/>
              <a:t>	</a:t>
            </a:r>
            <a:r>
              <a:rPr spc="-30" dirty="0"/>
              <a:t>MariaDB,</a:t>
            </a:r>
            <a:r>
              <a:rPr spc="-116" dirty="0"/>
              <a:t> </a:t>
            </a:r>
            <a:r>
              <a:rPr spc="-19" dirty="0"/>
              <a:t>MySQL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4543" y="2646808"/>
            <a:ext cx="2013109" cy="563135"/>
          </a:xfrm>
          <a:prstGeom prst="rect">
            <a:avLst/>
          </a:prstGeom>
        </p:spPr>
        <p:txBody>
          <a:bodyPr vert="horz" wrap="square" lIns="0" tIns="9049" rIns="0" bIns="0" rtlCol="0">
            <a:spAutoFit/>
          </a:bodyPr>
          <a:lstStyle/>
          <a:p>
            <a:pPr marL="9525" marR="3810" indent="-476" algn="ctr" defTabSz="685800">
              <a:spcBef>
                <a:spcPts val="71"/>
              </a:spcBef>
            </a:pPr>
            <a:r>
              <a:rPr sz="1200" kern="0" spc="-15" dirty="0">
                <a:solidFill>
                  <a:sysClr val="windowText" lastClr="000000"/>
                </a:solidFill>
                <a:latin typeface="Segoe UI"/>
                <a:cs typeface="Segoe UI"/>
              </a:rPr>
              <a:t>PostgreSQL</a:t>
            </a:r>
            <a:r>
              <a:rPr sz="1200" kern="0" spc="-11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120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is</a:t>
            </a:r>
            <a:r>
              <a:rPr sz="1200" kern="0" spc="-19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120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the</a:t>
            </a:r>
            <a:r>
              <a:rPr sz="1200" kern="0" spc="-19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1200" kern="0" spc="-15" dirty="0">
                <a:solidFill>
                  <a:sysClr val="windowText" lastClr="000000"/>
                </a:solidFill>
                <a:latin typeface="Segoe UI"/>
                <a:cs typeface="Segoe UI"/>
              </a:rPr>
              <a:t>most </a:t>
            </a:r>
            <a:r>
              <a:rPr sz="120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popular</a:t>
            </a:r>
            <a:r>
              <a:rPr sz="1200" kern="0" spc="-49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120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and</a:t>
            </a:r>
            <a:r>
              <a:rPr sz="1200" kern="0" spc="-49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120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wanted</a:t>
            </a:r>
            <a:r>
              <a:rPr sz="1200" kern="0" spc="-53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1200" kern="0" spc="-8" dirty="0">
                <a:solidFill>
                  <a:sysClr val="windowText" lastClr="000000"/>
                </a:solidFill>
                <a:latin typeface="Segoe UI"/>
                <a:cs typeface="Segoe UI"/>
              </a:rPr>
              <a:t>database </a:t>
            </a:r>
            <a:r>
              <a:rPr sz="120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for</a:t>
            </a:r>
            <a:r>
              <a:rPr sz="1200" kern="0" spc="-49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120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modern</a:t>
            </a:r>
            <a:r>
              <a:rPr sz="1200" kern="0" spc="-53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1200" kern="0" spc="-15" dirty="0">
                <a:solidFill>
                  <a:sysClr val="windowText" lastClr="000000"/>
                </a:solidFill>
                <a:latin typeface="Segoe UI"/>
                <a:cs typeface="Segoe UI"/>
              </a:rPr>
              <a:t>apps</a:t>
            </a:r>
            <a:endParaRPr sz="1200" kern="0">
              <a:solidFill>
                <a:sysClr val="windowText" lastClr="000000"/>
              </a:solidFill>
              <a:latin typeface="Segoe UI"/>
              <a:cs typeface="Segoe U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264218" y="2639950"/>
            <a:ext cx="1998821" cy="563135"/>
          </a:xfrm>
          <a:prstGeom prst="rect">
            <a:avLst/>
          </a:prstGeom>
        </p:spPr>
        <p:txBody>
          <a:bodyPr vert="horz" wrap="square" lIns="0" tIns="9049" rIns="0" bIns="0" rtlCol="0">
            <a:spAutoFit/>
          </a:bodyPr>
          <a:lstStyle/>
          <a:p>
            <a:pPr marL="9525" marR="3810" indent="-476" algn="ctr" defTabSz="685800">
              <a:spcBef>
                <a:spcPts val="71"/>
              </a:spcBef>
            </a:pPr>
            <a:r>
              <a:rPr sz="120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MySQL</a:t>
            </a:r>
            <a:r>
              <a:rPr sz="1200" kern="0" spc="-26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120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is</a:t>
            </a:r>
            <a:r>
              <a:rPr sz="1200" kern="0" spc="-34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120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a</a:t>
            </a:r>
            <a:r>
              <a:rPr sz="1200" kern="0" spc="-30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120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leading</a:t>
            </a:r>
            <a:r>
              <a:rPr sz="1200" kern="0" spc="-34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1200" kern="0" spc="-15" dirty="0">
                <a:solidFill>
                  <a:sysClr val="windowText" lastClr="000000"/>
                </a:solidFill>
                <a:latin typeface="Segoe UI"/>
                <a:cs typeface="Segoe UI"/>
              </a:rPr>
              <a:t>open </a:t>
            </a:r>
            <a:r>
              <a:rPr sz="120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source</a:t>
            </a:r>
            <a:r>
              <a:rPr sz="1200" kern="0" spc="-53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1200" kern="0" spc="-8" dirty="0">
                <a:solidFill>
                  <a:sysClr val="windowText" lastClr="000000"/>
                </a:solidFill>
                <a:latin typeface="Segoe UI"/>
                <a:cs typeface="Segoe UI"/>
              </a:rPr>
              <a:t>relational</a:t>
            </a:r>
            <a:r>
              <a:rPr sz="1200" kern="0" spc="-60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120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database</a:t>
            </a:r>
            <a:r>
              <a:rPr sz="1200" kern="0" spc="-60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1200" kern="0" spc="-19" dirty="0">
                <a:solidFill>
                  <a:sysClr val="windowText" lastClr="000000"/>
                </a:solidFill>
                <a:latin typeface="Segoe UI"/>
                <a:cs typeface="Segoe UI"/>
              </a:rPr>
              <a:t>for </a:t>
            </a:r>
            <a:r>
              <a:rPr sz="120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LAMP</a:t>
            </a:r>
            <a:r>
              <a:rPr sz="1200" kern="0" spc="-15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120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stack</a:t>
            </a:r>
            <a:r>
              <a:rPr sz="1200" kern="0" spc="-19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1200" kern="0" spc="-15" dirty="0">
                <a:solidFill>
                  <a:sysClr val="windowText" lastClr="000000"/>
                </a:solidFill>
                <a:latin typeface="Segoe UI"/>
                <a:cs typeface="Segoe UI"/>
              </a:rPr>
              <a:t>apps</a:t>
            </a:r>
            <a:endParaRPr sz="1200" kern="0">
              <a:solidFill>
                <a:sysClr val="windowText" lastClr="000000"/>
              </a:solidFill>
              <a:latin typeface="Segoe UI"/>
              <a:cs typeface="Segoe U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746813" y="2639949"/>
            <a:ext cx="2418398" cy="563135"/>
          </a:xfrm>
          <a:prstGeom prst="rect">
            <a:avLst/>
          </a:prstGeom>
        </p:spPr>
        <p:txBody>
          <a:bodyPr vert="horz" wrap="square" lIns="0" tIns="9049" rIns="0" bIns="0" rtlCol="0">
            <a:spAutoFit/>
          </a:bodyPr>
          <a:lstStyle/>
          <a:p>
            <a:pPr marL="9525" marR="3810" algn="ctr" defTabSz="685800">
              <a:spcBef>
                <a:spcPts val="71"/>
              </a:spcBef>
            </a:pPr>
            <a:r>
              <a:rPr sz="120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MariaDB is</a:t>
            </a:r>
            <a:r>
              <a:rPr sz="1200" kern="0" spc="-8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120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a</a:t>
            </a:r>
            <a:r>
              <a:rPr sz="1200" kern="0" spc="-8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1200" kern="0" spc="-15" dirty="0">
                <a:solidFill>
                  <a:sysClr val="windowText" lastClr="000000"/>
                </a:solidFill>
                <a:latin typeface="Segoe UI"/>
                <a:cs typeface="Segoe UI"/>
              </a:rPr>
              <a:t>community-</a:t>
            </a:r>
            <a:r>
              <a:rPr sz="1200" kern="0" spc="-8" dirty="0">
                <a:solidFill>
                  <a:sysClr val="windowText" lastClr="000000"/>
                </a:solidFill>
                <a:latin typeface="Segoe UI"/>
                <a:cs typeface="Segoe UI"/>
              </a:rPr>
              <a:t>developed </a:t>
            </a:r>
            <a:r>
              <a:rPr sz="120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fork</a:t>
            </a:r>
            <a:r>
              <a:rPr sz="1200" kern="0" spc="-38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120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of</a:t>
            </a:r>
            <a:r>
              <a:rPr sz="1200" kern="0" spc="-41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120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MySQL</a:t>
            </a:r>
            <a:r>
              <a:rPr sz="1200" kern="0" spc="-34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120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with</a:t>
            </a:r>
            <a:r>
              <a:rPr sz="1200" kern="0" spc="-45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120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strong</a:t>
            </a:r>
            <a:r>
              <a:rPr sz="1200" kern="0" spc="-41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120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focus</a:t>
            </a:r>
            <a:r>
              <a:rPr sz="1200" kern="0" spc="-41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1200" kern="0" spc="-19" dirty="0">
                <a:solidFill>
                  <a:sysClr val="windowText" lastClr="000000"/>
                </a:solidFill>
                <a:latin typeface="Segoe UI"/>
                <a:cs typeface="Segoe UI"/>
              </a:rPr>
              <a:t>on </a:t>
            </a:r>
            <a:r>
              <a:rPr sz="120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the</a:t>
            </a:r>
            <a:r>
              <a:rPr sz="1200" kern="0" spc="-26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120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user</a:t>
            </a:r>
            <a:r>
              <a:rPr sz="1200" kern="0" spc="-23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1200" kern="0" spc="-8" dirty="0">
                <a:solidFill>
                  <a:sysClr val="windowText" lastClr="000000"/>
                </a:solidFill>
                <a:latin typeface="Segoe UI"/>
                <a:cs typeface="Segoe UI"/>
              </a:rPr>
              <a:t>community</a:t>
            </a:r>
            <a:endParaRPr sz="1200" kern="0">
              <a:solidFill>
                <a:sysClr val="windowText" lastClr="000000"/>
              </a:solidFill>
              <a:latin typeface="Segoe UI"/>
              <a:cs typeface="Segoe UI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6675120" y="1947672"/>
            <a:ext cx="475774" cy="610552"/>
            <a:chOff x="8900159" y="2596895"/>
            <a:chExt cx="634365" cy="814069"/>
          </a:xfrm>
        </p:grpSpPr>
        <p:sp>
          <p:nvSpPr>
            <p:cNvPr id="7" name="object 7"/>
            <p:cNvSpPr/>
            <p:nvPr/>
          </p:nvSpPr>
          <p:spPr>
            <a:xfrm>
              <a:off x="8900159" y="2596895"/>
              <a:ext cx="634365" cy="814069"/>
            </a:xfrm>
            <a:custGeom>
              <a:avLst/>
              <a:gdLst/>
              <a:ahLst/>
              <a:cxnLst/>
              <a:rect l="l" t="t" r="r" b="b"/>
              <a:pathLst>
                <a:path w="634365" h="814070">
                  <a:moveTo>
                    <a:pt x="633476" y="688339"/>
                  </a:moveTo>
                  <a:lnTo>
                    <a:pt x="508" y="688339"/>
                  </a:lnTo>
                  <a:lnTo>
                    <a:pt x="1650" y="697611"/>
                  </a:lnTo>
                  <a:lnTo>
                    <a:pt x="42573" y="749195"/>
                  </a:lnTo>
                  <a:lnTo>
                    <a:pt x="80924" y="770753"/>
                  </a:lnTo>
                  <a:lnTo>
                    <a:pt x="129110" y="788633"/>
                  </a:lnTo>
                  <a:lnTo>
                    <a:pt x="185562" y="802197"/>
                  </a:lnTo>
                  <a:lnTo>
                    <a:pt x="248712" y="810804"/>
                  </a:lnTo>
                  <a:lnTo>
                    <a:pt x="316992" y="813815"/>
                  </a:lnTo>
                  <a:lnTo>
                    <a:pt x="385271" y="810804"/>
                  </a:lnTo>
                  <a:lnTo>
                    <a:pt x="448421" y="802197"/>
                  </a:lnTo>
                  <a:lnTo>
                    <a:pt x="504873" y="788633"/>
                  </a:lnTo>
                  <a:lnTo>
                    <a:pt x="553059" y="770753"/>
                  </a:lnTo>
                  <a:lnTo>
                    <a:pt x="591410" y="749195"/>
                  </a:lnTo>
                  <a:lnTo>
                    <a:pt x="632333" y="697611"/>
                  </a:lnTo>
                  <a:lnTo>
                    <a:pt x="633476" y="688339"/>
                  </a:lnTo>
                  <a:close/>
                </a:path>
                <a:path w="634365" h="814070">
                  <a:moveTo>
                    <a:pt x="316992" y="0"/>
                  </a:moveTo>
                  <a:lnTo>
                    <a:pt x="248712" y="3011"/>
                  </a:lnTo>
                  <a:lnTo>
                    <a:pt x="185562" y="11618"/>
                  </a:lnTo>
                  <a:lnTo>
                    <a:pt x="129110" y="25182"/>
                  </a:lnTo>
                  <a:lnTo>
                    <a:pt x="80924" y="43062"/>
                  </a:lnTo>
                  <a:lnTo>
                    <a:pt x="42573" y="64620"/>
                  </a:lnTo>
                  <a:lnTo>
                    <a:pt x="1650" y="116204"/>
                  </a:lnTo>
                  <a:lnTo>
                    <a:pt x="0" y="129412"/>
                  </a:lnTo>
                  <a:lnTo>
                    <a:pt x="0" y="688339"/>
                  </a:lnTo>
                  <a:lnTo>
                    <a:pt x="633984" y="688339"/>
                  </a:lnTo>
                  <a:lnTo>
                    <a:pt x="633984" y="175259"/>
                  </a:lnTo>
                  <a:lnTo>
                    <a:pt x="316992" y="175259"/>
                  </a:lnTo>
                  <a:lnTo>
                    <a:pt x="247807" y="171978"/>
                  </a:lnTo>
                  <a:lnTo>
                    <a:pt x="187736" y="162844"/>
                  </a:lnTo>
                  <a:lnTo>
                    <a:pt x="140375" y="148925"/>
                  </a:lnTo>
                  <a:lnTo>
                    <a:pt x="109321" y="131287"/>
                  </a:lnTo>
                  <a:lnTo>
                    <a:pt x="98171" y="110998"/>
                  </a:lnTo>
                  <a:lnTo>
                    <a:pt x="109321" y="90659"/>
                  </a:lnTo>
                  <a:lnTo>
                    <a:pt x="140375" y="73015"/>
                  </a:lnTo>
                  <a:lnTo>
                    <a:pt x="187736" y="59114"/>
                  </a:lnTo>
                  <a:lnTo>
                    <a:pt x="247807" y="50005"/>
                  </a:lnTo>
                  <a:lnTo>
                    <a:pt x="316992" y="46736"/>
                  </a:lnTo>
                  <a:lnTo>
                    <a:pt x="559593" y="46736"/>
                  </a:lnTo>
                  <a:lnTo>
                    <a:pt x="553059" y="43062"/>
                  </a:lnTo>
                  <a:lnTo>
                    <a:pt x="504873" y="25182"/>
                  </a:lnTo>
                  <a:lnTo>
                    <a:pt x="448421" y="11618"/>
                  </a:lnTo>
                  <a:lnTo>
                    <a:pt x="385271" y="3011"/>
                  </a:lnTo>
                  <a:lnTo>
                    <a:pt x="316992" y="0"/>
                  </a:lnTo>
                  <a:close/>
                </a:path>
                <a:path w="634365" h="814070">
                  <a:moveTo>
                    <a:pt x="559593" y="46736"/>
                  </a:moveTo>
                  <a:lnTo>
                    <a:pt x="316992" y="46736"/>
                  </a:lnTo>
                  <a:lnTo>
                    <a:pt x="386127" y="50005"/>
                  </a:lnTo>
                  <a:lnTo>
                    <a:pt x="446192" y="59114"/>
                  </a:lnTo>
                  <a:lnTo>
                    <a:pt x="493571" y="73015"/>
                  </a:lnTo>
                  <a:lnTo>
                    <a:pt x="524650" y="90659"/>
                  </a:lnTo>
                  <a:lnTo>
                    <a:pt x="535813" y="110998"/>
                  </a:lnTo>
                  <a:lnTo>
                    <a:pt x="524650" y="131287"/>
                  </a:lnTo>
                  <a:lnTo>
                    <a:pt x="493571" y="148925"/>
                  </a:lnTo>
                  <a:lnTo>
                    <a:pt x="446192" y="162844"/>
                  </a:lnTo>
                  <a:lnTo>
                    <a:pt x="386127" y="171978"/>
                  </a:lnTo>
                  <a:lnTo>
                    <a:pt x="316992" y="175259"/>
                  </a:lnTo>
                  <a:lnTo>
                    <a:pt x="633984" y="175259"/>
                  </a:lnTo>
                  <a:lnTo>
                    <a:pt x="633984" y="125475"/>
                  </a:lnTo>
                  <a:lnTo>
                    <a:pt x="633476" y="125475"/>
                  </a:lnTo>
                  <a:lnTo>
                    <a:pt x="632333" y="116204"/>
                  </a:lnTo>
                  <a:lnTo>
                    <a:pt x="618357" y="89213"/>
                  </a:lnTo>
                  <a:lnTo>
                    <a:pt x="591410" y="64620"/>
                  </a:lnTo>
                  <a:lnTo>
                    <a:pt x="559593" y="46736"/>
                  </a:lnTo>
                  <a:close/>
                </a:path>
              </a:pathLst>
            </a:custGeom>
            <a:solidFill>
              <a:srgbClr val="0078D3"/>
            </a:solidFill>
          </p:spPr>
          <p:txBody>
            <a:bodyPr wrap="square" lIns="0" tIns="0" rIns="0" bIns="0" rtlCol="0"/>
            <a:lstStyle/>
            <a:p>
              <a:pPr defTabSz="685800"/>
              <a:endParaRPr sz="1350" kern="0">
                <a:solidFill>
                  <a:sysClr val="windowText" lastClr="000000"/>
                </a:solidFill>
              </a:endParaRPr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958071" y="2897123"/>
              <a:ext cx="518159" cy="338327"/>
            </a:xfrm>
            <a:prstGeom prst="rect">
              <a:avLst/>
            </a:prstGeom>
          </p:spPr>
        </p:pic>
      </p:grpSp>
      <p:sp>
        <p:nvSpPr>
          <p:cNvPr id="9" name="object 9"/>
          <p:cNvSpPr/>
          <p:nvPr/>
        </p:nvSpPr>
        <p:spPr>
          <a:xfrm>
            <a:off x="4034791" y="1947672"/>
            <a:ext cx="476726" cy="610552"/>
          </a:xfrm>
          <a:custGeom>
            <a:avLst/>
            <a:gdLst/>
            <a:ahLst/>
            <a:cxnLst/>
            <a:rect l="l" t="t" r="r" b="b"/>
            <a:pathLst>
              <a:path w="635635" h="814070">
                <a:moveTo>
                  <a:pt x="635000" y="688339"/>
                </a:moveTo>
                <a:lnTo>
                  <a:pt x="507" y="688339"/>
                </a:lnTo>
                <a:lnTo>
                  <a:pt x="1650" y="697611"/>
                </a:lnTo>
                <a:lnTo>
                  <a:pt x="42658" y="749195"/>
                </a:lnTo>
                <a:lnTo>
                  <a:pt x="81104" y="770753"/>
                </a:lnTo>
                <a:lnTo>
                  <a:pt x="129412" y="788633"/>
                </a:lnTo>
                <a:lnTo>
                  <a:pt x="186006" y="802197"/>
                </a:lnTo>
                <a:lnTo>
                  <a:pt x="249312" y="810804"/>
                </a:lnTo>
                <a:lnTo>
                  <a:pt x="317753" y="813815"/>
                </a:lnTo>
                <a:lnTo>
                  <a:pt x="386195" y="810804"/>
                </a:lnTo>
                <a:lnTo>
                  <a:pt x="449501" y="802197"/>
                </a:lnTo>
                <a:lnTo>
                  <a:pt x="506095" y="788633"/>
                </a:lnTo>
                <a:lnTo>
                  <a:pt x="554403" y="770753"/>
                </a:lnTo>
                <a:lnTo>
                  <a:pt x="592849" y="749195"/>
                </a:lnTo>
                <a:lnTo>
                  <a:pt x="633856" y="697611"/>
                </a:lnTo>
                <a:lnTo>
                  <a:pt x="635000" y="688339"/>
                </a:lnTo>
                <a:close/>
              </a:path>
              <a:path w="635635" h="814070">
                <a:moveTo>
                  <a:pt x="317753" y="0"/>
                </a:moveTo>
                <a:lnTo>
                  <a:pt x="249312" y="3011"/>
                </a:lnTo>
                <a:lnTo>
                  <a:pt x="186006" y="11618"/>
                </a:lnTo>
                <a:lnTo>
                  <a:pt x="129412" y="25182"/>
                </a:lnTo>
                <a:lnTo>
                  <a:pt x="81104" y="43062"/>
                </a:lnTo>
                <a:lnTo>
                  <a:pt x="42658" y="64620"/>
                </a:lnTo>
                <a:lnTo>
                  <a:pt x="1650" y="116204"/>
                </a:lnTo>
                <a:lnTo>
                  <a:pt x="0" y="129412"/>
                </a:lnTo>
                <a:lnTo>
                  <a:pt x="0" y="688339"/>
                </a:lnTo>
                <a:lnTo>
                  <a:pt x="635507" y="688339"/>
                </a:lnTo>
                <a:lnTo>
                  <a:pt x="635507" y="616584"/>
                </a:lnTo>
                <a:lnTo>
                  <a:pt x="414146" y="616584"/>
                </a:lnTo>
                <a:lnTo>
                  <a:pt x="408558" y="616076"/>
                </a:lnTo>
                <a:lnTo>
                  <a:pt x="396366" y="614299"/>
                </a:lnTo>
                <a:lnTo>
                  <a:pt x="391032" y="612901"/>
                </a:lnTo>
                <a:lnTo>
                  <a:pt x="386206" y="611251"/>
                </a:lnTo>
                <a:lnTo>
                  <a:pt x="386206" y="568959"/>
                </a:lnTo>
                <a:lnTo>
                  <a:pt x="426759" y="568959"/>
                </a:lnTo>
                <a:lnTo>
                  <a:pt x="429132" y="563244"/>
                </a:lnTo>
                <a:lnTo>
                  <a:pt x="433310" y="553338"/>
                </a:lnTo>
                <a:lnTo>
                  <a:pt x="128396" y="553338"/>
                </a:lnTo>
                <a:lnTo>
                  <a:pt x="128396" y="364616"/>
                </a:lnTo>
                <a:lnTo>
                  <a:pt x="635507" y="364616"/>
                </a:lnTo>
                <a:lnTo>
                  <a:pt x="635507" y="175259"/>
                </a:lnTo>
                <a:lnTo>
                  <a:pt x="317753" y="175259"/>
                </a:lnTo>
                <a:lnTo>
                  <a:pt x="248419" y="171978"/>
                </a:lnTo>
                <a:lnTo>
                  <a:pt x="188209" y="162844"/>
                </a:lnTo>
                <a:lnTo>
                  <a:pt x="140735" y="148925"/>
                </a:lnTo>
                <a:lnTo>
                  <a:pt x="109604" y="131287"/>
                </a:lnTo>
                <a:lnTo>
                  <a:pt x="98425" y="110998"/>
                </a:lnTo>
                <a:lnTo>
                  <a:pt x="109604" y="90659"/>
                </a:lnTo>
                <a:lnTo>
                  <a:pt x="140735" y="73015"/>
                </a:lnTo>
                <a:lnTo>
                  <a:pt x="188209" y="59114"/>
                </a:lnTo>
                <a:lnTo>
                  <a:pt x="248419" y="50005"/>
                </a:lnTo>
                <a:lnTo>
                  <a:pt x="317753" y="46736"/>
                </a:lnTo>
                <a:lnTo>
                  <a:pt x="560954" y="46736"/>
                </a:lnTo>
                <a:lnTo>
                  <a:pt x="554403" y="43062"/>
                </a:lnTo>
                <a:lnTo>
                  <a:pt x="506095" y="25182"/>
                </a:lnTo>
                <a:lnTo>
                  <a:pt x="449501" y="11618"/>
                </a:lnTo>
                <a:lnTo>
                  <a:pt x="386195" y="3011"/>
                </a:lnTo>
                <a:lnTo>
                  <a:pt x="317753" y="0"/>
                </a:lnTo>
                <a:close/>
              </a:path>
              <a:path w="635635" h="814070">
                <a:moveTo>
                  <a:pt x="635507" y="418591"/>
                </a:moveTo>
                <a:lnTo>
                  <a:pt x="537337" y="418591"/>
                </a:lnTo>
                <a:lnTo>
                  <a:pt x="487679" y="557149"/>
                </a:lnTo>
                <a:lnTo>
                  <a:pt x="481746" y="571934"/>
                </a:lnTo>
                <a:lnTo>
                  <a:pt x="451252" y="608816"/>
                </a:lnTo>
                <a:lnTo>
                  <a:pt x="419480" y="616584"/>
                </a:lnTo>
                <a:lnTo>
                  <a:pt x="635507" y="616584"/>
                </a:lnTo>
                <a:lnTo>
                  <a:pt x="635507" y="418591"/>
                </a:lnTo>
                <a:close/>
              </a:path>
              <a:path w="635635" h="814070">
                <a:moveTo>
                  <a:pt x="426759" y="568959"/>
                </a:moveTo>
                <a:lnTo>
                  <a:pt x="386206" y="568959"/>
                </a:lnTo>
                <a:lnTo>
                  <a:pt x="388365" y="570611"/>
                </a:lnTo>
                <a:lnTo>
                  <a:pt x="391667" y="572134"/>
                </a:lnTo>
                <a:lnTo>
                  <a:pt x="400430" y="574928"/>
                </a:lnTo>
                <a:lnTo>
                  <a:pt x="404494" y="575690"/>
                </a:lnTo>
                <a:lnTo>
                  <a:pt x="418845" y="575690"/>
                </a:lnTo>
                <a:lnTo>
                  <a:pt x="425703" y="571500"/>
                </a:lnTo>
                <a:lnTo>
                  <a:pt x="426759" y="568959"/>
                </a:lnTo>
                <a:close/>
              </a:path>
              <a:path w="635635" h="814070">
                <a:moveTo>
                  <a:pt x="178180" y="409066"/>
                </a:moveTo>
                <a:lnTo>
                  <a:pt x="176529" y="409066"/>
                </a:lnTo>
                <a:lnTo>
                  <a:pt x="177958" y="444976"/>
                </a:lnTo>
                <a:lnTo>
                  <a:pt x="178315" y="456715"/>
                </a:lnTo>
                <a:lnTo>
                  <a:pt x="178434" y="553338"/>
                </a:lnTo>
                <a:lnTo>
                  <a:pt x="213487" y="553338"/>
                </a:lnTo>
                <a:lnTo>
                  <a:pt x="184276" y="441198"/>
                </a:lnTo>
                <a:lnTo>
                  <a:pt x="183467" y="437606"/>
                </a:lnTo>
                <a:lnTo>
                  <a:pt x="182181" y="431037"/>
                </a:lnTo>
                <a:lnTo>
                  <a:pt x="180419" y="421516"/>
                </a:lnTo>
                <a:lnTo>
                  <a:pt x="178180" y="409066"/>
                </a:lnTo>
                <a:close/>
              </a:path>
              <a:path w="635635" h="814070">
                <a:moveTo>
                  <a:pt x="302767" y="409066"/>
                </a:moveTo>
                <a:lnTo>
                  <a:pt x="301243" y="409066"/>
                </a:lnTo>
                <a:lnTo>
                  <a:pt x="299267" y="419353"/>
                </a:lnTo>
                <a:lnTo>
                  <a:pt x="297529" y="427926"/>
                </a:lnTo>
                <a:lnTo>
                  <a:pt x="296029" y="434784"/>
                </a:lnTo>
                <a:lnTo>
                  <a:pt x="266953" y="553338"/>
                </a:lnTo>
                <a:lnTo>
                  <a:pt x="301497" y="553338"/>
                </a:lnTo>
                <a:lnTo>
                  <a:pt x="301571" y="441198"/>
                </a:lnTo>
                <a:lnTo>
                  <a:pt x="301704" y="434530"/>
                </a:lnTo>
                <a:lnTo>
                  <a:pt x="301980" y="426295"/>
                </a:lnTo>
                <a:lnTo>
                  <a:pt x="302387" y="417702"/>
                </a:lnTo>
                <a:lnTo>
                  <a:pt x="302767" y="409066"/>
                </a:lnTo>
                <a:close/>
              </a:path>
              <a:path w="635635" h="814070">
                <a:moveTo>
                  <a:pt x="635507" y="364616"/>
                </a:moveTo>
                <a:lnTo>
                  <a:pt x="357631" y="364616"/>
                </a:lnTo>
                <a:lnTo>
                  <a:pt x="357631" y="553338"/>
                </a:lnTo>
                <a:lnTo>
                  <a:pt x="433310" y="553338"/>
                </a:lnTo>
                <a:lnTo>
                  <a:pt x="433577" y="552703"/>
                </a:lnTo>
                <a:lnTo>
                  <a:pt x="377189" y="418591"/>
                </a:lnTo>
                <a:lnTo>
                  <a:pt x="635507" y="418591"/>
                </a:lnTo>
                <a:lnTo>
                  <a:pt x="635507" y="364616"/>
                </a:lnTo>
                <a:close/>
              </a:path>
              <a:path w="635635" h="814070">
                <a:moveTo>
                  <a:pt x="482853" y="418591"/>
                </a:moveTo>
                <a:lnTo>
                  <a:pt x="439165" y="418591"/>
                </a:lnTo>
                <a:lnTo>
                  <a:pt x="455549" y="483488"/>
                </a:lnTo>
                <a:lnTo>
                  <a:pt x="458724" y="495680"/>
                </a:lnTo>
                <a:lnTo>
                  <a:pt x="460375" y="503808"/>
                </a:lnTo>
                <a:lnTo>
                  <a:pt x="460628" y="508000"/>
                </a:lnTo>
                <a:lnTo>
                  <a:pt x="461263" y="508000"/>
                </a:lnTo>
                <a:lnTo>
                  <a:pt x="461517" y="506094"/>
                </a:lnTo>
                <a:lnTo>
                  <a:pt x="461919" y="503808"/>
                </a:lnTo>
                <a:lnTo>
                  <a:pt x="462279" y="501523"/>
                </a:lnTo>
                <a:lnTo>
                  <a:pt x="463883" y="494918"/>
                </a:lnTo>
                <a:lnTo>
                  <a:pt x="470906" y="466598"/>
                </a:lnTo>
                <a:lnTo>
                  <a:pt x="482853" y="418591"/>
                </a:lnTo>
                <a:close/>
              </a:path>
              <a:path w="635635" h="814070">
                <a:moveTo>
                  <a:pt x="273684" y="364616"/>
                </a:moveTo>
                <a:lnTo>
                  <a:pt x="213740" y="364616"/>
                </a:lnTo>
                <a:lnTo>
                  <a:pt x="239649" y="467105"/>
                </a:lnTo>
                <a:lnTo>
                  <a:pt x="240283" y="469264"/>
                </a:lnTo>
                <a:lnTo>
                  <a:pt x="241045" y="473455"/>
                </a:lnTo>
                <a:lnTo>
                  <a:pt x="243077" y="486409"/>
                </a:lnTo>
                <a:lnTo>
                  <a:pt x="243712" y="491363"/>
                </a:lnTo>
                <a:lnTo>
                  <a:pt x="243966" y="494918"/>
                </a:lnTo>
                <a:lnTo>
                  <a:pt x="244855" y="494918"/>
                </a:lnTo>
                <a:lnTo>
                  <a:pt x="245641" y="488636"/>
                </a:lnTo>
                <a:lnTo>
                  <a:pt x="246665" y="481806"/>
                </a:lnTo>
                <a:lnTo>
                  <a:pt x="247927" y="474452"/>
                </a:lnTo>
                <a:lnTo>
                  <a:pt x="249427" y="466598"/>
                </a:lnTo>
                <a:lnTo>
                  <a:pt x="273684" y="364616"/>
                </a:lnTo>
                <a:close/>
              </a:path>
              <a:path w="635635" h="814070">
                <a:moveTo>
                  <a:pt x="560954" y="46736"/>
                </a:moveTo>
                <a:lnTo>
                  <a:pt x="317753" y="46736"/>
                </a:lnTo>
                <a:lnTo>
                  <a:pt x="387088" y="50005"/>
                </a:lnTo>
                <a:lnTo>
                  <a:pt x="447298" y="59114"/>
                </a:lnTo>
                <a:lnTo>
                  <a:pt x="494772" y="73015"/>
                </a:lnTo>
                <a:lnTo>
                  <a:pt x="525903" y="90659"/>
                </a:lnTo>
                <a:lnTo>
                  <a:pt x="537082" y="110998"/>
                </a:lnTo>
                <a:lnTo>
                  <a:pt x="525903" y="131287"/>
                </a:lnTo>
                <a:lnTo>
                  <a:pt x="494772" y="148925"/>
                </a:lnTo>
                <a:lnTo>
                  <a:pt x="447298" y="162844"/>
                </a:lnTo>
                <a:lnTo>
                  <a:pt x="387088" y="171978"/>
                </a:lnTo>
                <a:lnTo>
                  <a:pt x="317753" y="175259"/>
                </a:lnTo>
                <a:lnTo>
                  <a:pt x="635507" y="175259"/>
                </a:lnTo>
                <a:lnTo>
                  <a:pt x="635507" y="125475"/>
                </a:lnTo>
                <a:lnTo>
                  <a:pt x="635000" y="125475"/>
                </a:lnTo>
                <a:lnTo>
                  <a:pt x="633856" y="116204"/>
                </a:lnTo>
                <a:lnTo>
                  <a:pt x="619859" y="89213"/>
                </a:lnTo>
                <a:lnTo>
                  <a:pt x="592849" y="64620"/>
                </a:lnTo>
                <a:lnTo>
                  <a:pt x="560954" y="46736"/>
                </a:lnTo>
                <a:close/>
              </a:path>
            </a:pathLst>
          </a:custGeom>
          <a:solidFill>
            <a:srgbClr val="0078D3"/>
          </a:solidFill>
        </p:spPr>
        <p:txBody>
          <a:bodyPr wrap="square" lIns="0" tIns="0" rIns="0" bIns="0" rtlCol="0"/>
          <a:lstStyle/>
          <a:p>
            <a:pPr defTabSz="685800"/>
            <a:endParaRPr sz="1350" kern="0">
              <a:solidFill>
                <a:sysClr val="windowText" lastClr="000000"/>
              </a:solidFill>
            </a:endParaRPr>
          </a:p>
        </p:txBody>
      </p:sp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75030" y="1937384"/>
            <a:ext cx="476630" cy="622935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8428" y="258747"/>
            <a:ext cx="6100049" cy="748762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L="9525">
              <a:spcBef>
                <a:spcPts val="79"/>
              </a:spcBef>
            </a:pPr>
            <a:r>
              <a:rPr spc="-30" dirty="0"/>
              <a:t>Benefits</a:t>
            </a:r>
            <a:r>
              <a:rPr spc="-143" dirty="0"/>
              <a:t> </a:t>
            </a:r>
            <a:r>
              <a:rPr dirty="0"/>
              <a:t>of</a:t>
            </a:r>
            <a:r>
              <a:rPr spc="-131" dirty="0"/>
              <a:t> </a:t>
            </a:r>
            <a:r>
              <a:rPr spc="-26" dirty="0"/>
              <a:t>Azure</a:t>
            </a:r>
            <a:r>
              <a:rPr spc="-135" dirty="0"/>
              <a:t> </a:t>
            </a:r>
            <a:r>
              <a:rPr spc="-34" dirty="0"/>
              <a:t>Database</a:t>
            </a:r>
            <a:r>
              <a:rPr spc="-116" dirty="0"/>
              <a:t> </a:t>
            </a:r>
            <a:r>
              <a:rPr dirty="0"/>
              <a:t>for</a:t>
            </a:r>
            <a:r>
              <a:rPr spc="-116" dirty="0"/>
              <a:t> </a:t>
            </a:r>
            <a:r>
              <a:rPr spc="-26" dirty="0"/>
              <a:t>MySQL,</a:t>
            </a:r>
            <a:r>
              <a:rPr spc="-139" dirty="0"/>
              <a:t> </a:t>
            </a:r>
            <a:r>
              <a:rPr spc="-45" dirty="0"/>
              <a:t>PostgreSQL,</a:t>
            </a:r>
            <a:r>
              <a:rPr spc="-116" dirty="0"/>
              <a:t> </a:t>
            </a:r>
            <a:r>
              <a:rPr spc="-8" dirty="0"/>
              <a:t>MariaDB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000" y="2486978"/>
            <a:ext cx="1283494" cy="333264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L="9525" marR="3810" indent="189547" defTabSz="685800">
              <a:spcBef>
                <a:spcPts val="79"/>
              </a:spcBef>
            </a:pPr>
            <a:r>
              <a:rPr sz="1050" b="1" kern="0" dirty="0">
                <a:solidFill>
                  <a:srgbClr val="0078D3"/>
                </a:solidFill>
                <a:latin typeface="Segoe UI Semibold"/>
                <a:cs typeface="Segoe UI Semibold"/>
              </a:rPr>
              <a:t>Fully</a:t>
            </a:r>
            <a:r>
              <a:rPr sz="1050" b="1" kern="0" spc="-26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1050" b="1" kern="0" spc="-8" dirty="0">
                <a:solidFill>
                  <a:srgbClr val="0078D3"/>
                </a:solidFill>
                <a:latin typeface="Segoe UI Semibold"/>
                <a:cs typeface="Segoe UI Semibold"/>
              </a:rPr>
              <a:t>managed </a:t>
            </a:r>
            <a:r>
              <a:rPr sz="1050" b="1" kern="0" dirty="0">
                <a:solidFill>
                  <a:srgbClr val="0078D3"/>
                </a:solidFill>
                <a:latin typeface="Segoe UI Semibold"/>
                <a:cs typeface="Segoe UI Semibold"/>
              </a:rPr>
              <a:t>community</a:t>
            </a:r>
            <a:r>
              <a:rPr sz="1050" b="1" kern="0" spc="-49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1050" b="1" kern="0" spc="-8" dirty="0">
                <a:solidFill>
                  <a:srgbClr val="0078D3"/>
                </a:solidFill>
                <a:latin typeface="Segoe UI Semibold"/>
                <a:cs typeface="Segoe UI Semibold"/>
              </a:rPr>
              <a:t>database</a:t>
            </a:r>
            <a:endParaRPr sz="1050" kern="0">
              <a:solidFill>
                <a:sysClr val="windowText" lastClr="000000"/>
              </a:solidFill>
              <a:latin typeface="Segoe UI Semibold"/>
              <a:cs typeface="Segoe UI Semibold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32130" y="3030816"/>
            <a:ext cx="1487329" cy="818012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L="9049" marR="3810" indent="953" algn="ctr" defTabSz="685800">
              <a:spcBef>
                <a:spcPts val="79"/>
              </a:spcBef>
            </a:pPr>
            <a:r>
              <a:rPr sz="1050" kern="0" spc="-23" dirty="0">
                <a:solidFill>
                  <a:sysClr val="windowText" lastClr="000000"/>
                </a:solidFill>
                <a:latin typeface="Segoe UI"/>
                <a:cs typeface="Segoe UI"/>
              </a:rPr>
              <a:t>Take </a:t>
            </a:r>
            <a:r>
              <a:rPr sz="105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advantage</a:t>
            </a:r>
            <a:r>
              <a:rPr sz="1050" kern="0" spc="-41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105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of</a:t>
            </a:r>
            <a:r>
              <a:rPr sz="1050" kern="0" spc="-26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105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a</a:t>
            </a:r>
            <a:r>
              <a:rPr sz="1050" kern="0" spc="-15" dirty="0">
                <a:solidFill>
                  <a:sysClr val="windowText" lastClr="000000"/>
                </a:solidFill>
                <a:latin typeface="Segoe UI"/>
                <a:cs typeface="Segoe UI"/>
              </a:rPr>
              <a:t> fully </a:t>
            </a:r>
            <a:r>
              <a:rPr sz="105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managed service</a:t>
            </a:r>
            <a:r>
              <a:rPr sz="1050" kern="0" spc="26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1050" kern="0" spc="-8" dirty="0">
                <a:solidFill>
                  <a:sysClr val="windowText" lastClr="000000"/>
                </a:solidFill>
                <a:latin typeface="Segoe UI"/>
                <a:cs typeface="Segoe UI"/>
              </a:rPr>
              <a:t>while </a:t>
            </a:r>
            <a:r>
              <a:rPr sz="105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still</a:t>
            </a:r>
            <a:r>
              <a:rPr sz="1050" kern="0" spc="-15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105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using</a:t>
            </a:r>
            <a:r>
              <a:rPr sz="1050" kern="0" spc="-4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105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the</a:t>
            </a:r>
            <a:r>
              <a:rPr sz="1050" kern="0" spc="-8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105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tools</a:t>
            </a:r>
            <a:r>
              <a:rPr sz="1050" kern="0" spc="-15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1050" kern="0" spc="-19" dirty="0">
                <a:solidFill>
                  <a:sysClr val="windowText" lastClr="000000"/>
                </a:solidFill>
                <a:latin typeface="Segoe UI"/>
                <a:cs typeface="Segoe UI"/>
              </a:rPr>
              <a:t>and </a:t>
            </a:r>
            <a:r>
              <a:rPr sz="105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languages</a:t>
            </a:r>
            <a:r>
              <a:rPr sz="1050" kern="0" spc="-60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1050" kern="0" spc="-8" dirty="0">
                <a:solidFill>
                  <a:sysClr val="windowText" lastClr="000000"/>
                </a:solidFill>
                <a:latin typeface="Segoe UI"/>
                <a:cs typeface="Segoe UI"/>
              </a:rPr>
              <a:t>you're</a:t>
            </a:r>
            <a:r>
              <a:rPr sz="1050" kern="0" spc="-38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1050" kern="0" spc="-8" dirty="0">
                <a:solidFill>
                  <a:sysClr val="windowText" lastClr="000000"/>
                </a:solidFill>
                <a:latin typeface="Segoe UI"/>
                <a:cs typeface="Segoe UI"/>
              </a:rPr>
              <a:t>familiar </a:t>
            </a:r>
            <a:r>
              <a:rPr sz="1050" kern="0" spc="-15" dirty="0">
                <a:solidFill>
                  <a:sysClr val="windowText" lastClr="000000"/>
                </a:solidFill>
                <a:latin typeface="Segoe UI"/>
                <a:cs typeface="Segoe UI"/>
              </a:rPr>
              <a:t>with</a:t>
            </a:r>
            <a:endParaRPr sz="1050" kern="0">
              <a:solidFill>
                <a:sysClr val="windowText" lastClr="000000"/>
              </a:solidFill>
              <a:latin typeface="Segoe UI"/>
              <a:cs typeface="Segoe U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164936" y="2486978"/>
            <a:ext cx="1446848" cy="333264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L="276701" marR="3810" indent="-267653" defTabSz="685800">
              <a:spcBef>
                <a:spcPts val="79"/>
              </a:spcBef>
            </a:pPr>
            <a:r>
              <a:rPr sz="1050" b="1" kern="0" spc="-8" dirty="0">
                <a:solidFill>
                  <a:srgbClr val="0078D3"/>
                </a:solidFill>
                <a:latin typeface="Segoe UI Semibold"/>
                <a:cs typeface="Segoe UI Semibold"/>
              </a:rPr>
              <a:t>Built-</a:t>
            </a:r>
            <a:r>
              <a:rPr sz="1050" b="1" kern="0" dirty="0">
                <a:solidFill>
                  <a:srgbClr val="0078D3"/>
                </a:solidFill>
                <a:latin typeface="Segoe UI Semibold"/>
                <a:cs typeface="Segoe UI Semibold"/>
              </a:rPr>
              <a:t>in high</a:t>
            </a:r>
            <a:r>
              <a:rPr sz="1050" b="1" kern="0" spc="-1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1050" b="1" kern="0" spc="-8" dirty="0">
                <a:solidFill>
                  <a:srgbClr val="0078D3"/>
                </a:solidFill>
                <a:latin typeface="Segoe UI Semibold"/>
                <a:cs typeface="Segoe UI Semibold"/>
              </a:rPr>
              <a:t>availability </a:t>
            </a:r>
            <a:r>
              <a:rPr sz="1050" b="1" kern="0" dirty="0">
                <a:solidFill>
                  <a:srgbClr val="0078D3"/>
                </a:solidFill>
                <a:latin typeface="Segoe UI Semibold"/>
                <a:cs typeface="Segoe UI Semibold"/>
              </a:rPr>
              <a:t>for</a:t>
            </a:r>
            <a:r>
              <a:rPr sz="1050" b="1" kern="0" spc="-19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1050" b="1" kern="0" dirty="0">
                <a:solidFill>
                  <a:srgbClr val="0078D3"/>
                </a:solidFill>
                <a:latin typeface="Segoe UI Semibold"/>
                <a:cs typeface="Segoe UI Semibold"/>
              </a:rPr>
              <a:t>lowest</a:t>
            </a:r>
            <a:r>
              <a:rPr sz="1050" b="1" kern="0" spc="-1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1050" b="1" kern="0" spc="-19" dirty="0">
                <a:solidFill>
                  <a:srgbClr val="0078D3"/>
                </a:solidFill>
                <a:latin typeface="Segoe UI Semibold"/>
                <a:cs typeface="Segoe UI Semibold"/>
              </a:rPr>
              <a:t>TCO</a:t>
            </a:r>
            <a:endParaRPr sz="1050" kern="0">
              <a:solidFill>
                <a:sysClr val="windowText" lastClr="000000"/>
              </a:solidFill>
              <a:latin typeface="Segoe UI Semibold"/>
              <a:cs typeface="Segoe UI Semibold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168366" y="3030816"/>
            <a:ext cx="1438275" cy="656429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L="9049" marR="3810" algn="ctr" defTabSz="685800">
              <a:spcBef>
                <a:spcPts val="79"/>
              </a:spcBef>
            </a:pPr>
            <a:r>
              <a:rPr sz="105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Ensure</a:t>
            </a:r>
            <a:r>
              <a:rPr sz="1050" kern="0" spc="-19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105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your</a:t>
            </a:r>
            <a:r>
              <a:rPr sz="1050" kern="0" spc="-19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105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data</a:t>
            </a:r>
            <a:r>
              <a:rPr sz="1050" kern="0" spc="-19" dirty="0">
                <a:solidFill>
                  <a:sysClr val="windowText" lastClr="000000"/>
                </a:solidFill>
                <a:latin typeface="Segoe UI"/>
                <a:cs typeface="Segoe UI"/>
              </a:rPr>
              <a:t> is </a:t>
            </a:r>
            <a:r>
              <a:rPr sz="105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always</a:t>
            </a:r>
            <a:r>
              <a:rPr sz="1050" kern="0" spc="-38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105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available</a:t>
            </a:r>
            <a:r>
              <a:rPr sz="1050" kern="0" spc="-30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1050" kern="0" spc="-8" dirty="0">
                <a:solidFill>
                  <a:sysClr val="windowText" lastClr="000000"/>
                </a:solidFill>
                <a:latin typeface="Segoe UI"/>
                <a:cs typeface="Segoe UI"/>
              </a:rPr>
              <a:t>without </a:t>
            </a:r>
            <a:r>
              <a:rPr sz="105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the</a:t>
            </a:r>
            <a:r>
              <a:rPr sz="1050" kern="0" spc="-4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105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need</a:t>
            </a:r>
            <a:r>
              <a:rPr sz="1050" kern="0" spc="4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105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for</a:t>
            </a:r>
            <a:r>
              <a:rPr sz="1050" kern="0" spc="-8" dirty="0">
                <a:solidFill>
                  <a:sysClr val="windowText" lastClr="000000"/>
                </a:solidFill>
                <a:latin typeface="Segoe UI"/>
                <a:cs typeface="Segoe UI"/>
              </a:rPr>
              <a:t> additional costs</a:t>
            </a:r>
            <a:endParaRPr sz="1050" kern="0">
              <a:solidFill>
                <a:sysClr val="windowText" lastClr="000000"/>
              </a:solidFill>
              <a:latin typeface="Segoe UI"/>
              <a:cs typeface="Segoe U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850577" y="2483834"/>
            <a:ext cx="1447800" cy="333264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L="444818" marR="3810" indent="-435769" defTabSz="685800">
              <a:spcBef>
                <a:spcPts val="79"/>
              </a:spcBef>
            </a:pPr>
            <a:r>
              <a:rPr sz="1050" b="1" kern="0" dirty="0">
                <a:solidFill>
                  <a:srgbClr val="0078D3"/>
                </a:solidFill>
                <a:latin typeface="Segoe UI Semibold"/>
                <a:cs typeface="Segoe UI Semibold"/>
              </a:rPr>
              <a:t>Intelligent</a:t>
            </a:r>
            <a:r>
              <a:rPr sz="1050" b="1" kern="0" spc="-64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1050" b="1" kern="0" spc="-8" dirty="0">
                <a:solidFill>
                  <a:srgbClr val="0078D3"/>
                </a:solidFill>
                <a:latin typeface="Segoe UI Semibold"/>
                <a:cs typeface="Segoe UI Semibold"/>
              </a:rPr>
              <a:t>performance </a:t>
            </a:r>
            <a:r>
              <a:rPr sz="1050" b="1" kern="0" dirty="0">
                <a:solidFill>
                  <a:srgbClr val="0078D3"/>
                </a:solidFill>
                <a:latin typeface="Segoe UI Semibold"/>
                <a:cs typeface="Segoe UI Semibold"/>
              </a:rPr>
              <a:t>and</a:t>
            </a:r>
            <a:r>
              <a:rPr sz="1050" b="1" kern="0" spc="-15" dirty="0">
                <a:solidFill>
                  <a:srgbClr val="0078D3"/>
                </a:solidFill>
                <a:latin typeface="Segoe UI Semibold"/>
                <a:cs typeface="Segoe UI Semibold"/>
              </a:rPr>
              <a:t> scale</a:t>
            </a:r>
            <a:endParaRPr sz="1050" kern="0">
              <a:solidFill>
                <a:sysClr val="windowText" lastClr="000000"/>
              </a:solidFill>
              <a:latin typeface="Segoe UI Semibold"/>
              <a:cs typeface="Segoe UI Semibold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855148" y="3028093"/>
            <a:ext cx="1439228" cy="655949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 marR="3810" indent="476" algn="ctr" defTabSz="685800">
              <a:spcBef>
                <a:spcPts val="75"/>
              </a:spcBef>
            </a:pPr>
            <a:r>
              <a:rPr sz="105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Improve</a:t>
            </a:r>
            <a:r>
              <a:rPr sz="1050" kern="0" spc="-38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1050" kern="0" spc="-8" dirty="0">
                <a:solidFill>
                  <a:sysClr val="windowText" lastClr="000000"/>
                </a:solidFill>
                <a:latin typeface="Segoe UI"/>
                <a:cs typeface="Segoe UI"/>
              </a:rPr>
              <a:t>performance </a:t>
            </a:r>
            <a:r>
              <a:rPr sz="105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with</a:t>
            </a:r>
            <a:r>
              <a:rPr sz="1050" kern="0" spc="-19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105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built-in</a:t>
            </a:r>
            <a:r>
              <a:rPr sz="1050" kern="0" spc="-19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1050" kern="0" spc="-8" dirty="0">
                <a:solidFill>
                  <a:sysClr val="windowText" lastClr="000000"/>
                </a:solidFill>
                <a:latin typeface="Segoe UI"/>
                <a:cs typeface="Segoe UI"/>
              </a:rPr>
              <a:t>intelligence </a:t>
            </a:r>
            <a:r>
              <a:rPr sz="105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and</a:t>
            </a:r>
            <a:r>
              <a:rPr sz="1050" kern="0" spc="-19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105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up</a:t>
            </a:r>
            <a:r>
              <a:rPr sz="1050" kern="0" spc="-4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105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to</a:t>
            </a:r>
            <a:r>
              <a:rPr sz="1050" kern="0" spc="-15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105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16TB</a:t>
            </a:r>
            <a:r>
              <a:rPr sz="1050" kern="0" spc="-4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1050" kern="0" spc="-8" dirty="0">
                <a:solidFill>
                  <a:sysClr val="windowText" lastClr="000000"/>
                </a:solidFill>
                <a:latin typeface="Segoe UI"/>
                <a:cs typeface="Segoe UI"/>
              </a:rPr>
              <a:t>storage </a:t>
            </a:r>
            <a:r>
              <a:rPr sz="105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and</a:t>
            </a:r>
            <a:r>
              <a:rPr sz="1050" kern="0" spc="-15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105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20K</a:t>
            </a:r>
            <a:r>
              <a:rPr sz="1050" kern="0" spc="-15" dirty="0">
                <a:solidFill>
                  <a:sysClr val="windowText" lastClr="000000"/>
                </a:solidFill>
                <a:latin typeface="Segoe UI"/>
                <a:cs typeface="Segoe UI"/>
              </a:rPr>
              <a:t> IOPs</a:t>
            </a:r>
            <a:endParaRPr sz="1050" kern="0">
              <a:solidFill>
                <a:sysClr val="windowText" lastClr="000000"/>
              </a:solidFill>
              <a:latin typeface="Segoe UI"/>
              <a:cs typeface="Segoe U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565552" y="2489321"/>
            <a:ext cx="1479709" cy="333264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L="2381" algn="ctr" defTabSz="685800">
              <a:spcBef>
                <a:spcPts val="79"/>
              </a:spcBef>
            </a:pPr>
            <a:r>
              <a:rPr sz="1050" b="1" kern="0" dirty="0">
                <a:solidFill>
                  <a:srgbClr val="0078D3"/>
                </a:solidFill>
                <a:latin typeface="Segoe UI Semibold"/>
                <a:cs typeface="Segoe UI Semibold"/>
              </a:rPr>
              <a:t>Industry-</a:t>
            </a:r>
            <a:r>
              <a:rPr sz="1050" b="1" kern="0" spc="-8" dirty="0">
                <a:solidFill>
                  <a:srgbClr val="0078D3"/>
                </a:solidFill>
                <a:latin typeface="Segoe UI Semibold"/>
                <a:cs typeface="Segoe UI Semibold"/>
              </a:rPr>
              <a:t>leading</a:t>
            </a:r>
            <a:endParaRPr sz="1050" kern="0">
              <a:solidFill>
                <a:sysClr val="windowText" lastClr="000000"/>
              </a:solidFill>
              <a:latin typeface="Segoe UI Semibold"/>
              <a:cs typeface="Segoe UI Semibold"/>
            </a:endParaRPr>
          </a:p>
          <a:p>
            <a:pPr algn="ctr" defTabSz="685800"/>
            <a:r>
              <a:rPr sz="1050" b="1" kern="0" dirty="0">
                <a:solidFill>
                  <a:srgbClr val="0078D3"/>
                </a:solidFill>
                <a:latin typeface="Segoe UI Semibold"/>
                <a:cs typeface="Segoe UI Semibold"/>
              </a:rPr>
              <a:t>security</a:t>
            </a:r>
            <a:r>
              <a:rPr sz="1050" b="1" kern="0" spc="-3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1050" b="1" kern="0" dirty="0">
                <a:solidFill>
                  <a:srgbClr val="0078D3"/>
                </a:solidFill>
                <a:latin typeface="Segoe UI Semibold"/>
                <a:cs typeface="Segoe UI Semibold"/>
              </a:rPr>
              <a:t>and</a:t>
            </a:r>
            <a:r>
              <a:rPr sz="1050" b="1" kern="0" spc="-3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1050" b="1" kern="0" spc="-8" dirty="0">
                <a:solidFill>
                  <a:srgbClr val="0078D3"/>
                </a:solidFill>
                <a:latin typeface="Segoe UI Semibold"/>
                <a:cs typeface="Segoe UI Semibold"/>
              </a:rPr>
              <a:t>compliance</a:t>
            </a:r>
            <a:endParaRPr sz="1050" kern="0">
              <a:solidFill>
                <a:sysClr val="windowText" lastClr="000000"/>
              </a:solidFill>
              <a:latin typeface="Segoe UI Semibold"/>
              <a:cs typeface="Segoe UI Semibold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717572" y="3033808"/>
            <a:ext cx="1179671" cy="817531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049" marR="3810" indent="-3810" algn="ctr" defTabSz="685800">
              <a:spcBef>
                <a:spcPts val="75"/>
              </a:spcBef>
            </a:pPr>
            <a:r>
              <a:rPr sz="105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Protect</a:t>
            </a:r>
            <a:r>
              <a:rPr sz="1050" kern="0" spc="-11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105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your</a:t>
            </a:r>
            <a:r>
              <a:rPr sz="1050" kern="0" spc="-15" dirty="0">
                <a:solidFill>
                  <a:sysClr val="windowText" lastClr="000000"/>
                </a:solidFill>
                <a:latin typeface="Segoe UI"/>
                <a:cs typeface="Segoe UI"/>
              </a:rPr>
              <a:t> data </a:t>
            </a:r>
            <a:r>
              <a:rPr sz="105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with</a:t>
            </a:r>
            <a:r>
              <a:rPr sz="1050" kern="0" spc="-26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1050" kern="0" spc="-8" dirty="0">
                <a:solidFill>
                  <a:sysClr val="windowText" lastClr="000000"/>
                </a:solidFill>
                <a:latin typeface="Segoe UI"/>
                <a:cs typeface="Segoe UI"/>
              </a:rPr>
              <a:t>enhanced </a:t>
            </a:r>
            <a:r>
              <a:rPr sz="105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security</a:t>
            </a:r>
            <a:r>
              <a:rPr sz="1050" kern="0" spc="-11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1050" kern="0" spc="-8" dirty="0">
                <a:solidFill>
                  <a:sysClr val="windowText" lastClr="000000"/>
                </a:solidFill>
                <a:latin typeface="Segoe UI"/>
                <a:cs typeface="Segoe UI"/>
              </a:rPr>
              <a:t>features </a:t>
            </a:r>
            <a:r>
              <a:rPr sz="105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including</a:t>
            </a:r>
            <a:r>
              <a:rPr sz="1050" kern="0" spc="-26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1050" kern="0" spc="-8" dirty="0">
                <a:solidFill>
                  <a:sysClr val="windowText" lastClr="000000"/>
                </a:solidFill>
                <a:latin typeface="Segoe UI"/>
                <a:cs typeface="Segoe UI"/>
              </a:rPr>
              <a:t>Advanced </a:t>
            </a:r>
            <a:r>
              <a:rPr sz="105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Threat</a:t>
            </a:r>
            <a:r>
              <a:rPr sz="1050" kern="0" spc="-23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1050" kern="0" spc="-8" dirty="0">
                <a:solidFill>
                  <a:sysClr val="windowText" lastClr="000000"/>
                </a:solidFill>
                <a:latin typeface="Segoe UI"/>
                <a:cs typeface="Segoe UI"/>
              </a:rPr>
              <a:t>Protection</a:t>
            </a:r>
            <a:endParaRPr sz="1050" kern="0">
              <a:solidFill>
                <a:sysClr val="windowText" lastClr="000000"/>
              </a:solidFill>
              <a:latin typeface="Segoe UI"/>
              <a:cs typeface="Segoe U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415593" y="2489988"/>
            <a:ext cx="1223486" cy="333264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algn="ctr" defTabSz="685800">
              <a:spcBef>
                <a:spcPts val="79"/>
              </a:spcBef>
            </a:pPr>
            <a:r>
              <a:rPr sz="1050" b="1" kern="0" spc="-8" dirty="0">
                <a:solidFill>
                  <a:srgbClr val="0078D3"/>
                </a:solidFill>
                <a:latin typeface="Segoe UI Semibold"/>
                <a:cs typeface="Segoe UI Semibold"/>
              </a:rPr>
              <a:t>Integration</a:t>
            </a:r>
            <a:r>
              <a:rPr sz="1050" b="1" kern="0" spc="-1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1050" b="1" kern="0" dirty="0">
                <a:solidFill>
                  <a:srgbClr val="0078D3"/>
                </a:solidFill>
                <a:latin typeface="Segoe UI Semibold"/>
                <a:cs typeface="Segoe UI Semibold"/>
              </a:rPr>
              <a:t>with</a:t>
            </a:r>
            <a:r>
              <a:rPr sz="1050" b="1" kern="0" spc="8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1050" b="1" kern="0" spc="-19" dirty="0">
                <a:solidFill>
                  <a:srgbClr val="0078D3"/>
                </a:solidFill>
                <a:latin typeface="Segoe UI Semibold"/>
                <a:cs typeface="Segoe UI Semibold"/>
              </a:rPr>
              <a:t>the</a:t>
            </a:r>
            <a:endParaRPr sz="1050" kern="0">
              <a:solidFill>
                <a:sysClr val="windowText" lastClr="000000"/>
              </a:solidFill>
              <a:latin typeface="Segoe UI Semibold"/>
              <a:cs typeface="Segoe UI Semibold"/>
            </a:endParaRPr>
          </a:p>
          <a:p>
            <a:pPr algn="ctr" defTabSz="685800"/>
            <a:r>
              <a:rPr sz="1050" b="1" kern="0" dirty="0">
                <a:solidFill>
                  <a:srgbClr val="0078D3"/>
                </a:solidFill>
                <a:latin typeface="Segoe UI Semibold"/>
                <a:cs typeface="Segoe UI Semibold"/>
              </a:rPr>
              <a:t>Azure</a:t>
            </a:r>
            <a:r>
              <a:rPr sz="1050" b="1" kern="0" spc="-4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1050" b="1" kern="0" spc="-8" dirty="0">
                <a:solidFill>
                  <a:srgbClr val="0078D3"/>
                </a:solidFill>
                <a:latin typeface="Segoe UI Semibold"/>
                <a:cs typeface="Segoe UI Semibold"/>
              </a:rPr>
              <a:t>ecosystem</a:t>
            </a:r>
            <a:endParaRPr sz="1050" kern="0">
              <a:solidFill>
                <a:sysClr val="windowText" lastClr="000000"/>
              </a:solidFill>
              <a:latin typeface="Segoe UI Semibold"/>
              <a:cs typeface="Segoe UI Semibold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384732" y="3034474"/>
            <a:ext cx="1283494" cy="817531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 marR="3810" algn="ctr" defTabSz="685800">
              <a:spcBef>
                <a:spcPts val="75"/>
              </a:spcBef>
            </a:pPr>
            <a:r>
              <a:rPr sz="105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Build</a:t>
            </a:r>
            <a:r>
              <a:rPr sz="1050" kern="0" spc="-11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105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apps</a:t>
            </a:r>
            <a:r>
              <a:rPr sz="1050" kern="0" spc="-15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105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faster</a:t>
            </a:r>
            <a:r>
              <a:rPr sz="1050" kern="0" spc="-15" dirty="0">
                <a:solidFill>
                  <a:sysClr val="windowText" lastClr="000000"/>
                </a:solidFill>
                <a:latin typeface="Segoe UI"/>
                <a:cs typeface="Segoe UI"/>
              </a:rPr>
              <a:t> with </a:t>
            </a:r>
            <a:r>
              <a:rPr sz="105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Azure services</a:t>
            </a:r>
            <a:r>
              <a:rPr sz="1050" kern="0" spc="11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1050" kern="0" spc="-19" dirty="0">
                <a:solidFill>
                  <a:sysClr val="windowText" lastClr="000000"/>
                </a:solidFill>
                <a:latin typeface="Segoe UI"/>
                <a:cs typeface="Segoe UI"/>
              </a:rPr>
              <a:t>and </a:t>
            </a:r>
            <a:r>
              <a:rPr sz="105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safeguard</a:t>
            </a:r>
            <a:r>
              <a:rPr sz="1050" kern="0" spc="-34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1050" kern="0" spc="-15" dirty="0">
                <a:solidFill>
                  <a:sysClr val="windowText" lastClr="000000"/>
                </a:solidFill>
                <a:latin typeface="Segoe UI"/>
                <a:cs typeface="Segoe UI"/>
              </a:rPr>
              <a:t>your </a:t>
            </a:r>
            <a:r>
              <a:rPr sz="105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innovation</a:t>
            </a:r>
            <a:r>
              <a:rPr sz="1050" kern="0" spc="-60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1050" kern="0" spc="-15" dirty="0">
                <a:solidFill>
                  <a:sysClr val="windowText" lastClr="000000"/>
                </a:solidFill>
                <a:latin typeface="Segoe UI"/>
                <a:cs typeface="Segoe UI"/>
              </a:rPr>
              <a:t>with</a:t>
            </a:r>
            <a:r>
              <a:rPr sz="1050" kern="0" spc="375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105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Azure</a:t>
            </a:r>
            <a:r>
              <a:rPr sz="1050" kern="0" spc="-19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105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IP</a:t>
            </a:r>
            <a:r>
              <a:rPr sz="1050" kern="0" spc="-19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1050" kern="0" spc="-8" dirty="0">
                <a:solidFill>
                  <a:sysClr val="windowText" lastClr="000000"/>
                </a:solidFill>
                <a:latin typeface="Segoe UI"/>
                <a:cs typeface="Segoe UI"/>
              </a:rPr>
              <a:t>Advantage</a:t>
            </a:r>
            <a:endParaRPr sz="1050" kern="0">
              <a:solidFill>
                <a:sysClr val="windowText" lastClr="000000"/>
              </a:solidFill>
              <a:latin typeface="Segoe UI"/>
              <a:cs typeface="Segoe UI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6133338" y="1890522"/>
            <a:ext cx="344329" cy="425291"/>
            <a:chOff x="8177783" y="2520695"/>
            <a:chExt cx="459105" cy="567055"/>
          </a:xfrm>
        </p:grpSpPr>
        <p:sp>
          <p:nvSpPr>
            <p:cNvPr id="14" name="object 14"/>
            <p:cNvSpPr/>
            <p:nvPr/>
          </p:nvSpPr>
          <p:spPr>
            <a:xfrm>
              <a:off x="8177783" y="2750819"/>
              <a:ext cx="459105" cy="337185"/>
            </a:xfrm>
            <a:custGeom>
              <a:avLst/>
              <a:gdLst/>
              <a:ahLst/>
              <a:cxnLst/>
              <a:rect l="l" t="t" r="r" b="b"/>
              <a:pathLst>
                <a:path w="459104" h="337185">
                  <a:moveTo>
                    <a:pt x="458724" y="0"/>
                  </a:moveTo>
                  <a:lnTo>
                    <a:pt x="0" y="0"/>
                  </a:lnTo>
                  <a:lnTo>
                    <a:pt x="0" y="336803"/>
                  </a:lnTo>
                  <a:lnTo>
                    <a:pt x="458724" y="336803"/>
                  </a:lnTo>
                  <a:lnTo>
                    <a:pt x="45872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defTabSz="685800"/>
              <a:endParaRPr sz="1350" kern="0">
                <a:solidFill>
                  <a:sysClr val="windowText" lastClr="000000"/>
                </a:solidFill>
              </a:endParaRPr>
            </a:p>
          </p:txBody>
        </p:sp>
        <p:pic>
          <p:nvPicPr>
            <p:cNvPr id="15" name="object 1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54567" y="2840735"/>
              <a:ext cx="105155" cy="175260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8231123" y="2520695"/>
              <a:ext cx="352425" cy="291465"/>
            </a:xfrm>
            <a:custGeom>
              <a:avLst/>
              <a:gdLst/>
              <a:ahLst/>
              <a:cxnLst/>
              <a:rect l="l" t="t" r="r" b="b"/>
              <a:pathLst>
                <a:path w="352425" h="291464">
                  <a:moveTo>
                    <a:pt x="176022" y="0"/>
                  </a:moveTo>
                  <a:lnTo>
                    <a:pt x="129248" y="6322"/>
                  </a:lnTo>
                  <a:lnTo>
                    <a:pt x="87206" y="24167"/>
                  </a:lnTo>
                  <a:lnTo>
                    <a:pt x="51577" y="51847"/>
                  </a:lnTo>
                  <a:lnTo>
                    <a:pt x="24045" y="87677"/>
                  </a:lnTo>
                  <a:lnTo>
                    <a:pt x="6291" y="129969"/>
                  </a:lnTo>
                  <a:lnTo>
                    <a:pt x="0" y="177037"/>
                  </a:lnTo>
                  <a:lnTo>
                    <a:pt x="0" y="291083"/>
                  </a:lnTo>
                  <a:lnTo>
                    <a:pt x="52831" y="291083"/>
                  </a:lnTo>
                  <a:lnTo>
                    <a:pt x="52831" y="177164"/>
                  </a:lnTo>
                  <a:lnTo>
                    <a:pt x="62507" y="128918"/>
                  </a:lnTo>
                  <a:lnTo>
                    <a:pt x="88900" y="89519"/>
                  </a:lnTo>
                  <a:lnTo>
                    <a:pt x="128055" y="62954"/>
                  </a:lnTo>
                  <a:lnTo>
                    <a:pt x="176022" y="53212"/>
                  </a:lnTo>
                  <a:lnTo>
                    <a:pt x="223988" y="62954"/>
                  </a:lnTo>
                  <a:lnTo>
                    <a:pt x="263143" y="89519"/>
                  </a:lnTo>
                  <a:lnTo>
                    <a:pt x="289536" y="128918"/>
                  </a:lnTo>
                  <a:lnTo>
                    <a:pt x="299211" y="177164"/>
                  </a:lnTo>
                  <a:lnTo>
                    <a:pt x="299084" y="291083"/>
                  </a:lnTo>
                  <a:lnTo>
                    <a:pt x="352044" y="291083"/>
                  </a:lnTo>
                  <a:lnTo>
                    <a:pt x="352044" y="177037"/>
                  </a:lnTo>
                  <a:lnTo>
                    <a:pt x="345752" y="129969"/>
                  </a:lnTo>
                  <a:lnTo>
                    <a:pt x="327998" y="87677"/>
                  </a:lnTo>
                  <a:lnTo>
                    <a:pt x="300466" y="51847"/>
                  </a:lnTo>
                  <a:lnTo>
                    <a:pt x="264837" y="24167"/>
                  </a:lnTo>
                  <a:lnTo>
                    <a:pt x="222795" y="6322"/>
                  </a:lnTo>
                  <a:lnTo>
                    <a:pt x="17602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defTabSz="685800"/>
              <a:endParaRPr sz="1350" kern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17" name="object 17"/>
          <p:cNvGrpSpPr/>
          <p:nvPr/>
        </p:nvGrpSpPr>
        <p:grpSpPr>
          <a:xfrm>
            <a:off x="4339971" y="1924812"/>
            <a:ext cx="472440" cy="391001"/>
            <a:chOff x="5786628" y="2566416"/>
            <a:chExt cx="629920" cy="521334"/>
          </a:xfrm>
        </p:grpSpPr>
        <p:pic>
          <p:nvPicPr>
            <p:cNvPr id="18" name="object 1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97168" y="2900172"/>
              <a:ext cx="118872" cy="187451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6297168" y="2673096"/>
              <a:ext cx="119380" cy="187960"/>
            </a:xfrm>
            <a:custGeom>
              <a:avLst/>
              <a:gdLst/>
              <a:ahLst/>
              <a:cxnLst/>
              <a:rect l="l" t="t" r="r" b="b"/>
              <a:pathLst>
                <a:path w="119379" h="187960">
                  <a:moveTo>
                    <a:pt x="41656" y="0"/>
                  </a:moveTo>
                  <a:lnTo>
                    <a:pt x="0" y="41275"/>
                  </a:lnTo>
                  <a:lnTo>
                    <a:pt x="24070" y="74491"/>
                  </a:lnTo>
                  <a:lnTo>
                    <a:pt x="42163" y="110410"/>
                  </a:lnTo>
                  <a:lnTo>
                    <a:pt x="54256" y="148306"/>
                  </a:lnTo>
                  <a:lnTo>
                    <a:pt x="60325" y="187451"/>
                  </a:lnTo>
                  <a:lnTo>
                    <a:pt x="118872" y="187451"/>
                  </a:lnTo>
                  <a:lnTo>
                    <a:pt x="111771" y="137302"/>
                  </a:lnTo>
                  <a:lnTo>
                    <a:pt x="96551" y="88582"/>
                  </a:lnTo>
                  <a:lnTo>
                    <a:pt x="73187" y="42433"/>
                  </a:lnTo>
                  <a:lnTo>
                    <a:pt x="41656" y="0"/>
                  </a:lnTo>
                  <a:close/>
                </a:path>
              </a:pathLst>
            </a:custGeom>
            <a:solidFill>
              <a:srgbClr val="0078D3"/>
            </a:solidFill>
          </p:spPr>
          <p:txBody>
            <a:bodyPr wrap="square" lIns="0" tIns="0" rIns="0" bIns="0" rtlCol="0"/>
            <a:lstStyle/>
            <a:p>
              <a:pPr defTabSz="685800"/>
              <a:endParaRPr sz="135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0" name="object 20"/>
            <p:cNvSpPr/>
            <p:nvPr/>
          </p:nvSpPr>
          <p:spPr>
            <a:xfrm>
              <a:off x="5786628" y="2566415"/>
              <a:ext cx="523240" cy="294640"/>
            </a:xfrm>
            <a:custGeom>
              <a:avLst/>
              <a:gdLst/>
              <a:ahLst/>
              <a:cxnLst/>
              <a:rect l="l" t="t" r="r" b="b"/>
              <a:pathLst>
                <a:path w="523239" h="294639">
                  <a:moveTo>
                    <a:pt x="118872" y="148336"/>
                  </a:moveTo>
                  <a:lnTo>
                    <a:pt x="77216" y="106680"/>
                  </a:lnTo>
                  <a:lnTo>
                    <a:pt x="47015" y="147116"/>
                  </a:lnTo>
                  <a:lnTo>
                    <a:pt x="23507" y="192316"/>
                  </a:lnTo>
                  <a:lnTo>
                    <a:pt x="7543" y="241554"/>
                  </a:lnTo>
                  <a:lnTo>
                    <a:pt x="0" y="294132"/>
                  </a:lnTo>
                  <a:lnTo>
                    <a:pt x="58547" y="294132"/>
                  </a:lnTo>
                  <a:lnTo>
                    <a:pt x="64858" y="253555"/>
                  </a:lnTo>
                  <a:lnTo>
                    <a:pt x="77368" y="215379"/>
                  </a:lnTo>
                  <a:lnTo>
                    <a:pt x="95542" y="180136"/>
                  </a:lnTo>
                  <a:lnTo>
                    <a:pt x="118872" y="148336"/>
                  </a:lnTo>
                  <a:close/>
                </a:path>
                <a:path w="523239" h="294639">
                  <a:moveTo>
                    <a:pt x="294132" y="0"/>
                  </a:moveTo>
                  <a:lnTo>
                    <a:pt x="244373" y="7442"/>
                  </a:lnTo>
                  <a:lnTo>
                    <a:pt x="196062" y="22948"/>
                  </a:lnTo>
                  <a:lnTo>
                    <a:pt x="150304" y="46570"/>
                  </a:lnTo>
                  <a:lnTo>
                    <a:pt x="108204" y="78359"/>
                  </a:lnTo>
                  <a:lnTo>
                    <a:pt x="149606" y="120396"/>
                  </a:lnTo>
                  <a:lnTo>
                    <a:pt x="182524" y="96088"/>
                  </a:lnTo>
                  <a:lnTo>
                    <a:pt x="218097" y="77838"/>
                  </a:lnTo>
                  <a:lnTo>
                    <a:pt x="255562" y="65659"/>
                  </a:lnTo>
                  <a:lnTo>
                    <a:pt x="294132" y="59563"/>
                  </a:lnTo>
                  <a:lnTo>
                    <a:pt x="294132" y="0"/>
                  </a:lnTo>
                  <a:close/>
                </a:path>
                <a:path w="523239" h="294639">
                  <a:moveTo>
                    <a:pt x="522732" y="78359"/>
                  </a:moveTo>
                  <a:lnTo>
                    <a:pt x="482219" y="47739"/>
                  </a:lnTo>
                  <a:lnTo>
                    <a:pt x="436905" y="23990"/>
                  </a:lnTo>
                  <a:lnTo>
                    <a:pt x="387642" y="7835"/>
                  </a:lnTo>
                  <a:lnTo>
                    <a:pt x="335280" y="0"/>
                  </a:lnTo>
                  <a:lnTo>
                    <a:pt x="335280" y="59563"/>
                  </a:lnTo>
                  <a:lnTo>
                    <a:pt x="375856" y="65925"/>
                  </a:lnTo>
                  <a:lnTo>
                    <a:pt x="414032" y="78549"/>
                  </a:lnTo>
                  <a:lnTo>
                    <a:pt x="449275" y="96901"/>
                  </a:lnTo>
                  <a:lnTo>
                    <a:pt x="481076" y="120396"/>
                  </a:lnTo>
                  <a:lnTo>
                    <a:pt x="522732" y="7835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defTabSz="685800"/>
              <a:endParaRPr sz="135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6042660" y="2731007"/>
              <a:ext cx="208915" cy="207645"/>
            </a:xfrm>
            <a:custGeom>
              <a:avLst/>
              <a:gdLst/>
              <a:ahLst/>
              <a:cxnLst/>
              <a:rect l="l" t="t" r="r" b="b"/>
              <a:pathLst>
                <a:path w="208914" h="207644">
                  <a:moveTo>
                    <a:pt x="208788" y="42164"/>
                  </a:moveTo>
                  <a:lnTo>
                    <a:pt x="166370" y="0"/>
                  </a:lnTo>
                  <a:lnTo>
                    <a:pt x="71780" y="94068"/>
                  </a:lnTo>
                  <a:lnTo>
                    <a:pt x="58674" y="91440"/>
                  </a:lnTo>
                  <a:lnTo>
                    <a:pt x="35839" y="95999"/>
                  </a:lnTo>
                  <a:lnTo>
                    <a:pt x="17183" y="108407"/>
                  </a:lnTo>
                  <a:lnTo>
                    <a:pt x="4610" y="126809"/>
                  </a:lnTo>
                  <a:lnTo>
                    <a:pt x="0" y="149352"/>
                  </a:lnTo>
                  <a:lnTo>
                    <a:pt x="4610" y="171907"/>
                  </a:lnTo>
                  <a:lnTo>
                    <a:pt x="17183" y="190309"/>
                  </a:lnTo>
                  <a:lnTo>
                    <a:pt x="35839" y="202717"/>
                  </a:lnTo>
                  <a:lnTo>
                    <a:pt x="58674" y="207264"/>
                  </a:lnTo>
                  <a:lnTo>
                    <a:pt x="81495" y="202717"/>
                  </a:lnTo>
                  <a:lnTo>
                    <a:pt x="100152" y="190309"/>
                  </a:lnTo>
                  <a:lnTo>
                    <a:pt x="112725" y="171907"/>
                  </a:lnTo>
                  <a:lnTo>
                    <a:pt x="117348" y="149352"/>
                  </a:lnTo>
                  <a:lnTo>
                    <a:pt x="114338" y="134696"/>
                  </a:lnTo>
                  <a:lnTo>
                    <a:pt x="208788" y="42164"/>
                  </a:lnTo>
                  <a:close/>
                </a:path>
              </a:pathLst>
            </a:custGeom>
            <a:solidFill>
              <a:srgbClr val="0078D3"/>
            </a:solidFill>
          </p:spPr>
          <p:txBody>
            <a:bodyPr wrap="square" lIns="0" tIns="0" rIns="0" bIns="0" rtlCol="0"/>
            <a:lstStyle/>
            <a:p>
              <a:pPr defTabSz="685800"/>
              <a:endParaRPr sz="1350" kern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22" name="object 22"/>
          <p:cNvGrpSpPr/>
          <p:nvPr/>
        </p:nvGrpSpPr>
        <p:grpSpPr>
          <a:xfrm>
            <a:off x="7669530" y="1907666"/>
            <a:ext cx="713423" cy="403860"/>
            <a:chOff x="10226040" y="2543555"/>
            <a:chExt cx="951230" cy="538480"/>
          </a:xfrm>
        </p:grpSpPr>
        <p:sp>
          <p:nvSpPr>
            <p:cNvPr id="23" name="object 23"/>
            <p:cNvSpPr/>
            <p:nvPr/>
          </p:nvSpPr>
          <p:spPr>
            <a:xfrm>
              <a:off x="10302240" y="2583179"/>
              <a:ext cx="787400" cy="436880"/>
            </a:xfrm>
            <a:custGeom>
              <a:avLst/>
              <a:gdLst/>
              <a:ahLst/>
              <a:cxnLst/>
              <a:rect l="l" t="t" r="r" b="b"/>
              <a:pathLst>
                <a:path w="787400" h="436880">
                  <a:moveTo>
                    <a:pt x="0" y="370332"/>
                  </a:moveTo>
                  <a:lnTo>
                    <a:pt x="432180" y="392557"/>
                  </a:lnTo>
                </a:path>
                <a:path w="787400" h="436880">
                  <a:moveTo>
                    <a:pt x="681481" y="0"/>
                  </a:moveTo>
                  <a:lnTo>
                    <a:pt x="345948" y="436499"/>
                  </a:lnTo>
                </a:path>
                <a:path w="787400" h="436880">
                  <a:moveTo>
                    <a:pt x="504443" y="409702"/>
                  </a:moveTo>
                  <a:lnTo>
                    <a:pt x="787018" y="335280"/>
                  </a:lnTo>
                </a:path>
                <a:path w="787400" h="436880">
                  <a:moveTo>
                    <a:pt x="219455" y="32004"/>
                  </a:moveTo>
                  <a:lnTo>
                    <a:pt x="297560" y="306324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685800"/>
              <a:endParaRPr sz="135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4" name="object 24"/>
            <p:cNvSpPr/>
            <p:nvPr/>
          </p:nvSpPr>
          <p:spPr>
            <a:xfrm>
              <a:off x="10392156" y="2711195"/>
              <a:ext cx="624840" cy="370840"/>
            </a:xfrm>
            <a:custGeom>
              <a:avLst/>
              <a:gdLst/>
              <a:ahLst/>
              <a:cxnLst/>
              <a:rect l="l" t="t" r="r" b="b"/>
              <a:pathLst>
                <a:path w="624840" h="370839">
                  <a:moveTo>
                    <a:pt x="624840" y="300228"/>
                  </a:moveTo>
                  <a:lnTo>
                    <a:pt x="619417" y="272618"/>
                  </a:lnTo>
                  <a:lnTo>
                    <a:pt x="604532" y="250367"/>
                  </a:lnTo>
                  <a:lnTo>
                    <a:pt x="582244" y="235534"/>
                  </a:lnTo>
                  <a:lnTo>
                    <a:pt x="554609" y="230124"/>
                  </a:lnTo>
                  <a:lnTo>
                    <a:pt x="432752" y="230124"/>
                  </a:lnTo>
                  <a:lnTo>
                    <a:pt x="438912" y="185166"/>
                  </a:lnTo>
                  <a:lnTo>
                    <a:pt x="432181" y="135953"/>
                  </a:lnTo>
                  <a:lnTo>
                    <a:pt x="413194" y="91732"/>
                  </a:lnTo>
                  <a:lnTo>
                    <a:pt x="383755" y="54254"/>
                  </a:lnTo>
                  <a:lnTo>
                    <a:pt x="345655" y="25298"/>
                  </a:lnTo>
                  <a:lnTo>
                    <a:pt x="300710" y="6616"/>
                  </a:lnTo>
                  <a:lnTo>
                    <a:pt x="250698" y="0"/>
                  </a:lnTo>
                  <a:lnTo>
                    <a:pt x="200672" y="6616"/>
                  </a:lnTo>
                  <a:lnTo>
                    <a:pt x="155727" y="25298"/>
                  </a:lnTo>
                  <a:lnTo>
                    <a:pt x="117627" y="54254"/>
                  </a:lnTo>
                  <a:lnTo>
                    <a:pt x="88188" y="91732"/>
                  </a:lnTo>
                  <a:lnTo>
                    <a:pt x="69202" y="135953"/>
                  </a:lnTo>
                  <a:lnTo>
                    <a:pt x="62484" y="185166"/>
                  </a:lnTo>
                  <a:lnTo>
                    <a:pt x="68656" y="230441"/>
                  </a:lnTo>
                  <a:lnTo>
                    <a:pt x="43180" y="235534"/>
                  </a:lnTo>
                  <a:lnTo>
                    <a:pt x="20828" y="250367"/>
                  </a:lnTo>
                  <a:lnTo>
                    <a:pt x="5613" y="272618"/>
                  </a:lnTo>
                  <a:lnTo>
                    <a:pt x="0" y="300228"/>
                  </a:lnTo>
                  <a:lnTo>
                    <a:pt x="5613" y="327799"/>
                  </a:lnTo>
                  <a:lnTo>
                    <a:pt x="20828" y="350050"/>
                  </a:lnTo>
                  <a:lnTo>
                    <a:pt x="43180" y="364921"/>
                  </a:lnTo>
                  <a:lnTo>
                    <a:pt x="70231" y="370332"/>
                  </a:lnTo>
                  <a:lnTo>
                    <a:pt x="250698" y="370332"/>
                  </a:lnTo>
                  <a:lnTo>
                    <a:pt x="554609" y="370332"/>
                  </a:lnTo>
                  <a:lnTo>
                    <a:pt x="582244" y="364921"/>
                  </a:lnTo>
                  <a:lnTo>
                    <a:pt x="604532" y="350050"/>
                  </a:lnTo>
                  <a:lnTo>
                    <a:pt x="619417" y="327799"/>
                  </a:lnTo>
                  <a:lnTo>
                    <a:pt x="624840" y="300228"/>
                  </a:lnTo>
                  <a:close/>
                </a:path>
              </a:pathLst>
            </a:custGeom>
            <a:solidFill>
              <a:srgbClr val="23395E"/>
            </a:solidFill>
          </p:spPr>
          <p:txBody>
            <a:bodyPr wrap="square" lIns="0" tIns="0" rIns="0" bIns="0" rtlCol="0"/>
            <a:lstStyle/>
            <a:p>
              <a:pPr defTabSz="685800"/>
              <a:endParaRPr sz="1350" kern="0">
                <a:solidFill>
                  <a:sysClr val="windowText" lastClr="000000"/>
                </a:solidFill>
              </a:endParaRPr>
            </a:p>
          </p:txBody>
        </p:sp>
        <p:pic>
          <p:nvPicPr>
            <p:cNvPr id="25" name="object 2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704576" y="2775203"/>
              <a:ext cx="248412" cy="242316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454640" y="2545079"/>
              <a:ext cx="106679" cy="106680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908792" y="2543555"/>
              <a:ext cx="106679" cy="105156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070336" y="2855975"/>
              <a:ext cx="106680" cy="106679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226040" y="2892551"/>
              <a:ext cx="106679" cy="105156"/>
            </a:xfrm>
            <a:prstGeom prst="rect">
              <a:avLst/>
            </a:prstGeom>
          </p:spPr>
        </p:pic>
      </p:grpSp>
      <p:grpSp>
        <p:nvGrpSpPr>
          <p:cNvPr id="30" name="object 30"/>
          <p:cNvGrpSpPr/>
          <p:nvPr/>
        </p:nvGrpSpPr>
        <p:grpSpPr>
          <a:xfrm>
            <a:off x="2714625" y="1907666"/>
            <a:ext cx="355759" cy="405765"/>
            <a:chOff x="3619500" y="2543555"/>
            <a:chExt cx="474345" cy="541020"/>
          </a:xfrm>
        </p:grpSpPr>
        <p:sp>
          <p:nvSpPr>
            <p:cNvPr id="31" name="object 31"/>
            <p:cNvSpPr/>
            <p:nvPr/>
          </p:nvSpPr>
          <p:spPr>
            <a:xfrm>
              <a:off x="3619500" y="2543555"/>
              <a:ext cx="474345" cy="541020"/>
            </a:xfrm>
            <a:custGeom>
              <a:avLst/>
              <a:gdLst/>
              <a:ahLst/>
              <a:cxnLst/>
              <a:rect l="l" t="t" r="r" b="b"/>
              <a:pathLst>
                <a:path w="474345" h="541019">
                  <a:moveTo>
                    <a:pt x="50292" y="0"/>
                  </a:moveTo>
                  <a:lnTo>
                    <a:pt x="0" y="0"/>
                  </a:lnTo>
                  <a:lnTo>
                    <a:pt x="0" y="541020"/>
                  </a:lnTo>
                  <a:lnTo>
                    <a:pt x="50292" y="541020"/>
                  </a:lnTo>
                  <a:lnTo>
                    <a:pt x="50292" y="0"/>
                  </a:lnTo>
                  <a:close/>
                </a:path>
                <a:path w="474345" h="541019">
                  <a:moveTo>
                    <a:pt x="135636" y="85344"/>
                  </a:moveTo>
                  <a:lnTo>
                    <a:pt x="85344" y="85344"/>
                  </a:lnTo>
                  <a:lnTo>
                    <a:pt x="85344" y="541020"/>
                  </a:lnTo>
                  <a:lnTo>
                    <a:pt x="135636" y="541020"/>
                  </a:lnTo>
                  <a:lnTo>
                    <a:pt x="135636" y="85344"/>
                  </a:lnTo>
                  <a:close/>
                </a:path>
                <a:path w="474345" h="541019">
                  <a:moveTo>
                    <a:pt x="220980" y="169164"/>
                  </a:moveTo>
                  <a:lnTo>
                    <a:pt x="170688" y="169164"/>
                  </a:lnTo>
                  <a:lnTo>
                    <a:pt x="170688" y="541020"/>
                  </a:lnTo>
                  <a:lnTo>
                    <a:pt x="220980" y="541020"/>
                  </a:lnTo>
                  <a:lnTo>
                    <a:pt x="220980" y="169164"/>
                  </a:lnTo>
                  <a:close/>
                </a:path>
                <a:path w="474345" h="541019">
                  <a:moveTo>
                    <a:pt x="306324" y="252984"/>
                  </a:moveTo>
                  <a:lnTo>
                    <a:pt x="252984" y="252984"/>
                  </a:lnTo>
                  <a:lnTo>
                    <a:pt x="252984" y="541020"/>
                  </a:lnTo>
                  <a:lnTo>
                    <a:pt x="306324" y="541020"/>
                  </a:lnTo>
                  <a:lnTo>
                    <a:pt x="306324" y="252984"/>
                  </a:lnTo>
                  <a:close/>
                </a:path>
                <a:path w="474345" h="541019">
                  <a:moveTo>
                    <a:pt x="388607" y="338328"/>
                  </a:moveTo>
                  <a:lnTo>
                    <a:pt x="338328" y="338328"/>
                  </a:lnTo>
                  <a:lnTo>
                    <a:pt x="338328" y="541020"/>
                  </a:lnTo>
                  <a:lnTo>
                    <a:pt x="388607" y="541020"/>
                  </a:lnTo>
                  <a:lnTo>
                    <a:pt x="388607" y="338328"/>
                  </a:lnTo>
                  <a:close/>
                </a:path>
                <a:path w="474345" h="541019">
                  <a:moveTo>
                    <a:pt x="473964" y="423672"/>
                  </a:moveTo>
                  <a:lnTo>
                    <a:pt x="423672" y="423672"/>
                  </a:lnTo>
                  <a:lnTo>
                    <a:pt x="423672" y="541020"/>
                  </a:lnTo>
                  <a:lnTo>
                    <a:pt x="473964" y="541020"/>
                  </a:lnTo>
                  <a:lnTo>
                    <a:pt x="473964" y="42367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defTabSz="685800"/>
              <a:endParaRPr sz="135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2" name="object 32"/>
            <p:cNvSpPr/>
            <p:nvPr/>
          </p:nvSpPr>
          <p:spPr>
            <a:xfrm>
              <a:off x="3957827" y="2543555"/>
              <a:ext cx="135890" cy="262255"/>
            </a:xfrm>
            <a:custGeom>
              <a:avLst/>
              <a:gdLst/>
              <a:ahLst/>
              <a:cxnLst/>
              <a:rect l="l" t="t" r="r" b="b"/>
              <a:pathLst>
                <a:path w="135889" h="262255">
                  <a:moveTo>
                    <a:pt x="4063" y="178181"/>
                  </a:moveTo>
                  <a:lnTo>
                    <a:pt x="4063" y="216535"/>
                  </a:lnTo>
                  <a:lnTo>
                    <a:pt x="16581" y="222222"/>
                  </a:lnTo>
                  <a:lnTo>
                    <a:pt x="29622" y="226218"/>
                  </a:lnTo>
                  <a:lnTo>
                    <a:pt x="43283" y="228643"/>
                  </a:lnTo>
                  <a:lnTo>
                    <a:pt x="57658" y="229616"/>
                  </a:lnTo>
                  <a:lnTo>
                    <a:pt x="57658" y="262128"/>
                  </a:lnTo>
                  <a:lnTo>
                    <a:pt x="77977" y="262128"/>
                  </a:lnTo>
                  <a:lnTo>
                    <a:pt x="77977" y="228854"/>
                  </a:lnTo>
                  <a:lnTo>
                    <a:pt x="91263" y="226456"/>
                  </a:lnTo>
                  <a:lnTo>
                    <a:pt x="127545" y="203783"/>
                  </a:lnTo>
                  <a:lnTo>
                    <a:pt x="131103" y="196850"/>
                  </a:lnTo>
                  <a:lnTo>
                    <a:pt x="57658" y="196850"/>
                  </a:lnTo>
                  <a:lnTo>
                    <a:pt x="51046" y="195961"/>
                  </a:lnTo>
                  <a:lnTo>
                    <a:pt x="13922" y="184102"/>
                  </a:lnTo>
                  <a:lnTo>
                    <a:pt x="8427" y="181135"/>
                  </a:lnTo>
                  <a:lnTo>
                    <a:pt x="4063" y="178181"/>
                  </a:lnTo>
                  <a:close/>
                </a:path>
                <a:path w="135889" h="262255">
                  <a:moveTo>
                    <a:pt x="77977" y="0"/>
                  </a:moveTo>
                  <a:lnTo>
                    <a:pt x="57658" y="0"/>
                  </a:lnTo>
                  <a:lnTo>
                    <a:pt x="57658" y="29337"/>
                  </a:lnTo>
                  <a:lnTo>
                    <a:pt x="45380" y="31525"/>
                  </a:lnTo>
                  <a:lnTo>
                    <a:pt x="9108" y="55276"/>
                  </a:lnTo>
                  <a:lnTo>
                    <a:pt x="0" y="84709"/>
                  </a:lnTo>
                  <a:lnTo>
                    <a:pt x="831" y="95434"/>
                  </a:lnTo>
                  <a:lnTo>
                    <a:pt x="30765" y="133842"/>
                  </a:lnTo>
                  <a:lnTo>
                    <a:pt x="57658" y="145669"/>
                  </a:lnTo>
                  <a:lnTo>
                    <a:pt x="57658" y="196850"/>
                  </a:lnTo>
                  <a:lnTo>
                    <a:pt x="131103" y="196850"/>
                  </a:lnTo>
                  <a:lnTo>
                    <a:pt x="131559" y="195961"/>
                  </a:lnTo>
                  <a:lnTo>
                    <a:pt x="77977" y="195961"/>
                  </a:lnTo>
                  <a:lnTo>
                    <a:pt x="77977" y="153670"/>
                  </a:lnTo>
                  <a:lnTo>
                    <a:pt x="131531" y="153670"/>
                  </a:lnTo>
                  <a:lnTo>
                    <a:pt x="128188" y="147062"/>
                  </a:lnTo>
                  <a:lnTo>
                    <a:pt x="92477" y="120217"/>
                  </a:lnTo>
                  <a:lnTo>
                    <a:pt x="77977" y="114427"/>
                  </a:lnTo>
                  <a:lnTo>
                    <a:pt x="77977" y="106553"/>
                  </a:lnTo>
                  <a:lnTo>
                    <a:pt x="57658" y="106553"/>
                  </a:lnTo>
                  <a:lnTo>
                    <a:pt x="48950" y="101478"/>
                  </a:lnTo>
                  <a:lnTo>
                    <a:pt x="42672" y="95773"/>
                  </a:lnTo>
                  <a:lnTo>
                    <a:pt x="38869" y="89425"/>
                  </a:lnTo>
                  <a:lnTo>
                    <a:pt x="37592" y="82423"/>
                  </a:lnTo>
                  <a:lnTo>
                    <a:pt x="38869" y="74872"/>
                  </a:lnTo>
                  <a:lnTo>
                    <a:pt x="42672" y="68976"/>
                  </a:lnTo>
                  <a:lnTo>
                    <a:pt x="48950" y="64724"/>
                  </a:lnTo>
                  <a:lnTo>
                    <a:pt x="57658" y="62103"/>
                  </a:lnTo>
                  <a:lnTo>
                    <a:pt x="77977" y="62103"/>
                  </a:lnTo>
                  <a:lnTo>
                    <a:pt x="77977" y="61341"/>
                  </a:lnTo>
                  <a:lnTo>
                    <a:pt x="122427" y="61341"/>
                  </a:lnTo>
                  <a:lnTo>
                    <a:pt x="122427" y="38354"/>
                  </a:lnTo>
                  <a:lnTo>
                    <a:pt x="114232" y="34688"/>
                  </a:lnTo>
                  <a:lnTo>
                    <a:pt x="104108" y="31892"/>
                  </a:lnTo>
                  <a:lnTo>
                    <a:pt x="92031" y="29977"/>
                  </a:lnTo>
                  <a:lnTo>
                    <a:pt x="77977" y="28956"/>
                  </a:lnTo>
                  <a:lnTo>
                    <a:pt x="77977" y="0"/>
                  </a:lnTo>
                  <a:close/>
                </a:path>
                <a:path w="135889" h="262255">
                  <a:moveTo>
                    <a:pt x="131531" y="153670"/>
                  </a:moveTo>
                  <a:lnTo>
                    <a:pt x="77977" y="153670"/>
                  </a:lnTo>
                  <a:lnTo>
                    <a:pt x="86905" y="158378"/>
                  </a:lnTo>
                  <a:lnTo>
                    <a:pt x="93297" y="163718"/>
                  </a:lnTo>
                  <a:lnTo>
                    <a:pt x="97141" y="169654"/>
                  </a:lnTo>
                  <a:lnTo>
                    <a:pt x="98425" y="176149"/>
                  </a:lnTo>
                  <a:lnTo>
                    <a:pt x="97141" y="183691"/>
                  </a:lnTo>
                  <a:lnTo>
                    <a:pt x="93297" y="189531"/>
                  </a:lnTo>
                  <a:lnTo>
                    <a:pt x="86905" y="193633"/>
                  </a:lnTo>
                  <a:lnTo>
                    <a:pt x="77977" y="195961"/>
                  </a:lnTo>
                  <a:lnTo>
                    <a:pt x="131559" y="195961"/>
                  </a:lnTo>
                  <a:lnTo>
                    <a:pt x="132032" y="195040"/>
                  </a:lnTo>
                  <a:lnTo>
                    <a:pt x="134733" y="185201"/>
                  </a:lnTo>
                  <a:lnTo>
                    <a:pt x="135636" y="174244"/>
                  </a:lnTo>
                  <a:lnTo>
                    <a:pt x="134804" y="164294"/>
                  </a:lnTo>
                  <a:lnTo>
                    <a:pt x="132318" y="155225"/>
                  </a:lnTo>
                  <a:lnTo>
                    <a:pt x="131531" y="153670"/>
                  </a:lnTo>
                  <a:close/>
                </a:path>
                <a:path w="135889" h="262255">
                  <a:moveTo>
                    <a:pt x="77977" y="62103"/>
                  </a:moveTo>
                  <a:lnTo>
                    <a:pt x="57658" y="62103"/>
                  </a:lnTo>
                  <a:lnTo>
                    <a:pt x="57658" y="106553"/>
                  </a:lnTo>
                  <a:lnTo>
                    <a:pt x="77977" y="106553"/>
                  </a:lnTo>
                  <a:lnTo>
                    <a:pt x="77977" y="62103"/>
                  </a:lnTo>
                  <a:close/>
                </a:path>
                <a:path w="135889" h="262255">
                  <a:moveTo>
                    <a:pt x="122427" y="61341"/>
                  </a:moveTo>
                  <a:lnTo>
                    <a:pt x="77977" y="61341"/>
                  </a:lnTo>
                  <a:lnTo>
                    <a:pt x="90084" y="63374"/>
                  </a:lnTo>
                  <a:lnTo>
                    <a:pt x="101584" y="66468"/>
                  </a:lnTo>
                  <a:lnTo>
                    <a:pt x="112393" y="70681"/>
                  </a:lnTo>
                  <a:lnTo>
                    <a:pt x="122427" y="76073"/>
                  </a:lnTo>
                  <a:lnTo>
                    <a:pt x="122427" y="61341"/>
                  </a:lnTo>
                  <a:close/>
                </a:path>
              </a:pathLst>
            </a:custGeom>
            <a:solidFill>
              <a:srgbClr val="0078D3"/>
            </a:solidFill>
          </p:spPr>
          <p:txBody>
            <a:bodyPr wrap="square" lIns="0" tIns="0" rIns="0" bIns="0" rtlCol="0"/>
            <a:lstStyle/>
            <a:p>
              <a:pPr defTabSz="685800"/>
              <a:endParaRPr sz="1350" kern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33" name="object 33"/>
          <p:cNvGrpSpPr/>
          <p:nvPr/>
        </p:nvGrpSpPr>
        <p:grpSpPr>
          <a:xfrm>
            <a:off x="859486" y="1923848"/>
            <a:ext cx="634841" cy="386238"/>
            <a:chOff x="1145981" y="2565130"/>
            <a:chExt cx="846455" cy="514984"/>
          </a:xfrm>
        </p:grpSpPr>
        <p:sp>
          <p:nvSpPr>
            <p:cNvPr id="34" name="object 34"/>
            <p:cNvSpPr/>
            <p:nvPr/>
          </p:nvSpPr>
          <p:spPr>
            <a:xfrm>
              <a:off x="1248384" y="2565133"/>
              <a:ext cx="659765" cy="514984"/>
            </a:xfrm>
            <a:custGeom>
              <a:avLst/>
              <a:gdLst/>
              <a:ahLst/>
              <a:cxnLst/>
              <a:rect l="l" t="t" r="r" b="b"/>
              <a:pathLst>
                <a:path w="659764" h="514985">
                  <a:moveTo>
                    <a:pt x="298221" y="422668"/>
                  </a:moveTo>
                  <a:lnTo>
                    <a:pt x="283565" y="385584"/>
                  </a:lnTo>
                  <a:lnTo>
                    <a:pt x="260070" y="379691"/>
                  </a:lnTo>
                  <a:lnTo>
                    <a:pt x="248894" y="382371"/>
                  </a:lnTo>
                  <a:lnTo>
                    <a:pt x="239547" y="388112"/>
                  </a:lnTo>
                  <a:lnTo>
                    <a:pt x="232943" y="396633"/>
                  </a:lnTo>
                  <a:lnTo>
                    <a:pt x="236245" y="373773"/>
                  </a:lnTo>
                  <a:lnTo>
                    <a:pt x="237566" y="360819"/>
                  </a:lnTo>
                  <a:lnTo>
                    <a:pt x="237705" y="359435"/>
                  </a:lnTo>
                  <a:lnTo>
                    <a:pt x="233032" y="346583"/>
                  </a:lnTo>
                  <a:lnTo>
                    <a:pt x="223456" y="336753"/>
                  </a:lnTo>
                  <a:lnTo>
                    <a:pt x="210210" y="331482"/>
                  </a:lnTo>
                  <a:lnTo>
                    <a:pt x="195719" y="331470"/>
                  </a:lnTo>
                  <a:lnTo>
                    <a:pt x="182803" y="335978"/>
                  </a:lnTo>
                  <a:lnTo>
                    <a:pt x="172986" y="344754"/>
                  </a:lnTo>
                  <a:lnTo>
                    <a:pt x="167792" y="357517"/>
                  </a:lnTo>
                  <a:lnTo>
                    <a:pt x="167792" y="360819"/>
                  </a:lnTo>
                  <a:lnTo>
                    <a:pt x="165481" y="348830"/>
                  </a:lnTo>
                  <a:lnTo>
                    <a:pt x="125818" y="324878"/>
                  </a:lnTo>
                  <a:lnTo>
                    <a:pt x="113906" y="329044"/>
                  </a:lnTo>
                  <a:lnTo>
                    <a:pt x="104419" y="336867"/>
                  </a:lnTo>
                  <a:lnTo>
                    <a:pt x="99212" y="347738"/>
                  </a:lnTo>
                  <a:lnTo>
                    <a:pt x="92125" y="334518"/>
                  </a:lnTo>
                  <a:lnTo>
                    <a:pt x="81661" y="324612"/>
                  </a:lnTo>
                  <a:lnTo>
                    <a:pt x="69367" y="318973"/>
                  </a:lnTo>
                  <a:lnTo>
                    <a:pt x="56794" y="318528"/>
                  </a:lnTo>
                  <a:lnTo>
                    <a:pt x="43484" y="325120"/>
                  </a:lnTo>
                  <a:lnTo>
                    <a:pt x="33553" y="334772"/>
                  </a:lnTo>
                  <a:lnTo>
                    <a:pt x="27889" y="346875"/>
                  </a:lnTo>
                  <a:lnTo>
                    <a:pt x="27457" y="360819"/>
                  </a:lnTo>
                  <a:lnTo>
                    <a:pt x="37236" y="406412"/>
                  </a:lnTo>
                  <a:lnTo>
                    <a:pt x="41363" y="415950"/>
                  </a:lnTo>
                  <a:lnTo>
                    <a:pt x="48602" y="424294"/>
                  </a:lnTo>
                  <a:lnTo>
                    <a:pt x="58305" y="430212"/>
                  </a:lnTo>
                  <a:lnTo>
                    <a:pt x="69875" y="432447"/>
                  </a:lnTo>
                  <a:lnTo>
                    <a:pt x="82829" y="432447"/>
                  </a:lnTo>
                  <a:lnTo>
                    <a:pt x="86131" y="429145"/>
                  </a:lnTo>
                  <a:lnTo>
                    <a:pt x="89763" y="438226"/>
                  </a:lnTo>
                  <a:lnTo>
                    <a:pt x="95542" y="445782"/>
                  </a:lnTo>
                  <a:lnTo>
                    <a:pt x="103149" y="451548"/>
                  </a:lnTo>
                  <a:lnTo>
                    <a:pt x="112293" y="455180"/>
                  </a:lnTo>
                  <a:lnTo>
                    <a:pt x="115468" y="455180"/>
                  </a:lnTo>
                  <a:lnTo>
                    <a:pt x="125222" y="454025"/>
                  </a:lnTo>
                  <a:lnTo>
                    <a:pt x="134670" y="450723"/>
                  </a:lnTo>
                  <a:lnTo>
                    <a:pt x="143497" y="445592"/>
                  </a:lnTo>
                  <a:lnTo>
                    <a:pt x="151409" y="438924"/>
                  </a:lnTo>
                  <a:lnTo>
                    <a:pt x="148107" y="442099"/>
                  </a:lnTo>
                  <a:lnTo>
                    <a:pt x="148602" y="454710"/>
                  </a:lnTo>
                  <a:lnTo>
                    <a:pt x="154266" y="466979"/>
                  </a:lnTo>
                  <a:lnTo>
                    <a:pt x="164211" y="477418"/>
                  </a:lnTo>
                  <a:lnTo>
                    <a:pt x="177571" y="484517"/>
                  </a:lnTo>
                  <a:lnTo>
                    <a:pt x="180746" y="484517"/>
                  </a:lnTo>
                  <a:lnTo>
                    <a:pt x="190449" y="483336"/>
                  </a:lnTo>
                  <a:lnTo>
                    <a:pt x="199542" y="479996"/>
                  </a:lnTo>
                  <a:lnTo>
                    <a:pt x="207391" y="474827"/>
                  </a:lnTo>
                  <a:lnTo>
                    <a:pt x="213385" y="468134"/>
                  </a:lnTo>
                  <a:lnTo>
                    <a:pt x="215214" y="480250"/>
                  </a:lnTo>
                  <a:lnTo>
                    <a:pt x="220726" y="491413"/>
                  </a:lnTo>
                  <a:lnTo>
                    <a:pt x="229933" y="500722"/>
                  </a:lnTo>
                  <a:lnTo>
                    <a:pt x="242849" y="507250"/>
                  </a:lnTo>
                  <a:lnTo>
                    <a:pt x="246024" y="507250"/>
                  </a:lnTo>
                  <a:lnTo>
                    <a:pt x="285267" y="477913"/>
                  </a:lnTo>
                  <a:lnTo>
                    <a:pt x="287553" y="468134"/>
                  </a:lnTo>
                  <a:lnTo>
                    <a:pt x="294398" y="438924"/>
                  </a:lnTo>
                  <a:lnTo>
                    <a:pt x="296697" y="429145"/>
                  </a:lnTo>
                  <a:lnTo>
                    <a:pt x="298221" y="422668"/>
                  </a:lnTo>
                  <a:close/>
                </a:path>
                <a:path w="659764" h="514985">
                  <a:moveTo>
                    <a:pt x="607910" y="363105"/>
                  </a:moveTo>
                  <a:lnTo>
                    <a:pt x="603961" y="350520"/>
                  </a:lnTo>
                  <a:lnTo>
                    <a:pt x="596036" y="341007"/>
                  </a:lnTo>
                  <a:lnTo>
                    <a:pt x="559676" y="314718"/>
                  </a:lnTo>
                  <a:lnTo>
                    <a:pt x="548754" y="306832"/>
                  </a:lnTo>
                  <a:lnTo>
                    <a:pt x="539699" y="300278"/>
                  </a:lnTo>
                  <a:lnTo>
                    <a:pt x="532447" y="295033"/>
                  </a:lnTo>
                  <a:lnTo>
                    <a:pt x="388988" y="191300"/>
                  </a:lnTo>
                  <a:lnTo>
                    <a:pt x="337337" y="153936"/>
                  </a:lnTo>
                  <a:lnTo>
                    <a:pt x="278409" y="127647"/>
                  </a:lnTo>
                  <a:lnTo>
                    <a:pt x="189890" y="176923"/>
                  </a:lnTo>
                  <a:lnTo>
                    <a:pt x="180111" y="183400"/>
                  </a:lnTo>
                  <a:lnTo>
                    <a:pt x="169773" y="187693"/>
                  </a:lnTo>
                  <a:lnTo>
                    <a:pt x="158838" y="190423"/>
                  </a:lnTo>
                  <a:lnTo>
                    <a:pt x="147891" y="191300"/>
                  </a:lnTo>
                  <a:lnTo>
                    <a:pt x="137566" y="190004"/>
                  </a:lnTo>
                  <a:lnTo>
                    <a:pt x="92862" y="169278"/>
                  </a:lnTo>
                  <a:lnTo>
                    <a:pt x="74904" y="133794"/>
                  </a:lnTo>
                  <a:lnTo>
                    <a:pt x="74041" y="122986"/>
                  </a:lnTo>
                  <a:lnTo>
                    <a:pt x="75336" y="111264"/>
                  </a:lnTo>
                  <a:lnTo>
                    <a:pt x="77063" y="99009"/>
                  </a:lnTo>
                  <a:lnTo>
                    <a:pt x="81851" y="87045"/>
                  </a:lnTo>
                  <a:lnTo>
                    <a:pt x="89103" y="75692"/>
                  </a:lnTo>
                  <a:lnTo>
                    <a:pt x="98196" y="65290"/>
                  </a:lnTo>
                  <a:lnTo>
                    <a:pt x="65557" y="65290"/>
                  </a:lnTo>
                  <a:lnTo>
                    <a:pt x="54851" y="87807"/>
                  </a:lnTo>
                  <a:lnTo>
                    <a:pt x="31546" y="146939"/>
                  </a:lnTo>
                  <a:lnTo>
                    <a:pt x="8851" y="230047"/>
                  </a:lnTo>
                  <a:lnTo>
                    <a:pt x="0" y="324497"/>
                  </a:lnTo>
                  <a:lnTo>
                    <a:pt x="9817" y="327799"/>
                  </a:lnTo>
                  <a:lnTo>
                    <a:pt x="15951" y="316687"/>
                  </a:lnTo>
                  <a:lnTo>
                    <a:pt x="24561" y="307708"/>
                  </a:lnTo>
                  <a:lnTo>
                    <a:pt x="35636" y="300583"/>
                  </a:lnTo>
                  <a:lnTo>
                    <a:pt x="49174" y="295033"/>
                  </a:lnTo>
                  <a:lnTo>
                    <a:pt x="68732" y="295033"/>
                  </a:lnTo>
                  <a:lnTo>
                    <a:pt x="76644" y="296151"/>
                  </a:lnTo>
                  <a:lnTo>
                    <a:pt x="85153" y="299097"/>
                  </a:lnTo>
                  <a:lnTo>
                    <a:pt x="93637" y="303288"/>
                  </a:lnTo>
                  <a:lnTo>
                    <a:pt x="101498" y="308114"/>
                  </a:lnTo>
                  <a:lnTo>
                    <a:pt x="109461" y="303860"/>
                  </a:lnTo>
                  <a:lnTo>
                    <a:pt x="118338" y="301155"/>
                  </a:lnTo>
                  <a:lnTo>
                    <a:pt x="127800" y="300278"/>
                  </a:lnTo>
                  <a:lnTo>
                    <a:pt x="137566" y="301510"/>
                  </a:lnTo>
                  <a:lnTo>
                    <a:pt x="140868" y="301510"/>
                  </a:lnTo>
                  <a:lnTo>
                    <a:pt x="150050" y="302653"/>
                  </a:lnTo>
                  <a:lnTo>
                    <a:pt x="158026" y="305638"/>
                  </a:lnTo>
                  <a:lnTo>
                    <a:pt x="164769" y="309880"/>
                  </a:lnTo>
                  <a:lnTo>
                    <a:pt x="170332" y="314718"/>
                  </a:lnTo>
                  <a:lnTo>
                    <a:pt x="178282" y="310438"/>
                  </a:lnTo>
                  <a:lnTo>
                    <a:pt x="187477" y="307708"/>
                  </a:lnTo>
                  <a:lnTo>
                    <a:pt x="197904" y="306832"/>
                  </a:lnTo>
                  <a:lnTo>
                    <a:pt x="209575" y="308114"/>
                  </a:lnTo>
                  <a:lnTo>
                    <a:pt x="216179" y="308114"/>
                  </a:lnTo>
                  <a:lnTo>
                    <a:pt x="232003" y="314858"/>
                  </a:lnTo>
                  <a:lnTo>
                    <a:pt x="244779" y="324967"/>
                  </a:lnTo>
                  <a:lnTo>
                    <a:pt x="253885" y="338137"/>
                  </a:lnTo>
                  <a:lnTo>
                    <a:pt x="258724" y="354088"/>
                  </a:lnTo>
                  <a:lnTo>
                    <a:pt x="271805" y="354088"/>
                  </a:lnTo>
                  <a:lnTo>
                    <a:pt x="275107" y="357390"/>
                  </a:lnTo>
                  <a:lnTo>
                    <a:pt x="295160" y="365709"/>
                  </a:lnTo>
                  <a:lnTo>
                    <a:pt x="310311" y="379907"/>
                  </a:lnTo>
                  <a:lnTo>
                    <a:pt x="319316" y="398437"/>
                  </a:lnTo>
                  <a:lnTo>
                    <a:pt x="320954" y="419747"/>
                  </a:lnTo>
                  <a:lnTo>
                    <a:pt x="320954" y="426224"/>
                  </a:lnTo>
                  <a:lnTo>
                    <a:pt x="311175" y="472198"/>
                  </a:lnTo>
                  <a:lnTo>
                    <a:pt x="370103" y="514870"/>
                  </a:lnTo>
                  <a:lnTo>
                    <a:pt x="401916" y="492988"/>
                  </a:lnTo>
                  <a:lnTo>
                    <a:pt x="404088" y="479221"/>
                  </a:lnTo>
                  <a:lnTo>
                    <a:pt x="402869" y="472198"/>
                  </a:lnTo>
                  <a:lnTo>
                    <a:pt x="350418" y="432828"/>
                  </a:lnTo>
                  <a:lnTo>
                    <a:pt x="347116" y="429526"/>
                  </a:lnTo>
                  <a:lnTo>
                    <a:pt x="347116" y="422922"/>
                  </a:lnTo>
                  <a:lnTo>
                    <a:pt x="350418" y="419747"/>
                  </a:lnTo>
                  <a:lnTo>
                    <a:pt x="353720" y="419747"/>
                  </a:lnTo>
                  <a:lnTo>
                    <a:pt x="357022" y="422922"/>
                  </a:lnTo>
                  <a:lnTo>
                    <a:pt x="442112" y="482104"/>
                  </a:lnTo>
                  <a:lnTo>
                    <a:pt x="475386" y="461543"/>
                  </a:lnTo>
                  <a:lnTo>
                    <a:pt x="478180" y="439432"/>
                  </a:lnTo>
                  <a:lnTo>
                    <a:pt x="450113" y="419747"/>
                  </a:lnTo>
                  <a:lnTo>
                    <a:pt x="379882" y="370471"/>
                  </a:lnTo>
                  <a:lnTo>
                    <a:pt x="376580" y="367169"/>
                  </a:lnTo>
                  <a:lnTo>
                    <a:pt x="376580" y="363867"/>
                  </a:lnTo>
                  <a:lnTo>
                    <a:pt x="379882" y="360692"/>
                  </a:lnTo>
                  <a:lnTo>
                    <a:pt x="379882" y="357390"/>
                  </a:lnTo>
                  <a:lnTo>
                    <a:pt x="389648" y="357390"/>
                  </a:lnTo>
                  <a:lnTo>
                    <a:pt x="507644" y="445909"/>
                  </a:lnTo>
                  <a:lnTo>
                    <a:pt x="515442" y="444754"/>
                  </a:lnTo>
                  <a:lnTo>
                    <a:pt x="542772" y="414794"/>
                  </a:lnTo>
                  <a:lnTo>
                    <a:pt x="543585" y="400062"/>
                  </a:lnTo>
                  <a:lnTo>
                    <a:pt x="482828" y="357390"/>
                  </a:lnTo>
                  <a:lnTo>
                    <a:pt x="445414" y="331101"/>
                  </a:lnTo>
                  <a:lnTo>
                    <a:pt x="442112" y="327799"/>
                  </a:lnTo>
                  <a:lnTo>
                    <a:pt x="442112" y="321195"/>
                  </a:lnTo>
                  <a:lnTo>
                    <a:pt x="445414" y="318020"/>
                  </a:lnTo>
                  <a:lnTo>
                    <a:pt x="448716" y="314718"/>
                  </a:lnTo>
                  <a:lnTo>
                    <a:pt x="451891" y="318020"/>
                  </a:lnTo>
                  <a:lnTo>
                    <a:pt x="573176" y="406539"/>
                  </a:lnTo>
                  <a:lnTo>
                    <a:pt x="582358" y="405384"/>
                  </a:lnTo>
                  <a:lnTo>
                    <a:pt x="590334" y="402069"/>
                  </a:lnTo>
                  <a:lnTo>
                    <a:pt x="597077" y="396900"/>
                  </a:lnTo>
                  <a:lnTo>
                    <a:pt x="602640" y="390156"/>
                  </a:lnTo>
                  <a:lnTo>
                    <a:pt x="607568" y="376948"/>
                  </a:lnTo>
                  <a:lnTo>
                    <a:pt x="607910" y="363105"/>
                  </a:lnTo>
                  <a:close/>
                </a:path>
                <a:path w="659764" h="514985">
                  <a:moveTo>
                    <a:pt x="659155" y="314591"/>
                  </a:moveTo>
                  <a:lnTo>
                    <a:pt x="652233" y="216179"/>
                  </a:lnTo>
                  <a:lnTo>
                    <a:pt x="630580" y="146621"/>
                  </a:lnTo>
                  <a:lnTo>
                    <a:pt x="607682" y="105333"/>
                  </a:lnTo>
                  <a:lnTo>
                    <a:pt x="604774" y="101612"/>
                  </a:lnTo>
                  <a:lnTo>
                    <a:pt x="603529" y="100012"/>
                  </a:lnTo>
                  <a:lnTo>
                    <a:pt x="597052" y="91706"/>
                  </a:lnTo>
                  <a:lnTo>
                    <a:pt x="585978" y="93649"/>
                  </a:lnTo>
                  <a:lnTo>
                    <a:pt x="560171" y="97447"/>
                  </a:lnTo>
                  <a:lnTo>
                    <a:pt x="530656" y="100012"/>
                  </a:lnTo>
                  <a:lnTo>
                    <a:pt x="508533" y="98310"/>
                  </a:lnTo>
                  <a:lnTo>
                    <a:pt x="503097" y="97701"/>
                  </a:lnTo>
                  <a:lnTo>
                    <a:pt x="496735" y="95846"/>
                  </a:lnTo>
                  <a:lnTo>
                    <a:pt x="489724" y="92748"/>
                  </a:lnTo>
                  <a:lnTo>
                    <a:pt x="482371" y="88404"/>
                  </a:lnTo>
                  <a:lnTo>
                    <a:pt x="295808" y="3314"/>
                  </a:lnTo>
                  <a:lnTo>
                    <a:pt x="285407" y="114"/>
                  </a:lnTo>
                  <a:lnTo>
                    <a:pt x="274421" y="0"/>
                  </a:lnTo>
                  <a:lnTo>
                    <a:pt x="263461" y="2336"/>
                  </a:lnTo>
                  <a:lnTo>
                    <a:pt x="253136" y="6489"/>
                  </a:lnTo>
                  <a:lnTo>
                    <a:pt x="177825" y="49161"/>
                  </a:lnTo>
                  <a:lnTo>
                    <a:pt x="122199" y="78625"/>
                  </a:lnTo>
                  <a:lnTo>
                    <a:pt x="108153" y="91160"/>
                  </a:lnTo>
                  <a:lnTo>
                    <a:pt x="100520" y="107683"/>
                  </a:lnTo>
                  <a:lnTo>
                    <a:pt x="99631" y="126060"/>
                  </a:lnTo>
                  <a:lnTo>
                    <a:pt x="105816" y="144157"/>
                  </a:lnTo>
                  <a:lnTo>
                    <a:pt x="111925" y="153276"/>
                  </a:lnTo>
                  <a:lnTo>
                    <a:pt x="120180" y="160566"/>
                  </a:lnTo>
                  <a:lnTo>
                    <a:pt x="130263" y="165404"/>
                  </a:lnTo>
                  <a:lnTo>
                    <a:pt x="141884" y="167144"/>
                  </a:lnTo>
                  <a:lnTo>
                    <a:pt x="149161" y="167043"/>
                  </a:lnTo>
                  <a:lnTo>
                    <a:pt x="156146" y="166319"/>
                  </a:lnTo>
                  <a:lnTo>
                    <a:pt x="162547" y="164363"/>
                  </a:lnTo>
                  <a:lnTo>
                    <a:pt x="168046" y="160540"/>
                  </a:lnTo>
                  <a:lnTo>
                    <a:pt x="279425" y="101612"/>
                  </a:lnTo>
                  <a:lnTo>
                    <a:pt x="351434" y="134378"/>
                  </a:lnTo>
                  <a:lnTo>
                    <a:pt x="449605" y="206387"/>
                  </a:lnTo>
                  <a:lnTo>
                    <a:pt x="610133" y="321068"/>
                  </a:lnTo>
                  <a:lnTo>
                    <a:pt x="613308" y="324370"/>
                  </a:lnTo>
                  <a:lnTo>
                    <a:pt x="659155" y="314591"/>
                  </a:lnTo>
                  <a:close/>
                </a:path>
              </a:pathLst>
            </a:custGeom>
            <a:solidFill>
              <a:srgbClr val="23395E"/>
            </a:solidFill>
          </p:spPr>
          <p:txBody>
            <a:bodyPr wrap="square" lIns="0" tIns="0" rIns="0" bIns="0" rtlCol="0"/>
            <a:lstStyle/>
            <a:p>
              <a:pPr defTabSz="685800"/>
              <a:endParaRPr sz="135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5" name="object 35"/>
            <p:cNvSpPr/>
            <p:nvPr/>
          </p:nvSpPr>
          <p:spPr>
            <a:xfrm>
              <a:off x="1145971" y="2588729"/>
              <a:ext cx="846455" cy="304165"/>
            </a:xfrm>
            <a:custGeom>
              <a:avLst/>
              <a:gdLst/>
              <a:ahLst/>
              <a:cxnLst/>
              <a:rect l="l" t="t" r="r" b="b"/>
              <a:pathLst>
                <a:path w="846455" h="304164">
                  <a:moveTo>
                    <a:pt x="149428" y="25438"/>
                  </a:moveTo>
                  <a:lnTo>
                    <a:pt x="110134" y="2578"/>
                  </a:lnTo>
                  <a:lnTo>
                    <a:pt x="100406" y="0"/>
                  </a:lnTo>
                  <a:lnTo>
                    <a:pt x="91300" y="1739"/>
                  </a:lnTo>
                  <a:lnTo>
                    <a:pt x="83413" y="7175"/>
                  </a:lnTo>
                  <a:lnTo>
                    <a:pt x="77381" y="15659"/>
                  </a:lnTo>
                  <a:lnTo>
                    <a:pt x="2057" y="261277"/>
                  </a:lnTo>
                  <a:lnTo>
                    <a:pt x="0" y="272796"/>
                  </a:lnTo>
                  <a:lnTo>
                    <a:pt x="2870" y="282155"/>
                  </a:lnTo>
                  <a:lnTo>
                    <a:pt x="9423" y="288442"/>
                  </a:lnTo>
                  <a:lnTo>
                    <a:pt x="18427" y="290741"/>
                  </a:lnTo>
                  <a:lnTo>
                    <a:pt x="80657" y="303822"/>
                  </a:lnTo>
                  <a:lnTo>
                    <a:pt x="88633" y="202311"/>
                  </a:lnTo>
                  <a:lnTo>
                    <a:pt x="112572" y="113055"/>
                  </a:lnTo>
                  <a:lnTo>
                    <a:pt x="137756" y="49606"/>
                  </a:lnTo>
                  <a:lnTo>
                    <a:pt x="149428" y="25438"/>
                  </a:lnTo>
                  <a:close/>
                </a:path>
                <a:path w="846455" h="304164">
                  <a:moveTo>
                    <a:pt x="845896" y="277533"/>
                  </a:moveTo>
                  <a:lnTo>
                    <a:pt x="819734" y="47917"/>
                  </a:lnTo>
                  <a:lnTo>
                    <a:pt x="815568" y="37477"/>
                  </a:lnTo>
                  <a:lnTo>
                    <a:pt x="808659" y="30695"/>
                  </a:lnTo>
                  <a:lnTo>
                    <a:pt x="799922" y="27622"/>
                  </a:lnTo>
                  <a:lnTo>
                    <a:pt x="790270" y="28232"/>
                  </a:lnTo>
                  <a:lnTo>
                    <a:pt x="711784" y="47917"/>
                  </a:lnTo>
                  <a:lnTo>
                    <a:pt x="724408" y="63461"/>
                  </a:lnTo>
                  <a:lnTo>
                    <a:pt x="751446" y="110680"/>
                  </a:lnTo>
                  <a:lnTo>
                    <a:pt x="776655" y="190500"/>
                  </a:lnTo>
                  <a:lnTo>
                    <a:pt x="783793" y="303822"/>
                  </a:lnTo>
                  <a:lnTo>
                    <a:pt x="819734" y="303822"/>
                  </a:lnTo>
                  <a:lnTo>
                    <a:pt x="830732" y="301574"/>
                  </a:lnTo>
                  <a:lnTo>
                    <a:pt x="838949" y="295630"/>
                  </a:lnTo>
                  <a:lnTo>
                    <a:pt x="844105" y="287223"/>
                  </a:lnTo>
                  <a:lnTo>
                    <a:pt x="845896" y="27753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defTabSz="685800"/>
              <a:endParaRPr sz="1350" kern="0">
                <a:solidFill>
                  <a:sysClr val="windowText" lastClr="000000"/>
                </a:solidFill>
              </a:endParaRPr>
            </a:p>
          </p:txBody>
        </p:sp>
      </p:grp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8428" y="258747"/>
            <a:ext cx="6100049" cy="379431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L="9525">
              <a:spcBef>
                <a:spcPts val="79"/>
              </a:spcBef>
            </a:pPr>
            <a:r>
              <a:rPr spc="-26" dirty="0"/>
              <a:t>Azure</a:t>
            </a:r>
            <a:r>
              <a:rPr spc="-146" dirty="0"/>
              <a:t> </a:t>
            </a:r>
            <a:r>
              <a:rPr spc="-34" dirty="0"/>
              <a:t>Database</a:t>
            </a:r>
            <a:r>
              <a:rPr spc="-131" dirty="0"/>
              <a:t> </a:t>
            </a:r>
            <a:r>
              <a:rPr dirty="0"/>
              <a:t>for</a:t>
            </a:r>
            <a:r>
              <a:rPr spc="-124" dirty="0"/>
              <a:t> </a:t>
            </a:r>
            <a:r>
              <a:rPr spc="-38" dirty="0"/>
              <a:t>PostgreSQL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31673" y="1859757"/>
            <a:ext cx="4012406" cy="2466990"/>
          </a:xfrm>
          <a:prstGeom prst="rect">
            <a:avLst/>
          </a:prstGeom>
        </p:spPr>
        <p:txBody>
          <a:bodyPr vert="horz" wrap="square" lIns="0" tIns="46196" rIns="0" bIns="0" rtlCol="0">
            <a:spAutoFit/>
          </a:bodyPr>
          <a:lstStyle/>
          <a:p>
            <a:pPr marL="9525" marR="1393031" defTabSz="685800">
              <a:lnSpc>
                <a:spcPct val="90000"/>
              </a:lnSpc>
              <a:spcBef>
                <a:spcPts val="363"/>
              </a:spcBef>
            </a:pPr>
            <a:r>
              <a:rPr sz="2400" b="1" kern="0" spc="-26" dirty="0">
                <a:solidFill>
                  <a:sysClr val="windowText" lastClr="000000"/>
                </a:solidFill>
                <a:latin typeface="Segoe UI Semibold"/>
                <a:cs typeface="Segoe UI Semibold"/>
              </a:rPr>
              <a:t>Azure</a:t>
            </a:r>
            <a:r>
              <a:rPr sz="2400" b="1" kern="0" spc="-135" dirty="0">
                <a:solidFill>
                  <a:sysClr val="windowText" lastClr="000000"/>
                </a:solidFill>
                <a:latin typeface="Segoe UI Semibold"/>
                <a:cs typeface="Segoe UI Semibold"/>
              </a:rPr>
              <a:t> </a:t>
            </a:r>
            <a:r>
              <a:rPr sz="2400" b="1" kern="0" spc="-26" dirty="0">
                <a:solidFill>
                  <a:sysClr val="windowText" lastClr="000000"/>
                </a:solidFill>
                <a:latin typeface="Segoe UI Semibold"/>
                <a:cs typeface="Segoe UI Semibold"/>
              </a:rPr>
              <a:t>builds</a:t>
            </a:r>
            <a:r>
              <a:rPr sz="2400" b="1" kern="0" spc="-135" dirty="0">
                <a:solidFill>
                  <a:sysClr val="windowText" lastClr="000000"/>
                </a:solidFill>
                <a:latin typeface="Segoe UI Semibold"/>
                <a:cs typeface="Segoe UI Semibold"/>
              </a:rPr>
              <a:t> </a:t>
            </a:r>
            <a:r>
              <a:rPr sz="2400" b="1" kern="0" spc="-15" dirty="0">
                <a:solidFill>
                  <a:sysClr val="windowText" lastClr="000000"/>
                </a:solidFill>
                <a:latin typeface="Segoe UI Semibold"/>
                <a:cs typeface="Segoe UI Semibold"/>
              </a:rPr>
              <a:t>upon </a:t>
            </a:r>
            <a:r>
              <a:rPr sz="2400" b="1" kern="0" dirty="0">
                <a:solidFill>
                  <a:sysClr val="windowText" lastClr="000000"/>
                </a:solidFill>
                <a:latin typeface="Segoe UI Semibold"/>
                <a:cs typeface="Segoe UI Semibold"/>
              </a:rPr>
              <a:t>the</a:t>
            </a:r>
            <a:r>
              <a:rPr sz="2400" b="1" kern="0" spc="-158" dirty="0">
                <a:solidFill>
                  <a:sysClr val="windowText" lastClr="000000"/>
                </a:solidFill>
                <a:latin typeface="Segoe UI Semibold"/>
                <a:cs typeface="Segoe UI Semibold"/>
              </a:rPr>
              <a:t> </a:t>
            </a:r>
            <a:r>
              <a:rPr sz="2400" b="1" kern="0" spc="-19" dirty="0">
                <a:solidFill>
                  <a:sysClr val="windowText" lastClr="000000"/>
                </a:solidFill>
                <a:latin typeface="Segoe UI Semibold"/>
                <a:cs typeface="Segoe UI Semibold"/>
              </a:rPr>
              <a:t>core</a:t>
            </a:r>
            <a:r>
              <a:rPr sz="2400" b="1" kern="0" spc="-143" dirty="0">
                <a:solidFill>
                  <a:sysClr val="windowText" lastClr="000000"/>
                </a:solidFill>
                <a:latin typeface="Segoe UI Semibold"/>
                <a:cs typeface="Segoe UI Semibold"/>
              </a:rPr>
              <a:t> </a:t>
            </a:r>
            <a:r>
              <a:rPr sz="2400" b="1" kern="0" spc="-30" dirty="0">
                <a:solidFill>
                  <a:sysClr val="windowText" lastClr="000000"/>
                </a:solidFill>
                <a:latin typeface="Segoe UI Semibold"/>
                <a:cs typeface="Segoe UI Semibold"/>
              </a:rPr>
              <a:t>benefits</a:t>
            </a:r>
            <a:r>
              <a:rPr sz="2400" b="1" kern="0" spc="-131" dirty="0">
                <a:solidFill>
                  <a:sysClr val="windowText" lastClr="000000"/>
                </a:solidFill>
                <a:latin typeface="Segoe UI Semibold"/>
                <a:cs typeface="Segoe UI Semibold"/>
              </a:rPr>
              <a:t> </a:t>
            </a:r>
            <a:r>
              <a:rPr sz="2400" b="1" kern="0" spc="-26" dirty="0">
                <a:solidFill>
                  <a:sysClr val="windowText" lastClr="000000"/>
                </a:solidFill>
                <a:latin typeface="Segoe UI Semibold"/>
                <a:cs typeface="Segoe UI Semibold"/>
              </a:rPr>
              <a:t>of </a:t>
            </a:r>
            <a:r>
              <a:rPr sz="2400" b="1" kern="0" spc="-45" dirty="0">
                <a:solidFill>
                  <a:sysClr val="windowText" lastClr="000000"/>
                </a:solidFill>
                <a:latin typeface="Segoe UI Semibold"/>
                <a:cs typeface="Segoe UI Semibold"/>
              </a:rPr>
              <a:t>PostgreSQL</a:t>
            </a:r>
            <a:r>
              <a:rPr sz="2400" b="1" kern="0" spc="-120" dirty="0">
                <a:solidFill>
                  <a:sysClr val="windowText" lastClr="000000"/>
                </a:solidFill>
                <a:latin typeface="Segoe UI Semibold"/>
                <a:cs typeface="Segoe UI Semibold"/>
              </a:rPr>
              <a:t> </a:t>
            </a:r>
            <a:r>
              <a:rPr sz="2400" b="1" kern="0" spc="-19" dirty="0">
                <a:solidFill>
                  <a:sysClr val="windowText" lastClr="000000"/>
                </a:solidFill>
                <a:latin typeface="Segoe UI Semibold"/>
                <a:cs typeface="Segoe UI Semibold"/>
              </a:rPr>
              <a:t>and </a:t>
            </a:r>
            <a:r>
              <a:rPr sz="2400" b="1" kern="0" spc="-15" dirty="0">
                <a:solidFill>
                  <a:sysClr val="windowText" lastClr="000000"/>
                </a:solidFill>
                <a:latin typeface="Segoe UI Semibold"/>
                <a:cs typeface="Segoe UI Semibold"/>
              </a:rPr>
              <a:t>Open</a:t>
            </a:r>
            <a:r>
              <a:rPr sz="2400" b="1" kern="0" spc="-143" dirty="0">
                <a:solidFill>
                  <a:sysClr val="windowText" lastClr="000000"/>
                </a:solidFill>
                <a:latin typeface="Segoe UI Semibold"/>
                <a:cs typeface="Segoe UI Semibold"/>
              </a:rPr>
              <a:t> </a:t>
            </a:r>
            <a:r>
              <a:rPr sz="2400" b="1" kern="0" spc="-8" dirty="0">
                <a:solidFill>
                  <a:sysClr val="windowText" lastClr="000000"/>
                </a:solidFill>
                <a:latin typeface="Segoe UI Semibold"/>
                <a:cs typeface="Segoe UI Semibold"/>
              </a:rPr>
              <a:t>Source</a:t>
            </a:r>
            <a:endParaRPr sz="2400" kern="0">
              <a:solidFill>
                <a:sysClr val="windowText" lastClr="000000"/>
              </a:solidFill>
              <a:latin typeface="Segoe UI Semibold"/>
              <a:cs typeface="Segoe UI Semibold"/>
            </a:endParaRPr>
          </a:p>
          <a:p>
            <a:pPr defTabSz="685800">
              <a:spcBef>
                <a:spcPts val="23"/>
              </a:spcBef>
            </a:pPr>
            <a:endParaRPr sz="3488" kern="0">
              <a:solidFill>
                <a:sysClr val="windowText" lastClr="000000"/>
              </a:solidFill>
              <a:latin typeface="Segoe UI Semibold"/>
              <a:cs typeface="Segoe UI Semibold"/>
            </a:endParaRPr>
          </a:p>
          <a:p>
            <a:pPr marL="12859" defTabSz="685800"/>
            <a:r>
              <a:rPr b="1" kern="0" dirty="0">
                <a:solidFill>
                  <a:srgbClr val="0078D3"/>
                </a:solidFill>
                <a:latin typeface="Segoe UI Semibold"/>
                <a:cs typeface="Segoe UI Semibold"/>
              </a:rPr>
              <a:t>Azure</a:t>
            </a:r>
            <a:r>
              <a:rPr b="1" kern="0" spc="-10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b="1" kern="0" spc="-8" dirty="0">
                <a:solidFill>
                  <a:srgbClr val="0078D3"/>
                </a:solidFill>
                <a:latin typeface="Segoe UI Semibold"/>
                <a:cs typeface="Segoe UI Semibold"/>
              </a:rPr>
              <a:t>Database</a:t>
            </a:r>
            <a:r>
              <a:rPr b="1" kern="0" spc="-83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b="1" kern="0" dirty="0">
                <a:solidFill>
                  <a:srgbClr val="0078D3"/>
                </a:solidFill>
                <a:latin typeface="Segoe UI Semibold"/>
                <a:cs typeface="Segoe UI Semibold"/>
              </a:rPr>
              <a:t>for</a:t>
            </a:r>
            <a:r>
              <a:rPr b="1" kern="0" spc="-101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b="1" kern="0" spc="-19" dirty="0">
                <a:solidFill>
                  <a:srgbClr val="0078D3"/>
                </a:solidFill>
                <a:latin typeface="Segoe UI Semibold"/>
                <a:cs typeface="Segoe UI Semibold"/>
              </a:rPr>
              <a:t>PostgreSQL</a:t>
            </a:r>
            <a:r>
              <a:rPr b="1" kern="0" spc="-7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b="1" kern="0" spc="-19" dirty="0">
                <a:solidFill>
                  <a:srgbClr val="0078D3"/>
                </a:solidFill>
                <a:latin typeface="Segoe UI Semibold"/>
                <a:cs typeface="Segoe UI Semibold"/>
              </a:rPr>
              <a:t>is</a:t>
            </a:r>
            <a:endParaRPr kern="0">
              <a:solidFill>
                <a:sysClr val="windowText" lastClr="000000"/>
              </a:solidFill>
              <a:latin typeface="Segoe UI Semibold"/>
              <a:cs typeface="Segoe UI Semibold"/>
            </a:endParaRPr>
          </a:p>
          <a:p>
            <a:pPr marL="12859" defTabSz="685800"/>
            <a:r>
              <a:rPr b="1" kern="0" spc="-26" dirty="0">
                <a:solidFill>
                  <a:srgbClr val="0078D3"/>
                </a:solidFill>
                <a:latin typeface="Segoe UI Semibold"/>
                <a:cs typeface="Segoe UI Semibold"/>
              </a:rPr>
              <a:t>fully-</a:t>
            </a:r>
            <a:r>
              <a:rPr b="1" kern="0" spc="-8" dirty="0">
                <a:solidFill>
                  <a:srgbClr val="0078D3"/>
                </a:solidFill>
                <a:latin typeface="Segoe UI Semibold"/>
                <a:cs typeface="Segoe UI Semibold"/>
              </a:rPr>
              <a:t>managed,</a:t>
            </a:r>
            <a:r>
              <a:rPr b="1" kern="0" spc="-79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b="1" kern="0" spc="-8" dirty="0">
                <a:solidFill>
                  <a:srgbClr val="0078D3"/>
                </a:solidFill>
                <a:latin typeface="Segoe UI Semibold"/>
                <a:cs typeface="Segoe UI Semibold"/>
              </a:rPr>
              <a:t>community</a:t>
            </a:r>
            <a:r>
              <a:rPr b="1" kern="0" spc="-68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b="1" kern="0" spc="-23" dirty="0">
                <a:solidFill>
                  <a:srgbClr val="0078D3"/>
                </a:solidFill>
                <a:latin typeface="Segoe UI Semibold"/>
                <a:cs typeface="Segoe UI Semibold"/>
              </a:rPr>
              <a:t>PostgreSQL</a:t>
            </a:r>
            <a:endParaRPr kern="0">
              <a:solidFill>
                <a:sysClr val="windowText" lastClr="000000"/>
              </a:solidFill>
              <a:latin typeface="Segoe UI Semibold"/>
              <a:cs typeface="Segoe UI Semibold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32629" y="995552"/>
            <a:ext cx="3554729" cy="3631311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8428" y="258747"/>
            <a:ext cx="7779642" cy="379431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L="9525">
              <a:spcBef>
                <a:spcPts val="79"/>
              </a:spcBef>
            </a:pPr>
            <a:r>
              <a:rPr spc="-8" dirty="0"/>
              <a:t>The</a:t>
            </a:r>
            <a:r>
              <a:rPr spc="-165" dirty="0"/>
              <a:t> </a:t>
            </a:r>
            <a:r>
              <a:rPr spc="-30" dirty="0"/>
              <a:t>benefits</a:t>
            </a:r>
            <a:r>
              <a:rPr spc="-135" dirty="0"/>
              <a:t> </a:t>
            </a:r>
            <a:r>
              <a:rPr dirty="0"/>
              <a:t>of</a:t>
            </a:r>
            <a:r>
              <a:rPr spc="-135" dirty="0"/>
              <a:t> </a:t>
            </a:r>
            <a:r>
              <a:rPr spc="-26" dirty="0"/>
              <a:t>Azure</a:t>
            </a:r>
            <a:r>
              <a:rPr spc="-139" dirty="0"/>
              <a:t> </a:t>
            </a:r>
            <a:r>
              <a:rPr spc="-34" dirty="0"/>
              <a:t>Database</a:t>
            </a:r>
            <a:r>
              <a:rPr spc="-131" dirty="0"/>
              <a:t> </a:t>
            </a:r>
            <a:r>
              <a:rPr dirty="0"/>
              <a:t>for</a:t>
            </a:r>
            <a:r>
              <a:rPr spc="-131" dirty="0"/>
              <a:t> </a:t>
            </a:r>
            <a:r>
              <a:rPr spc="-34" dirty="0"/>
              <a:t>PostgreSQL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14630" y="831722"/>
            <a:ext cx="6203632" cy="240931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L="9525" defTabSz="685800">
              <a:spcBef>
                <a:spcPts val="79"/>
              </a:spcBef>
            </a:pPr>
            <a:r>
              <a:rPr sz="1500" b="1" kern="0" spc="-8" dirty="0">
                <a:solidFill>
                  <a:srgbClr val="0078D3"/>
                </a:solidFill>
                <a:latin typeface="Segoe UI Semibold"/>
                <a:cs typeface="Segoe UI Semibold"/>
              </a:rPr>
              <a:t>Build</a:t>
            </a:r>
            <a:r>
              <a:rPr sz="1500" b="1" kern="0" spc="-79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1500" b="1" kern="0" dirty="0">
                <a:solidFill>
                  <a:srgbClr val="0078D3"/>
                </a:solidFill>
                <a:latin typeface="Segoe UI Semibold"/>
                <a:cs typeface="Segoe UI Semibold"/>
              </a:rPr>
              <a:t>or</a:t>
            </a:r>
            <a:r>
              <a:rPr sz="1500" b="1" kern="0" spc="-6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1500" b="1" kern="0" spc="-15" dirty="0">
                <a:solidFill>
                  <a:srgbClr val="0078D3"/>
                </a:solidFill>
                <a:latin typeface="Segoe UI Semibold"/>
                <a:cs typeface="Segoe UI Semibold"/>
              </a:rPr>
              <a:t>migrate</a:t>
            </a:r>
            <a:r>
              <a:rPr sz="1500" b="1" kern="0" spc="-64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1500" b="1" kern="0" dirty="0">
                <a:solidFill>
                  <a:srgbClr val="0078D3"/>
                </a:solidFill>
                <a:latin typeface="Segoe UI Semibold"/>
                <a:cs typeface="Segoe UI Semibold"/>
              </a:rPr>
              <a:t>your</a:t>
            </a:r>
            <a:r>
              <a:rPr sz="1500" b="1" kern="0" spc="-68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1500" b="1" kern="0" spc="-15" dirty="0">
                <a:solidFill>
                  <a:srgbClr val="0078D3"/>
                </a:solidFill>
                <a:latin typeface="Segoe UI Semibold"/>
                <a:cs typeface="Segoe UI Semibold"/>
              </a:rPr>
              <a:t>workloads</a:t>
            </a:r>
            <a:r>
              <a:rPr sz="1500" b="1" kern="0" spc="-68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1500" b="1" kern="0" dirty="0">
                <a:solidFill>
                  <a:srgbClr val="0078D3"/>
                </a:solidFill>
                <a:latin typeface="Segoe UI Semibold"/>
                <a:cs typeface="Segoe UI Semibold"/>
              </a:rPr>
              <a:t>with</a:t>
            </a:r>
            <a:r>
              <a:rPr sz="1500" b="1" kern="0" spc="-53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1500" b="1" kern="0" spc="-15" dirty="0">
                <a:solidFill>
                  <a:srgbClr val="0078D3"/>
                </a:solidFill>
                <a:latin typeface="Segoe UI Semibold"/>
                <a:cs typeface="Segoe UI Semibold"/>
              </a:rPr>
              <a:t>confidence</a:t>
            </a:r>
            <a:r>
              <a:rPr sz="1500" b="1" kern="0" spc="-79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1500" b="1" kern="0" dirty="0">
                <a:solidFill>
                  <a:srgbClr val="0078D3"/>
                </a:solidFill>
                <a:latin typeface="Segoe UI Semibold"/>
                <a:cs typeface="Segoe UI Semibold"/>
              </a:rPr>
              <a:t>and</a:t>
            </a:r>
            <a:r>
              <a:rPr sz="1500" b="1" kern="0" spc="-71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1500" b="1" kern="0" spc="-15" dirty="0">
                <a:solidFill>
                  <a:srgbClr val="0078D3"/>
                </a:solidFill>
                <a:latin typeface="Segoe UI Semibold"/>
                <a:cs typeface="Segoe UI Semibold"/>
              </a:rPr>
              <a:t>optimized</a:t>
            </a:r>
            <a:r>
              <a:rPr sz="1500" b="1" kern="0" spc="-68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1500" b="1" kern="0" dirty="0">
                <a:solidFill>
                  <a:srgbClr val="0078D3"/>
                </a:solidFill>
                <a:latin typeface="Segoe UI Semibold"/>
                <a:cs typeface="Segoe UI Semibold"/>
              </a:rPr>
              <a:t>for</a:t>
            </a:r>
            <a:r>
              <a:rPr sz="1500" b="1" kern="0" spc="-68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1500" b="1" kern="0" spc="-8" dirty="0">
                <a:solidFill>
                  <a:srgbClr val="0078D3"/>
                </a:solidFill>
                <a:latin typeface="Segoe UI Semibold"/>
                <a:cs typeface="Segoe UI Semibold"/>
              </a:rPr>
              <a:t>value</a:t>
            </a:r>
            <a:endParaRPr sz="1500" kern="0">
              <a:solidFill>
                <a:sysClr val="windowText" lastClr="000000"/>
              </a:solidFill>
              <a:latin typeface="Segoe UI Semibold"/>
              <a:cs typeface="Segoe UI Semibold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31673" y="2452307"/>
            <a:ext cx="1330642" cy="378469"/>
          </a:xfrm>
          <a:prstGeom prst="rect">
            <a:avLst/>
          </a:prstGeom>
        </p:spPr>
        <p:txBody>
          <a:bodyPr vert="horz" wrap="square" lIns="0" tIns="9049" rIns="0" bIns="0" rtlCol="0">
            <a:spAutoFit/>
          </a:bodyPr>
          <a:lstStyle/>
          <a:p>
            <a:pPr marL="9525" defTabSz="685800">
              <a:spcBef>
                <a:spcPts val="71"/>
              </a:spcBef>
            </a:pPr>
            <a:r>
              <a:rPr sz="1200" b="1" kern="0" dirty="0">
                <a:solidFill>
                  <a:srgbClr val="0078D3"/>
                </a:solidFill>
                <a:latin typeface="Segoe UI Semibold"/>
                <a:cs typeface="Segoe UI Semibold"/>
              </a:rPr>
              <a:t>Fully</a:t>
            </a:r>
            <a:r>
              <a:rPr sz="1200" b="1" kern="0" spc="-6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1200" b="1" kern="0" dirty="0">
                <a:solidFill>
                  <a:srgbClr val="0078D3"/>
                </a:solidFill>
                <a:latin typeface="Segoe UI Semibold"/>
                <a:cs typeface="Segoe UI Semibold"/>
              </a:rPr>
              <a:t>managed</a:t>
            </a:r>
            <a:r>
              <a:rPr sz="1200" b="1" kern="0" spc="-34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1200" b="1" kern="0" spc="-19" dirty="0">
                <a:solidFill>
                  <a:srgbClr val="0078D3"/>
                </a:solidFill>
                <a:latin typeface="Segoe UI Semibold"/>
                <a:cs typeface="Segoe UI Semibold"/>
              </a:rPr>
              <a:t>and</a:t>
            </a:r>
            <a:endParaRPr sz="1200" kern="0">
              <a:solidFill>
                <a:sysClr val="windowText" lastClr="000000"/>
              </a:solidFill>
              <a:latin typeface="Segoe UI Semibold"/>
              <a:cs typeface="Segoe UI Semibold"/>
            </a:endParaRPr>
          </a:p>
          <a:p>
            <a:pPr marL="9525" defTabSz="685800"/>
            <a:r>
              <a:rPr sz="1200" b="1" kern="0" spc="-8" dirty="0">
                <a:solidFill>
                  <a:srgbClr val="0078D3"/>
                </a:solidFill>
                <a:latin typeface="Segoe UI Semibold"/>
                <a:cs typeface="Segoe UI Semibold"/>
              </a:rPr>
              <a:t>secure</a:t>
            </a:r>
            <a:endParaRPr sz="1200" kern="0">
              <a:solidFill>
                <a:sysClr val="windowText" lastClr="000000"/>
              </a:solidFill>
              <a:latin typeface="Segoe UI Semibold"/>
              <a:cs typeface="Segoe UI Semibold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3476" y="2900838"/>
            <a:ext cx="1474193" cy="130492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442112" y="3066193"/>
            <a:ext cx="1613535" cy="765333"/>
            <a:chOff x="589483" y="4088257"/>
            <a:chExt cx="2151380" cy="1020444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0181" y="4088257"/>
              <a:ext cx="1914512" cy="16687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524125" y="4157924"/>
              <a:ext cx="47537" cy="11231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00798" y="4294505"/>
              <a:ext cx="2030133" cy="17297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02716" y="4505960"/>
              <a:ext cx="1859686" cy="175894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89483" y="4721225"/>
              <a:ext cx="2086025" cy="172974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693289" y="4798004"/>
              <a:ext cx="47537" cy="11231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00798" y="4932680"/>
              <a:ext cx="2076996" cy="175894"/>
            </a:xfrm>
            <a:prstGeom prst="rect">
              <a:avLst/>
            </a:prstGeom>
          </p:spPr>
        </p:pic>
      </p:grpSp>
      <p:pic>
        <p:nvPicPr>
          <p:cNvPr id="14" name="object 14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447465" y="3891533"/>
            <a:ext cx="525799" cy="99917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2595181" y="2434457"/>
            <a:ext cx="1650206" cy="378469"/>
          </a:xfrm>
          <a:prstGeom prst="rect">
            <a:avLst/>
          </a:prstGeom>
        </p:spPr>
        <p:txBody>
          <a:bodyPr vert="horz" wrap="square" lIns="0" tIns="9049" rIns="0" bIns="0" rtlCol="0">
            <a:spAutoFit/>
          </a:bodyPr>
          <a:lstStyle/>
          <a:p>
            <a:pPr marL="9525" defTabSz="685800">
              <a:spcBef>
                <a:spcPts val="71"/>
              </a:spcBef>
            </a:pPr>
            <a:r>
              <a:rPr sz="1200" b="1" kern="0" spc="-8" dirty="0">
                <a:solidFill>
                  <a:srgbClr val="0078D3"/>
                </a:solidFill>
                <a:latin typeface="Segoe UI Semibold"/>
                <a:cs typeface="Segoe UI Semibold"/>
              </a:rPr>
              <a:t>Intelligent</a:t>
            </a:r>
            <a:r>
              <a:rPr sz="1200" b="1" kern="0" spc="-1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1200" b="1" kern="0" spc="-8" dirty="0">
                <a:solidFill>
                  <a:srgbClr val="0078D3"/>
                </a:solidFill>
                <a:latin typeface="Segoe UI Semibold"/>
                <a:cs typeface="Segoe UI Semibold"/>
              </a:rPr>
              <a:t>performance</a:t>
            </a:r>
            <a:endParaRPr sz="1200" kern="0">
              <a:solidFill>
                <a:sysClr val="windowText" lastClr="000000"/>
              </a:solidFill>
              <a:latin typeface="Segoe UI Semibold"/>
              <a:cs typeface="Segoe UI Semibold"/>
            </a:endParaRPr>
          </a:p>
          <a:p>
            <a:pPr marL="9525" defTabSz="685800">
              <a:spcBef>
                <a:spcPts val="4"/>
              </a:spcBef>
            </a:pPr>
            <a:r>
              <a:rPr sz="1200" b="1" kern="0" spc="-8" dirty="0">
                <a:solidFill>
                  <a:srgbClr val="0078D3"/>
                </a:solidFill>
                <a:latin typeface="Segoe UI Semibold"/>
                <a:cs typeface="Segoe UI Semibold"/>
              </a:rPr>
              <a:t>optimization</a:t>
            </a:r>
            <a:endParaRPr sz="1200" kern="0">
              <a:solidFill>
                <a:sysClr val="windowText" lastClr="000000"/>
              </a:solidFill>
              <a:latin typeface="Segoe UI Semibold"/>
              <a:cs typeface="Segoe UI Semibold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2615279" y="2899410"/>
            <a:ext cx="1514475" cy="262414"/>
            <a:chOff x="3487039" y="3865879"/>
            <a:chExt cx="2019300" cy="349885"/>
          </a:xfrm>
        </p:grpSpPr>
        <p:pic>
          <p:nvPicPr>
            <p:cNvPr id="17" name="object 1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488944" y="3865879"/>
              <a:ext cx="2017267" cy="174878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487039" y="4081144"/>
              <a:ext cx="1264285" cy="134112"/>
            </a:xfrm>
            <a:prstGeom prst="rect">
              <a:avLst/>
            </a:prstGeom>
          </p:spPr>
        </p:pic>
      </p:grpSp>
      <p:pic>
        <p:nvPicPr>
          <p:cNvPr id="19" name="object 19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2610707" y="3220878"/>
            <a:ext cx="657130" cy="100584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2615280" y="3380899"/>
            <a:ext cx="1050703" cy="100584"/>
          </a:xfrm>
          <a:prstGeom prst="rect">
            <a:avLst/>
          </a:prstGeom>
        </p:spPr>
      </p:pic>
      <p:sp>
        <p:nvSpPr>
          <p:cNvPr id="21" name="object 21"/>
          <p:cNvSpPr txBox="1"/>
          <p:nvPr/>
        </p:nvSpPr>
        <p:spPr>
          <a:xfrm>
            <a:off x="4758880" y="2434457"/>
            <a:ext cx="1238250" cy="193803"/>
          </a:xfrm>
          <a:prstGeom prst="rect">
            <a:avLst/>
          </a:prstGeom>
        </p:spPr>
        <p:txBody>
          <a:bodyPr vert="horz" wrap="square" lIns="0" tIns="9049" rIns="0" bIns="0" rtlCol="0">
            <a:spAutoFit/>
          </a:bodyPr>
          <a:lstStyle/>
          <a:p>
            <a:pPr marL="9525" defTabSz="685800">
              <a:spcBef>
                <a:spcPts val="71"/>
              </a:spcBef>
            </a:pPr>
            <a:r>
              <a:rPr sz="1200" b="1" kern="0" dirty="0">
                <a:solidFill>
                  <a:srgbClr val="0078D3"/>
                </a:solidFill>
                <a:latin typeface="Segoe UI Semibold"/>
                <a:cs typeface="Segoe UI Semibold"/>
              </a:rPr>
              <a:t>Flexible</a:t>
            </a:r>
            <a:r>
              <a:rPr sz="1200" b="1" kern="0" spc="-6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1200" b="1" kern="0" dirty="0">
                <a:solidFill>
                  <a:srgbClr val="0078D3"/>
                </a:solidFill>
                <a:latin typeface="Segoe UI Semibold"/>
                <a:cs typeface="Segoe UI Semibold"/>
              </a:rPr>
              <a:t>and</a:t>
            </a:r>
            <a:r>
              <a:rPr sz="1200" b="1" kern="0" spc="-4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1200" b="1" kern="0" spc="-15" dirty="0">
                <a:solidFill>
                  <a:srgbClr val="0078D3"/>
                </a:solidFill>
                <a:latin typeface="Segoe UI Semibold"/>
                <a:cs typeface="Segoe UI Semibold"/>
              </a:rPr>
              <a:t>open</a:t>
            </a:r>
            <a:endParaRPr sz="1200" kern="0">
              <a:solidFill>
                <a:sysClr val="windowText" lastClr="000000"/>
              </a:solidFill>
              <a:latin typeface="Segoe UI Semibold"/>
              <a:cs typeface="Segoe UI Semibold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4771072" y="2900838"/>
            <a:ext cx="1632109" cy="581025"/>
            <a:chOff x="6361429" y="3867784"/>
            <a:chExt cx="2176145" cy="774700"/>
          </a:xfrm>
        </p:grpSpPr>
        <p:pic>
          <p:nvPicPr>
            <p:cNvPr id="23" name="object 2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367398" y="3867784"/>
              <a:ext cx="1984375" cy="173989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361429" y="4079239"/>
              <a:ext cx="2175891" cy="175895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364731" y="4292599"/>
              <a:ext cx="1898268" cy="175894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365239" y="4507864"/>
              <a:ext cx="1542288" cy="134112"/>
            </a:xfrm>
            <a:prstGeom prst="rect">
              <a:avLst/>
            </a:prstGeom>
          </p:spPr>
        </p:pic>
      </p:grpSp>
      <p:pic>
        <p:nvPicPr>
          <p:cNvPr id="27" name="object 27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4779931" y="3542157"/>
            <a:ext cx="1189100" cy="129254"/>
          </a:xfrm>
          <a:prstGeom prst="rect">
            <a:avLst/>
          </a:prstGeom>
        </p:spPr>
      </p:pic>
      <p:sp>
        <p:nvSpPr>
          <p:cNvPr id="28" name="object 28"/>
          <p:cNvSpPr txBox="1"/>
          <p:nvPr/>
        </p:nvSpPr>
        <p:spPr>
          <a:xfrm>
            <a:off x="6922294" y="2434457"/>
            <a:ext cx="1279208" cy="563135"/>
          </a:xfrm>
          <a:prstGeom prst="rect">
            <a:avLst/>
          </a:prstGeom>
        </p:spPr>
        <p:txBody>
          <a:bodyPr vert="horz" wrap="square" lIns="0" tIns="9049" rIns="0" bIns="0" rtlCol="0">
            <a:spAutoFit/>
          </a:bodyPr>
          <a:lstStyle/>
          <a:p>
            <a:pPr marL="9525" marR="3810" defTabSz="685800">
              <a:spcBef>
                <a:spcPts val="71"/>
              </a:spcBef>
            </a:pPr>
            <a:r>
              <a:rPr sz="1200" b="1" kern="0" dirty="0">
                <a:solidFill>
                  <a:srgbClr val="0078D3"/>
                </a:solidFill>
                <a:latin typeface="Segoe UI Semibold"/>
                <a:cs typeface="Segoe UI Semibold"/>
              </a:rPr>
              <a:t>High</a:t>
            </a:r>
            <a:r>
              <a:rPr sz="1200" b="1" kern="0" spc="-4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1200" b="1" kern="0" spc="-8" dirty="0">
                <a:solidFill>
                  <a:srgbClr val="0078D3"/>
                </a:solidFill>
                <a:latin typeface="Segoe UI Semibold"/>
                <a:cs typeface="Segoe UI Semibold"/>
              </a:rPr>
              <a:t>performance </a:t>
            </a:r>
            <a:r>
              <a:rPr sz="1200" b="1" kern="0" spc="-15" dirty="0">
                <a:solidFill>
                  <a:srgbClr val="0078D3"/>
                </a:solidFill>
                <a:latin typeface="Segoe UI Semibold"/>
                <a:cs typeface="Segoe UI Semibold"/>
              </a:rPr>
              <a:t>scale-</a:t>
            </a:r>
            <a:r>
              <a:rPr sz="1200" b="1" kern="0" dirty="0">
                <a:solidFill>
                  <a:srgbClr val="0078D3"/>
                </a:solidFill>
                <a:latin typeface="Segoe UI Semibold"/>
                <a:cs typeface="Segoe UI Semibold"/>
              </a:rPr>
              <a:t>out</a:t>
            </a:r>
            <a:r>
              <a:rPr sz="1200" b="1" kern="0" spc="8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1200" b="1" kern="0" spc="-15" dirty="0">
                <a:solidFill>
                  <a:srgbClr val="0078D3"/>
                </a:solidFill>
                <a:latin typeface="Segoe UI Semibold"/>
                <a:cs typeface="Segoe UI Semibold"/>
              </a:rPr>
              <a:t>with </a:t>
            </a:r>
            <a:r>
              <a:rPr sz="1200" b="1" kern="0" spc="-8" dirty="0">
                <a:solidFill>
                  <a:srgbClr val="0078D3"/>
                </a:solidFill>
                <a:latin typeface="Segoe UI Semibold"/>
                <a:cs typeface="Segoe UI Semibold"/>
              </a:rPr>
              <a:t>Hyperscale</a:t>
            </a:r>
            <a:endParaRPr sz="1200" kern="0">
              <a:solidFill>
                <a:sysClr val="windowText" lastClr="000000"/>
              </a:solidFill>
              <a:latin typeface="Segoe UI Semibold"/>
              <a:cs typeface="Segoe UI Semibold"/>
            </a:endParaRPr>
          </a:p>
        </p:txBody>
      </p:sp>
      <p:pic>
        <p:nvPicPr>
          <p:cNvPr id="29" name="object 29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6943154" y="3105435"/>
            <a:ext cx="1465325" cy="101917"/>
          </a:xfrm>
          <a:prstGeom prst="rect">
            <a:avLst/>
          </a:prstGeom>
        </p:spPr>
      </p:pic>
      <p:grpSp>
        <p:nvGrpSpPr>
          <p:cNvPr id="30" name="object 30"/>
          <p:cNvGrpSpPr/>
          <p:nvPr/>
        </p:nvGrpSpPr>
        <p:grpSpPr>
          <a:xfrm>
            <a:off x="6936772" y="3265455"/>
            <a:ext cx="1485423" cy="262414"/>
            <a:chOff x="9249029" y="4353940"/>
            <a:chExt cx="1980564" cy="349885"/>
          </a:xfrm>
        </p:grpSpPr>
        <p:pic>
          <p:nvPicPr>
            <p:cNvPr id="31" name="object 31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9249537" y="4353940"/>
              <a:ext cx="650748" cy="175767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919716" y="4432498"/>
              <a:ext cx="47537" cy="11231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9993249" y="4355845"/>
              <a:ext cx="1099184" cy="173862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9249029" y="4569205"/>
              <a:ext cx="1980565" cy="134112"/>
            </a:xfrm>
            <a:prstGeom prst="rect">
              <a:avLst/>
            </a:prstGeom>
          </p:spPr>
        </p:pic>
      </p:grpSp>
      <p:pic>
        <p:nvPicPr>
          <p:cNvPr id="35" name="object 35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6937152" y="3585495"/>
            <a:ext cx="502063" cy="101917"/>
          </a:xfrm>
          <a:prstGeom prst="rect">
            <a:avLst/>
          </a:prstGeom>
        </p:spPr>
      </p:pic>
      <p:sp>
        <p:nvSpPr>
          <p:cNvPr id="36" name="object 36"/>
          <p:cNvSpPr txBox="1"/>
          <p:nvPr/>
        </p:nvSpPr>
        <p:spPr>
          <a:xfrm>
            <a:off x="436626" y="4141089"/>
            <a:ext cx="5976938" cy="208711"/>
          </a:xfrm>
          <a:prstGeom prst="rect">
            <a:avLst/>
          </a:prstGeom>
          <a:solidFill>
            <a:srgbClr val="23395E"/>
          </a:solidFill>
        </p:spPr>
        <p:txBody>
          <a:bodyPr vert="horz" wrap="square" lIns="0" tIns="46673" rIns="0" bIns="0" rtlCol="0">
            <a:spAutoFit/>
          </a:bodyPr>
          <a:lstStyle/>
          <a:p>
            <a:pPr algn="ctr" defTabSz="685800">
              <a:spcBef>
                <a:spcPts val="368"/>
              </a:spcBef>
            </a:pPr>
            <a:r>
              <a:rPr sz="1050" b="1" kern="0" dirty="0">
                <a:solidFill>
                  <a:srgbClr val="FFFFFF"/>
                </a:solidFill>
                <a:latin typeface="Segoe UI Semibold"/>
                <a:cs typeface="Segoe UI Semibold"/>
              </a:rPr>
              <a:t>Single</a:t>
            </a:r>
            <a:r>
              <a:rPr sz="1050" b="1" kern="0" spc="-45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1050" b="1" kern="0" spc="-8" dirty="0">
                <a:solidFill>
                  <a:srgbClr val="FFFFFF"/>
                </a:solidFill>
                <a:latin typeface="Segoe UI Semibold"/>
                <a:cs typeface="Segoe UI Semibold"/>
              </a:rPr>
              <a:t>Server</a:t>
            </a:r>
            <a:endParaRPr sz="1050" kern="0">
              <a:solidFill>
                <a:sysClr val="windowText" lastClr="000000"/>
              </a:solidFill>
              <a:latin typeface="Segoe UI Semibold"/>
              <a:cs typeface="Segoe UI Semibold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436626" y="4539996"/>
            <a:ext cx="8263890" cy="208711"/>
          </a:xfrm>
          <a:prstGeom prst="rect">
            <a:avLst/>
          </a:prstGeom>
          <a:solidFill>
            <a:srgbClr val="23395E"/>
          </a:solidFill>
        </p:spPr>
        <p:txBody>
          <a:bodyPr vert="horz" wrap="square" lIns="0" tIns="46673" rIns="0" bIns="0" rtlCol="0">
            <a:spAutoFit/>
          </a:bodyPr>
          <a:lstStyle/>
          <a:p>
            <a:pPr algn="ctr" defTabSz="685800">
              <a:spcBef>
                <a:spcPts val="368"/>
              </a:spcBef>
            </a:pPr>
            <a:r>
              <a:rPr sz="1050" b="1" kern="0" spc="-8" dirty="0">
                <a:solidFill>
                  <a:srgbClr val="FFFFFF"/>
                </a:solidFill>
                <a:latin typeface="Segoe UI Semibold"/>
                <a:cs typeface="Segoe UI Semibold"/>
              </a:rPr>
              <a:t>Hyperscale</a:t>
            </a:r>
            <a:endParaRPr sz="1050" kern="0">
              <a:solidFill>
                <a:sysClr val="windowText" lastClr="000000"/>
              </a:solidFill>
              <a:latin typeface="Segoe UI Semibold"/>
              <a:cs typeface="Segoe UI Semibold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2688335" y="1612774"/>
            <a:ext cx="621030" cy="619601"/>
            <a:chOff x="3584447" y="2150364"/>
            <a:chExt cx="828040" cy="826135"/>
          </a:xfrm>
        </p:grpSpPr>
        <p:sp>
          <p:nvSpPr>
            <p:cNvPr id="39" name="object 39"/>
            <p:cNvSpPr/>
            <p:nvPr/>
          </p:nvSpPr>
          <p:spPr>
            <a:xfrm>
              <a:off x="3584447" y="2150364"/>
              <a:ext cx="828040" cy="826135"/>
            </a:xfrm>
            <a:custGeom>
              <a:avLst/>
              <a:gdLst/>
              <a:ahLst/>
              <a:cxnLst/>
              <a:rect l="l" t="t" r="r" b="b"/>
              <a:pathLst>
                <a:path w="828039" h="826135">
                  <a:moveTo>
                    <a:pt x="827531" y="0"/>
                  </a:moveTo>
                  <a:lnTo>
                    <a:pt x="0" y="0"/>
                  </a:lnTo>
                  <a:lnTo>
                    <a:pt x="0" y="826008"/>
                  </a:lnTo>
                  <a:lnTo>
                    <a:pt x="827531" y="826008"/>
                  </a:lnTo>
                  <a:lnTo>
                    <a:pt x="827531" y="0"/>
                  </a:lnTo>
                  <a:close/>
                </a:path>
              </a:pathLst>
            </a:custGeom>
            <a:solidFill>
              <a:srgbClr val="0078D3"/>
            </a:solidFill>
          </p:spPr>
          <p:txBody>
            <a:bodyPr wrap="square" lIns="0" tIns="0" rIns="0" bIns="0" rtlCol="0"/>
            <a:lstStyle/>
            <a:p>
              <a:pPr defTabSz="685800"/>
              <a:endParaRPr sz="135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0" name="object 40"/>
            <p:cNvSpPr/>
            <p:nvPr/>
          </p:nvSpPr>
          <p:spPr>
            <a:xfrm>
              <a:off x="3660648" y="2226563"/>
              <a:ext cx="673735" cy="674370"/>
            </a:xfrm>
            <a:custGeom>
              <a:avLst/>
              <a:gdLst/>
              <a:ahLst/>
              <a:cxnLst/>
              <a:rect l="l" t="t" r="r" b="b"/>
              <a:pathLst>
                <a:path w="673735" h="674369">
                  <a:moveTo>
                    <a:pt x="324612" y="70358"/>
                  </a:moveTo>
                  <a:lnTo>
                    <a:pt x="315468" y="38862"/>
                  </a:lnTo>
                  <a:lnTo>
                    <a:pt x="314833" y="37592"/>
                  </a:lnTo>
                  <a:lnTo>
                    <a:pt x="314833" y="36957"/>
                  </a:lnTo>
                  <a:lnTo>
                    <a:pt x="314325" y="36957"/>
                  </a:lnTo>
                  <a:lnTo>
                    <a:pt x="302755" y="21971"/>
                  </a:lnTo>
                  <a:lnTo>
                    <a:pt x="287731" y="10287"/>
                  </a:lnTo>
                  <a:lnTo>
                    <a:pt x="269862" y="2705"/>
                  </a:lnTo>
                  <a:lnTo>
                    <a:pt x="249809" y="0"/>
                  </a:lnTo>
                  <a:lnTo>
                    <a:pt x="223075" y="4940"/>
                  </a:lnTo>
                  <a:lnTo>
                    <a:pt x="200698" y="18529"/>
                  </a:lnTo>
                  <a:lnTo>
                    <a:pt x="184492" y="38963"/>
                  </a:lnTo>
                  <a:lnTo>
                    <a:pt x="176276" y="64389"/>
                  </a:lnTo>
                  <a:lnTo>
                    <a:pt x="172593" y="64389"/>
                  </a:lnTo>
                  <a:lnTo>
                    <a:pt x="169545" y="63754"/>
                  </a:lnTo>
                  <a:lnTo>
                    <a:pt x="165989" y="63754"/>
                  </a:lnTo>
                  <a:lnTo>
                    <a:pt x="124802" y="72059"/>
                  </a:lnTo>
                  <a:lnTo>
                    <a:pt x="91186" y="94742"/>
                  </a:lnTo>
                  <a:lnTo>
                    <a:pt x="68503" y="128485"/>
                  </a:lnTo>
                  <a:lnTo>
                    <a:pt x="60198" y="169926"/>
                  </a:lnTo>
                  <a:lnTo>
                    <a:pt x="60401" y="176682"/>
                  </a:lnTo>
                  <a:lnTo>
                    <a:pt x="60998" y="183235"/>
                  </a:lnTo>
                  <a:lnTo>
                    <a:pt x="61963" y="189649"/>
                  </a:lnTo>
                  <a:lnTo>
                    <a:pt x="63246" y="195961"/>
                  </a:lnTo>
                  <a:lnTo>
                    <a:pt x="36906" y="230822"/>
                  </a:lnTo>
                  <a:lnTo>
                    <a:pt x="16992" y="270065"/>
                  </a:lnTo>
                  <a:lnTo>
                    <a:pt x="4394" y="312940"/>
                  </a:lnTo>
                  <a:lnTo>
                    <a:pt x="0" y="358648"/>
                  </a:lnTo>
                  <a:lnTo>
                    <a:pt x="5283" y="409041"/>
                  </a:lnTo>
                  <a:lnTo>
                    <a:pt x="20421" y="455764"/>
                  </a:lnTo>
                  <a:lnTo>
                    <a:pt x="44297" y="497763"/>
                  </a:lnTo>
                  <a:lnTo>
                    <a:pt x="75831" y="533996"/>
                  </a:lnTo>
                  <a:lnTo>
                    <a:pt x="113931" y="563410"/>
                  </a:lnTo>
                  <a:lnTo>
                    <a:pt x="157480" y="584962"/>
                  </a:lnTo>
                  <a:lnTo>
                    <a:pt x="157480" y="587502"/>
                  </a:lnTo>
                  <a:lnTo>
                    <a:pt x="157988" y="588645"/>
                  </a:lnTo>
                  <a:lnTo>
                    <a:pt x="168567" y="618236"/>
                  </a:lnTo>
                  <a:lnTo>
                    <a:pt x="187159" y="643089"/>
                  </a:lnTo>
                  <a:lnTo>
                    <a:pt x="211988" y="661682"/>
                  </a:lnTo>
                  <a:lnTo>
                    <a:pt x="241300" y="672465"/>
                  </a:lnTo>
                  <a:lnTo>
                    <a:pt x="258470" y="674281"/>
                  </a:lnTo>
                  <a:lnTo>
                    <a:pt x="275120" y="673544"/>
                  </a:lnTo>
                  <a:lnTo>
                    <a:pt x="313626" y="660412"/>
                  </a:lnTo>
                  <a:lnTo>
                    <a:pt x="324612" y="636651"/>
                  </a:lnTo>
                  <a:lnTo>
                    <a:pt x="324612" y="70358"/>
                  </a:lnTo>
                  <a:close/>
                </a:path>
                <a:path w="673735" h="674369">
                  <a:moveTo>
                    <a:pt x="673608" y="358648"/>
                  </a:moveTo>
                  <a:lnTo>
                    <a:pt x="669302" y="312940"/>
                  </a:lnTo>
                  <a:lnTo>
                    <a:pt x="656945" y="270065"/>
                  </a:lnTo>
                  <a:lnTo>
                    <a:pt x="637324" y="230822"/>
                  </a:lnTo>
                  <a:lnTo>
                    <a:pt x="611251" y="195961"/>
                  </a:lnTo>
                  <a:lnTo>
                    <a:pt x="612521" y="189649"/>
                  </a:lnTo>
                  <a:lnTo>
                    <a:pt x="613486" y="183235"/>
                  </a:lnTo>
                  <a:lnTo>
                    <a:pt x="614083" y="176682"/>
                  </a:lnTo>
                  <a:lnTo>
                    <a:pt x="614299" y="169926"/>
                  </a:lnTo>
                  <a:lnTo>
                    <a:pt x="606018" y="128485"/>
                  </a:lnTo>
                  <a:lnTo>
                    <a:pt x="583463" y="94742"/>
                  </a:lnTo>
                  <a:lnTo>
                    <a:pt x="549998" y="72059"/>
                  </a:lnTo>
                  <a:lnTo>
                    <a:pt x="512140" y="64389"/>
                  </a:lnTo>
                  <a:lnTo>
                    <a:pt x="509016" y="63754"/>
                  </a:lnTo>
                  <a:lnTo>
                    <a:pt x="505460" y="63754"/>
                  </a:lnTo>
                  <a:lnTo>
                    <a:pt x="501777" y="64389"/>
                  </a:lnTo>
                  <a:lnTo>
                    <a:pt x="498729" y="64389"/>
                  </a:lnTo>
                  <a:lnTo>
                    <a:pt x="490423" y="38963"/>
                  </a:lnTo>
                  <a:lnTo>
                    <a:pt x="474065" y="18529"/>
                  </a:lnTo>
                  <a:lnTo>
                    <a:pt x="451586" y="4940"/>
                  </a:lnTo>
                  <a:lnTo>
                    <a:pt x="424942" y="0"/>
                  </a:lnTo>
                  <a:lnTo>
                    <a:pt x="405320" y="2705"/>
                  </a:lnTo>
                  <a:lnTo>
                    <a:pt x="387680" y="10287"/>
                  </a:lnTo>
                  <a:lnTo>
                    <a:pt x="372630" y="21971"/>
                  </a:lnTo>
                  <a:lnTo>
                    <a:pt x="360807" y="36957"/>
                  </a:lnTo>
                  <a:lnTo>
                    <a:pt x="360807" y="37592"/>
                  </a:lnTo>
                  <a:lnTo>
                    <a:pt x="360121" y="38963"/>
                  </a:lnTo>
                  <a:lnTo>
                    <a:pt x="359537" y="40005"/>
                  </a:lnTo>
                  <a:lnTo>
                    <a:pt x="359029" y="41275"/>
                  </a:lnTo>
                  <a:lnTo>
                    <a:pt x="355384" y="47879"/>
                  </a:lnTo>
                  <a:lnTo>
                    <a:pt x="352717" y="54914"/>
                  </a:lnTo>
                  <a:lnTo>
                    <a:pt x="351078" y="62407"/>
                  </a:lnTo>
                  <a:lnTo>
                    <a:pt x="350520" y="70358"/>
                  </a:lnTo>
                  <a:lnTo>
                    <a:pt x="350520" y="636651"/>
                  </a:lnTo>
                  <a:lnTo>
                    <a:pt x="384530" y="670433"/>
                  </a:lnTo>
                  <a:lnTo>
                    <a:pt x="416877" y="674281"/>
                  </a:lnTo>
                  <a:lnTo>
                    <a:pt x="433959" y="672465"/>
                  </a:lnTo>
                  <a:lnTo>
                    <a:pt x="463169" y="661682"/>
                  </a:lnTo>
                  <a:lnTo>
                    <a:pt x="487895" y="643089"/>
                  </a:lnTo>
                  <a:lnTo>
                    <a:pt x="506387" y="618236"/>
                  </a:lnTo>
                  <a:lnTo>
                    <a:pt x="516890" y="588645"/>
                  </a:lnTo>
                  <a:lnTo>
                    <a:pt x="516890" y="586232"/>
                  </a:lnTo>
                  <a:lnTo>
                    <a:pt x="517525" y="584962"/>
                  </a:lnTo>
                  <a:lnTo>
                    <a:pt x="560781" y="563410"/>
                  </a:lnTo>
                  <a:lnTo>
                    <a:pt x="598563" y="533996"/>
                  </a:lnTo>
                  <a:lnTo>
                    <a:pt x="629805" y="497763"/>
                  </a:lnTo>
                  <a:lnTo>
                    <a:pt x="653427" y="455764"/>
                  </a:lnTo>
                  <a:lnTo>
                    <a:pt x="668375" y="409041"/>
                  </a:lnTo>
                  <a:lnTo>
                    <a:pt x="673608" y="358648"/>
                  </a:lnTo>
                  <a:close/>
                </a:path>
              </a:pathLst>
            </a:custGeom>
            <a:solidFill>
              <a:srgbClr val="50E6FF"/>
            </a:solidFill>
          </p:spPr>
          <p:txBody>
            <a:bodyPr wrap="square" lIns="0" tIns="0" rIns="0" bIns="0" rtlCol="0"/>
            <a:lstStyle/>
            <a:p>
              <a:pPr defTabSz="685800"/>
              <a:endParaRPr sz="1350" kern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41" name="object 41"/>
          <p:cNvGrpSpPr/>
          <p:nvPr/>
        </p:nvGrpSpPr>
        <p:grpSpPr>
          <a:xfrm>
            <a:off x="4812030" y="1612773"/>
            <a:ext cx="624364" cy="622935"/>
            <a:chOff x="6416040" y="2150364"/>
            <a:chExt cx="832485" cy="830580"/>
          </a:xfrm>
        </p:grpSpPr>
        <p:sp>
          <p:nvSpPr>
            <p:cNvPr id="42" name="object 42"/>
            <p:cNvSpPr/>
            <p:nvPr/>
          </p:nvSpPr>
          <p:spPr>
            <a:xfrm>
              <a:off x="6416040" y="2150364"/>
              <a:ext cx="832485" cy="830580"/>
            </a:xfrm>
            <a:custGeom>
              <a:avLst/>
              <a:gdLst/>
              <a:ahLst/>
              <a:cxnLst/>
              <a:rect l="l" t="t" r="r" b="b"/>
              <a:pathLst>
                <a:path w="832484" h="830580">
                  <a:moveTo>
                    <a:pt x="416052" y="0"/>
                  </a:moveTo>
                  <a:lnTo>
                    <a:pt x="367561" y="2788"/>
                  </a:lnTo>
                  <a:lnTo>
                    <a:pt x="320706" y="10947"/>
                  </a:lnTo>
                  <a:lnTo>
                    <a:pt x="275799" y="24166"/>
                  </a:lnTo>
                  <a:lnTo>
                    <a:pt x="233154" y="42137"/>
                  </a:lnTo>
                  <a:lnTo>
                    <a:pt x="193083" y="64549"/>
                  </a:lnTo>
                  <a:lnTo>
                    <a:pt x="155901" y="91093"/>
                  </a:lnTo>
                  <a:lnTo>
                    <a:pt x="121920" y="121459"/>
                  </a:lnTo>
                  <a:lnTo>
                    <a:pt x="91453" y="155338"/>
                  </a:lnTo>
                  <a:lnTo>
                    <a:pt x="64814" y="192420"/>
                  </a:lnTo>
                  <a:lnTo>
                    <a:pt x="42316" y="232395"/>
                  </a:lnTo>
                  <a:lnTo>
                    <a:pt x="24272" y="274953"/>
                  </a:lnTo>
                  <a:lnTo>
                    <a:pt x="10996" y="319786"/>
                  </a:lnTo>
                  <a:lnTo>
                    <a:pt x="2801" y="366583"/>
                  </a:lnTo>
                  <a:lnTo>
                    <a:pt x="0" y="415036"/>
                  </a:lnTo>
                  <a:lnTo>
                    <a:pt x="2801" y="463471"/>
                  </a:lnTo>
                  <a:lnTo>
                    <a:pt x="10996" y="510273"/>
                  </a:lnTo>
                  <a:lnTo>
                    <a:pt x="24272" y="555127"/>
                  </a:lnTo>
                  <a:lnTo>
                    <a:pt x="42316" y="597721"/>
                  </a:lnTo>
                  <a:lnTo>
                    <a:pt x="64814" y="637743"/>
                  </a:lnTo>
                  <a:lnTo>
                    <a:pt x="91453" y="674880"/>
                  </a:lnTo>
                  <a:lnTo>
                    <a:pt x="121920" y="708818"/>
                  </a:lnTo>
                  <a:lnTo>
                    <a:pt x="155901" y="739246"/>
                  </a:lnTo>
                  <a:lnTo>
                    <a:pt x="193083" y="765851"/>
                  </a:lnTo>
                  <a:lnTo>
                    <a:pt x="233154" y="788319"/>
                  </a:lnTo>
                  <a:lnTo>
                    <a:pt x="275799" y="806339"/>
                  </a:lnTo>
                  <a:lnTo>
                    <a:pt x="320706" y="819598"/>
                  </a:lnTo>
                  <a:lnTo>
                    <a:pt x="367561" y="827782"/>
                  </a:lnTo>
                  <a:lnTo>
                    <a:pt x="416052" y="830580"/>
                  </a:lnTo>
                  <a:lnTo>
                    <a:pt x="464542" y="827782"/>
                  </a:lnTo>
                  <a:lnTo>
                    <a:pt x="511397" y="819598"/>
                  </a:lnTo>
                  <a:lnTo>
                    <a:pt x="556304" y="806339"/>
                  </a:lnTo>
                  <a:lnTo>
                    <a:pt x="598949" y="788319"/>
                  </a:lnTo>
                  <a:lnTo>
                    <a:pt x="639020" y="765851"/>
                  </a:lnTo>
                  <a:lnTo>
                    <a:pt x="657359" y="752728"/>
                  </a:lnTo>
                  <a:lnTo>
                    <a:pt x="416052" y="752728"/>
                  </a:lnTo>
                  <a:lnTo>
                    <a:pt x="382027" y="751024"/>
                  </a:lnTo>
                  <a:lnTo>
                    <a:pt x="316075" y="737566"/>
                  </a:lnTo>
                  <a:lnTo>
                    <a:pt x="255105" y="712166"/>
                  </a:lnTo>
                  <a:lnTo>
                    <a:pt x="201451" y="676157"/>
                  </a:lnTo>
                  <a:lnTo>
                    <a:pt x="155227" y="629866"/>
                  </a:lnTo>
                  <a:lnTo>
                    <a:pt x="118909" y="575863"/>
                  </a:lnTo>
                  <a:lnTo>
                    <a:pt x="93140" y="514887"/>
                  </a:lnTo>
                  <a:lnTo>
                    <a:pt x="79682" y="448986"/>
                  </a:lnTo>
                  <a:lnTo>
                    <a:pt x="77977" y="415036"/>
                  </a:lnTo>
                  <a:lnTo>
                    <a:pt x="79682" y="381103"/>
                  </a:lnTo>
                  <a:lnTo>
                    <a:pt x="93140" y="315380"/>
                  </a:lnTo>
                  <a:lnTo>
                    <a:pt x="118909" y="254234"/>
                  </a:lnTo>
                  <a:lnTo>
                    <a:pt x="155227" y="200616"/>
                  </a:lnTo>
                  <a:lnTo>
                    <a:pt x="201451" y="154412"/>
                  </a:lnTo>
                  <a:lnTo>
                    <a:pt x="255105" y="118145"/>
                  </a:lnTo>
                  <a:lnTo>
                    <a:pt x="316075" y="92477"/>
                  </a:lnTo>
                  <a:lnTo>
                    <a:pt x="382027" y="79456"/>
                  </a:lnTo>
                  <a:lnTo>
                    <a:pt x="416052" y="77850"/>
                  </a:lnTo>
                  <a:lnTo>
                    <a:pt x="657652" y="77850"/>
                  </a:lnTo>
                  <a:lnTo>
                    <a:pt x="639020" y="64549"/>
                  </a:lnTo>
                  <a:lnTo>
                    <a:pt x="598949" y="42137"/>
                  </a:lnTo>
                  <a:lnTo>
                    <a:pt x="556304" y="24166"/>
                  </a:lnTo>
                  <a:lnTo>
                    <a:pt x="511397" y="10947"/>
                  </a:lnTo>
                  <a:lnTo>
                    <a:pt x="464542" y="2788"/>
                  </a:lnTo>
                  <a:lnTo>
                    <a:pt x="416052" y="0"/>
                  </a:lnTo>
                  <a:close/>
                </a:path>
                <a:path w="832484" h="830580">
                  <a:moveTo>
                    <a:pt x="657652" y="77850"/>
                  </a:moveTo>
                  <a:lnTo>
                    <a:pt x="416052" y="77850"/>
                  </a:lnTo>
                  <a:lnTo>
                    <a:pt x="450076" y="79456"/>
                  </a:lnTo>
                  <a:lnTo>
                    <a:pt x="483457" y="84312"/>
                  </a:lnTo>
                  <a:lnTo>
                    <a:pt x="547624" y="104012"/>
                  </a:lnTo>
                  <a:lnTo>
                    <a:pt x="604694" y="134969"/>
                  </a:lnTo>
                  <a:lnTo>
                    <a:pt x="654812" y="176402"/>
                  </a:lnTo>
                  <a:lnTo>
                    <a:pt x="696356" y="226568"/>
                  </a:lnTo>
                  <a:lnTo>
                    <a:pt x="727329" y="283590"/>
                  </a:lnTo>
                  <a:lnTo>
                    <a:pt x="747347" y="347884"/>
                  </a:lnTo>
                  <a:lnTo>
                    <a:pt x="754126" y="415036"/>
                  </a:lnTo>
                  <a:lnTo>
                    <a:pt x="752421" y="448986"/>
                  </a:lnTo>
                  <a:lnTo>
                    <a:pt x="738963" y="514887"/>
                  </a:lnTo>
                  <a:lnTo>
                    <a:pt x="713194" y="575863"/>
                  </a:lnTo>
                  <a:lnTo>
                    <a:pt x="676876" y="629866"/>
                  </a:lnTo>
                  <a:lnTo>
                    <a:pt x="630652" y="676157"/>
                  </a:lnTo>
                  <a:lnTo>
                    <a:pt x="576998" y="712166"/>
                  </a:lnTo>
                  <a:lnTo>
                    <a:pt x="516028" y="737566"/>
                  </a:lnTo>
                  <a:lnTo>
                    <a:pt x="450076" y="751024"/>
                  </a:lnTo>
                  <a:lnTo>
                    <a:pt x="416052" y="752728"/>
                  </a:lnTo>
                  <a:lnTo>
                    <a:pt x="657359" y="752728"/>
                  </a:lnTo>
                  <a:lnTo>
                    <a:pt x="710184" y="708818"/>
                  </a:lnTo>
                  <a:lnTo>
                    <a:pt x="740650" y="674880"/>
                  </a:lnTo>
                  <a:lnTo>
                    <a:pt x="767289" y="637743"/>
                  </a:lnTo>
                  <a:lnTo>
                    <a:pt x="789787" y="597721"/>
                  </a:lnTo>
                  <a:lnTo>
                    <a:pt x="807831" y="555127"/>
                  </a:lnTo>
                  <a:lnTo>
                    <a:pt x="821107" y="510273"/>
                  </a:lnTo>
                  <a:lnTo>
                    <a:pt x="829302" y="463471"/>
                  </a:lnTo>
                  <a:lnTo>
                    <a:pt x="832104" y="415036"/>
                  </a:lnTo>
                  <a:lnTo>
                    <a:pt x="829302" y="366583"/>
                  </a:lnTo>
                  <a:lnTo>
                    <a:pt x="821107" y="319786"/>
                  </a:lnTo>
                  <a:lnTo>
                    <a:pt x="807831" y="274953"/>
                  </a:lnTo>
                  <a:lnTo>
                    <a:pt x="789787" y="232395"/>
                  </a:lnTo>
                  <a:lnTo>
                    <a:pt x="767289" y="192420"/>
                  </a:lnTo>
                  <a:lnTo>
                    <a:pt x="740650" y="155338"/>
                  </a:lnTo>
                  <a:lnTo>
                    <a:pt x="710183" y="121459"/>
                  </a:lnTo>
                  <a:lnTo>
                    <a:pt x="676202" y="91093"/>
                  </a:lnTo>
                  <a:lnTo>
                    <a:pt x="657652" y="77850"/>
                  </a:lnTo>
                  <a:close/>
                </a:path>
              </a:pathLst>
            </a:custGeom>
            <a:solidFill>
              <a:srgbClr val="0078D3"/>
            </a:solidFill>
          </p:spPr>
          <p:txBody>
            <a:bodyPr wrap="square" lIns="0" tIns="0" rIns="0" bIns="0" rtlCol="0"/>
            <a:lstStyle/>
            <a:p>
              <a:pPr defTabSz="685800"/>
              <a:endParaRPr sz="135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3" name="object 43"/>
            <p:cNvSpPr/>
            <p:nvPr/>
          </p:nvSpPr>
          <p:spPr>
            <a:xfrm>
              <a:off x="6597396" y="2330195"/>
              <a:ext cx="469900" cy="469900"/>
            </a:xfrm>
            <a:custGeom>
              <a:avLst/>
              <a:gdLst/>
              <a:ahLst/>
              <a:cxnLst/>
              <a:rect l="l" t="t" r="r" b="b"/>
              <a:pathLst>
                <a:path w="469900" h="469900">
                  <a:moveTo>
                    <a:pt x="469392" y="298323"/>
                  </a:moveTo>
                  <a:lnTo>
                    <a:pt x="434149" y="285915"/>
                  </a:lnTo>
                  <a:lnTo>
                    <a:pt x="439470" y="266217"/>
                  </a:lnTo>
                  <a:lnTo>
                    <a:pt x="441109" y="219735"/>
                  </a:lnTo>
                  <a:lnTo>
                    <a:pt x="432904" y="176491"/>
                  </a:lnTo>
                  <a:lnTo>
                    <a:pt x="466344" y="162687"/>
                  </a:lnTo>
                  <a:lnTo>
                    <a:pt x="444754" y="115824"/>
                  </a:lnTo>
                  <a:lnTo>
                    <a:pt x="412064" y="129324"/>
                  </a:lnTo>
                  <a:lnTo>
                    <a:pt x="394906" y="105410"/>
                  </a:lnTo>
                  <a:lnTo>
                    <a:pt x="387896" y="95669"/>
                  </a:lnTo>
                  <a:lnTo>
                    <a:pt x="363943" y="74434"/>
                  </a:lnTo>
                  <a:lnTo>
                    <a:pt x="363943" y="233400"/>
                  </a:lnTo>
                  <a:lnTo>
                    <a:pt x="361810" y="258610"/>
                  </a:lnTo>
                  <a:lnTo>
                    <a:pt x="346125" y="301193"/>
                  </a:lnTo>
                  <a:lnTo>
                    <a:pt x="321627" y="331470"/>
                  </a:lnTo>
                  <a:lnTo>
                    <a:pt x="289661" y="352920"/>
                  </a:lnTo>
                  <a:lnTo>
                    <a:pt x="234696" y="365506"/>
                  </a:lnTo>
                  <a:lnTo>
                    <a:pt x="222427" y="364934"/>
                  </a:lnTo>
                  <a:lnTo>
                    <a:pt x="164122" y="344081"/>
                  </a:lnTo>
                  <a:lnTo>
                    <a:pt x="128282" y="309257"/>
                  </a:lnTo>
                  <a:lnTo>
                    <a:pt x="108204" y="262229"/>
                  </a:lnTo>
                  <a:lnTo>
                    <a:pt x="105435" y="236982"/>
                  </a:lnTo>
                  <a:lnTo>
                    <a:pt x="107569" y="211747"/>
                  </a:lnTo>
                  <a:lnTo>
                    <a:pt x="123253" y="169519"/>
                  </a:lnTo>
                  <a:lnTo>
                    <a:pt x="147751" y="139446"/>
                  </a:lnTo>
                  <a:lnTo>
                    <a:pt x="179717" y="117792"/>
                  </a:lnTo>
                  <a:lnTo>
                    <a:pt x="234696" y="105410"/>
                  </a:lnTo>
                  <a:lnTo>
                    <a:pt x="246951" y="105981"/>
                  </a:lnTo>
                  <a:lnTo>
                    <a:pt x="305257" y="126365"/>
                  </a:lnTo>
                  <a:lnTo>
                    <a:pt x="341096" y="161582"/>
                  </a:lnTo>
                  <a:lnTo>
                    <a:pt x="361175" y="208330"/>
                  </a:lnTo>
                  <a:lnTo>
                    <a:pt x="363943" y="233400"/>
                  </a:lnTo>
                  <a:lnTo>
                    <a:pt x="363943" y="74434"/>
                  </a:lnTo>
                  <a:lnTo>
                    <a:pt x="353174" y="64871"/>
                  </a:lnTo>
                  <a:lnTo>
                    <a:pt x="334886" y="54940"/>
                  </a:lnTo>
                  <a:lnTo>
                    <a:pt x="348996" y="21590"/>
                  </a:lnTo>
                  <a:lnTo>
                    <a:pt x="298323" y="0"/>
                  </a:lnTo>
                  <a:lnTo>
                    <a:pt x="286270" y="34213"/>
                  </a:lnTo>
                  <a:lnTo>
                    <a:pt x="273151" y="31076"/>
                  </a:lnTo>
                  <a:lnTo>
                    <a:pt x="253898" y="28346"/>
                  </a:lnTo>
                  <a:lnTo>
                    <a:pt x="234696" y="27432"/>
                  </a:lnTo>
                  <a:lnTo>
                    <a:pt x="186321" y="33223"/>
                  </a:lnTo>
                  <a:lnTo>
                    <a:pt x="176834" y="36741"/>
                  </a:lnTo>
                  <a:lnTo>
                    <a:pt x="164973" y="3048"/>
                  </a:lnTo>
                  <a:lnTo>
                    <a:pt x="114300" y="24638"/>
                  </a:lnTo>
                  <a:lnTo>
                    <a:pt x="128524" y="58293"/>
                  </a:lnTo>
                  <a:lnTo>
                    <a:pt x="100380" y="77063"/>
                  </a:lnTo>
                  <a:lnTo>
                    <a:pt x="66878" y="113449"/>
                  </a:lnTo>
                  <a:lnTo>
                    <a:pt x="55321" y="134670"/>
                  </a:lnTo>
                  <a:lnTo>
                    <a:pt x="21577" y="120396"/>
                  </a:lnTo>
                  <a:lnTo>
                    <a:pt x="0" y="171069"/>
                  </a:lnTo>
                  <a:lnTo>
                    <a:pt x="35598" y="183616"/>
                  </a:lnTo>
                  <a:lnTo>
                    <a:pt x="29908" y="204673"/>
                  </a:lnTo>
                  <a:lnTo>
                    <a:pt x="28270" y="251066"/>
                  </a:lnTo>
                  <a:lnTo>
                    <a:pt x="35648" y="289890"/>
                  </a:lnTo>
                  <a:lnTo>
                    <a:pt x="3048" y="304165"/>
                  </a:lnTo>
                  <a:lnTo>
                    <a:pt x="24130" y="355092"/>
                  </a:lnTo>
                  <a:lnTo>
                    <a:pt x="56946" y="340728"/>
                  </a:lnTo>
                  <a:lnTo>
                    <a:pt x="81483" y="374751"/>
                  </a:lnTo>
                  <a:lnTo>
                    <a:pt x="116205" y="405460"/>
                  </a:lnTo>
                  <a:lnTo>
                    <a:pt x="134480" y="415378"/>
                  </a:lnTo>
                  <a:lnTo>
                    <a:pt x="120396" y="448310"/>
                  </a:lnTo>
                  <a:lnTo>
                    <a:pt x="170180" y="469392"/>
                  </a:lnTo>
                  <a:lnTo>
                    <a:pt x="184124" y="436778"/>
                  </a:lnTo>
                  <a:lnTo>
                    <a:pt x="196227" y="439775"/>
                  </a:lnTo>
                  <a:lnTo>
                    <a:pt x="215480" y="442569"/>
                  </a:lnTo>
                  <a:lnTo>
                    <a:pt x="234696" y="443484"/>
                  </a:lnTo>
                  <a:lnTo>
                    <a:pt x="283057" y="437654"/>
                  </a:lnTo>
                  <a:lnTo>
                    <a:pt x="293001" y="433959"/>
                  </a:lnTo>
                  <a:lnTo>
                    <a:pt x="307086" y="466344"/>
                  </a:lnTo>
                  <a:lnTo>
                    <a:pt x="355092" y="445262"/>
                  </a:lnTo>
                  <a:lnTo>
                    <a:pt x="340842" y="412483"/>
                  </a:lnTo>
                  <a:lnTo>
                    <a:pt x="368998" y="393649"/>
                  </a:lnTo>
                  <a:lnTo>
                    <a:pt x="394919" y="365506"/>
                  </a:lnTo>
                  <a:lnTo>
                    <a:pt x="402501" y="357289"/>
                  </a:lnTo>
                  <a:lnTo>
                    <a:pt x="414693" y="335000"/>
                  </a:lnTo>
                  <a:lnTo>
                    <a:pt x="447802" y="348996"/>
                  </a:lnTo>
                  <a:lnTo>
                    <a:pt x="469392" y="298323"/>
                  </a:lnTo>
                  <a:close/>
                </a:path>
              </a:pathLst>
            </a:custGeom>
            <a:solidFill>
              <a:srgbClr val="50E6FF"/>
            </a:solidFill>
          </p:spPr>
          <p:txBody>
            <a:bodyPr wrap="square" lIns="0" tIns="0" rIns="0" bIns="0" rtlCol="0"/>
            <a:lstStyle/>
            <a:p>
              <a:pPr defTabSz="685800"/>
              <a:endParaRPr sz="1350" kern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44" name="object 44"/>
          <p:cNvGrpSpPr/>
          <p:nvPr/>
        </p:nvGrpSpPr>
        <p:grpSpPr>
          <a:xfrm>
            <a:off x="566928" y="1612773"/>
            <a:ext cx="617220" cy="617220"/>
            <a:chOff x="755904" y="2150364"/>
            <a:chExt cx="822960" cy="822960"/>
          </a:xfrm>
        </p:grpSpPr>
        <p:sp>
          <p:nvSpPr>
            <p:cNvPr id="45" name="object 45"/>
            <p:cNvSpPr/>
            <p:nvPr/>
          </p:nvSpPr>
          <p:spPr>
            <a:xfrm>
              <a:off x="832104" y="2258568"/>
              <a:ext cx="670560" cy="646430"/>
            </a:xfrm>
            <a:custGeom>
              <a:avLst/>
              <a:gdLst/>
              <a:ahLst/>
              <a:cxnLst/>
              <a:rect l="l" t="t" r="r" b="b"/>
              <a:pathLst>
                <a:path w="670560" h="646430">
                  <a:moveTo>
                    <a:pt x="0" y="637032"/>
                  </a:moveTo>
                  <a:lnTo>
                    <a:pt x="0" y="303276"/>
                  </a:lnTo>
                  <a:lnTo>
                    <a:pt x="670560" y="303276"/>
                  </a:lnTo>
                  <a:lnTo>
                    <a:pt x="670560" y="637032"/>
                  </a:lnTo>
                </a:path>
                <a:path w="670560" h="646430">
                  <a:moveTo>
                    <a:pt x="335280" y="0"/>
                  </a:moveTo>
                  <a:lnTo>
                    <a:pt x="335280" y="646176"/>
                  </a:lnTo>
                </a:path>
              </a:pathLst>
            </a:custGeom>
            <a:ln w="9525">
              <a:solidFill>
                <a:srgbClr val="23395E"/>
              </a:solidFill>
            </a:ln>
          </p:spPr>
          <p:txBody>
            <a:bodyPr wrap="square" lIns="0" tIns="0" rIns="0" bIns="0" rtlCol="0"/>
            <a:lstStyle/>
            <a:p>
              <a:pPr defTabSz="685800"/>
              <a:endParaRPr sz="1350" kern="0">
                <a:solidFill>
                  <a:sysClr val="windowText" lastClr="000000"/>
                </a:solidFill>
              </a:endParaRPr>
            </a:p>
          </p:txBody>
        </p:sp>
        <p:pic>
          <p:nvPicPr>
            <p:cNvPr id="46" name="object 46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091184" y="2819400"/>
              <a:ext cx="152400" cy="153924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091184" y="2150364"/>
              <a:ext cx="152400" cy="155448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426463" y="2819400"/>
              <a:ext cx="152400" cy="153924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755904" y="2819400"/>
              <a:ext cx="155448" cy="153924"/>
            </a:xfrm>
            <a:prstGeom prst="rect">
              <a:avLst/>
            </a:prstGeom>
          </p:spPr>
        </p:pic>
      </p:grpSp>
      <p:grpSp>
        <p:nvGrpSpPr>
          <p:cNvPr id="50" name="object 50"/>
          <p:cNvGrpSpPr/>
          <p:nvPr/>
        </p:nvGrpSpPr>
        <p:grpSpPr>
          <a:xfrm>
            <a:off x="6964156" y="1618488"/>
            <a:ext cx="998220" cy="613886"/>
            <a:chOff x="9285541" y="2157983"/>
            <a:chExt cx="1330960" cy="818515"/>
          </a:xfrm>
        </p:grpSpPr>
        <p:sp>
          <p:nvSpPr>
            <p:cNvPr id="51" name="object 51"/>
            <p:cNvSpPr/>
            <p:nvPr/>
          </p:nvSpPr>
          <p:spPr>
            <a:xfrm>
              <a:off x="9368028" y="2616707"/>
              <a:ext cx="913130" cy="360045"/>
            </a:xfrm>
            <a:custGeom>
              <a:avLst/>
              <a:gdLst/>
              <a:ahLst/>
              <a:cxnLst/>
              <a:rect l="l" t="t" r="r" b="b"/>
              <a:pathLst>
                <a:path w="913129" h="360044">
                  <a:moveTo>
                    <a:pt x="274320" y="55499"/>
                  </a:moveTo>
                  <a:lnTo>
                    <a:pt x="274066" y="55499"/>
                  </a:lnTo>
                  <a:lnTo>
                    <a:pt x="273558" y="51308"/>
                  </a:lnTo>
                  <a:lnTo>
                    <a:pt x="259270" y="31140"/>
                  </a:lnTo>
                  <a:lnTo>
                    <a:pt x="239890" y="20574"/>
                  </a:lnTo>
                  <a:lnTo>
                    <a:pt x="231775" y="16167"/>
                  </a:lnTo>
                  <a:lnTo>
                    <a:pt x="231775" y="49022"/>
                  </a:lnTo>
                  <a:lnTo>
                    <a:pt x="224345" y="60121"/>
                  </a:lnTo>
                  <a:lnTo>
                    <a:pt x="204076" y="69151"/>
                  </a:lnTo>
                  <a:lnTo>
                    <a:pt x="174015" y="75247"/>
                  </a:lnTo>
                  <a:lnTo>
                    <a:pt x="137160" y="77470"/>
                  </a:lnTo>
                  <a:lnTo>
                    <a:pt x="100291" y="75247"/>
                  </a:lnTo>
                  <a:lnTo>
                    <a:pt x="70231" y="69151"/>
                  </a:lnTo>
                  <a:lnTo>
                    <a:pt x="49961" y="60121"/>
                  </a:lnTo>
                  <a:lnTo>
                    <a:pt x="42545" y="49022"/>
                  </a:lnTo>
                  <a:lnTo>
                    <a:pt x="49961" y="37998"/>
                  </a:lnTo>
                  <a:lnTo>
                    <a:pt x="70231" y="28943"/>
                  </a:lnTo>
                  <a:lnTo>
                    <a:pt x="100291" y="22834"/>
                  </a:lnTo>
                  <a:lnTo>
                    <a:pt x="137160" y="20574"/>
                  </a:lnTo>
                  <a:lnTo>
                    <a:pt x="174015" y="22834"/>
                  </a:lnTo>
                  <a:lnTo>
                    <a:pt x="204089" y="28943"/>
                  </a:lnTo>
                  <a:lnTo>
                    <a:pt x="224345" y="37998"/>
                  </a:lnTo>
                  <a:lnTo>
                    <a:pt x="231775" y="49022"/>
                  </a:lnTo>
                  <a:lnTo>
                    <a:pt x="231775" y="16167"/>
                  </a:lnTo>
                  <a:lnTo>
                    <a:pt x="229362" y="14846"/>
                  </a:lnTo>
                  <a:lnTo>
                    <a:pt x="187439" y="3975"/>
                  </a:lnTo>
                  <a:lnTo>
                    <a:pt x="137160" y="0"/>
                  </a:lnTo>
                  <a:lnTo>
                    <a:pt x="86868" y="3975"/>
                  </a:lnTo>
                  <a:lnTo>
                    <a:pt x="44958" y="14846"/>
                  </a:lnTo>
                  <a:lnTo>
                    <a:pt x="15036" y="31140"/>
                  </a:lnTo>
                  <a:lnTo>
                    <a:pt x="762" y="51308"/>
                  </a:lnTo>
                  <a:lnTo>
                    <a:pt x="0" y="57150"/>
                  </a:lnTo>
                  <a:lnTo>
                    <a:pt x="0" y="304165"/>
                  </a:lnTo>
                  <a:lnTo>
                    <a:pt x="254" y="304165"/>
                  </a:lnTo>
                  <a:lnTo>
                    <a:pt x="762" y="308356"/>
                  </a:lnTo>
                  <a:lnTo>
                    <a:pt x="15036" y="328536"/>
                  </a:lnTo>
                  <a:lnTo>
                    <a:pt x="44958" y="344830"/>
                  </a:lnTo>
                  <a:lnTo>
                    <a:pt x="86868" y="355701"/>
                  </a:lnTo>
                  <a:lnTo>
                    <a:pt x="137160" y="359664"/>
                  </a:lnTo>
                  <a:lnTo>
                    <a:pt x="187439" y="355701"/>
                  </a:lnTo>
                  <a:lnTo>
                    <a:pt x="229362" y="344830"/>
                  </a:lnTo>
                  <a:lnTo>
                    <a:pt x="259270" y="328536"/>
                  </a:lnTo>
                  <a:lnTo>
                    <a:pt x="273558" y="308356"/>
                  </a:lnTo>
                  <a:lnTo>
                    <a:pt x="274066" y="304165"/>
                  </a:lnTo>
                  <a:lnTo>
                    <a:pt x="274320" y="304165"/>
                  </a:lnTo>
                  <a:lnTo>
                    <a:pt x="274320" y="77470"/>
                  </a:lnTo>
                  <a:lnTo>
                    <a:pt x="274320" y="55499"/>
                  </a:lnTo>
                  <a:close/>
                </a:path>
                <a:path w="913129" h="360044">
                  <a:moveTo>
                    <a:pt x="594360" y="55499"/>
                  </a:moveTo>
                  <a:lnTo>
                    <a:pt x="594106" y="55499"/>
                  </a:lnTo>
                  <a:lnTo>
                    <a:pt x="593598" y="51308"/>
                  </a:lnTo>
                  <a:lnTo>
                    <a:pt x="579247" y="31140"/>
                  </a:lnTo>
                  <a:lnTo>
                    <a:pt x="559752" y="20574"/>
                  </a:lnTo>
                  <a:lnTo>
                    <a:pt x="551688" y="16217"/>
                  </a:lnTo>
                  <a:lnTo>
                    <a:pt x="551688" y="49022"/>
                  </a:lnTo>
                  <a:lnTo>
                    <a:pt x="544195" y="60121"/>
                  </a:lnTo>
                  <a:lnTo>
                    <a:pt x="523773" y="69151"/>
                  </a:lnTo>
                  <a:lnTo>
                    <a:pt x="493496" y="75247"/>
                  </a:lnTo>
                  <a:lnTo>
                    <a:pt x="456438" y="77470"/>
                  </a:lnTo>
                  <a:lnTo>
                    <a:pt x="419366" y="75247"/>
                  </a:lnTo>
                  <a:lnTo>
                    <a:pt x="389089" y="69151"/>
                  </a:lnTo>
                  <a:lnTo>
                    <a:pt x="368668" y="60121"/>
                  </a:lnTo>
                  <a:lnTo>
                    <a:pt x="361188" y="49022"/>
                  </a:lnTo>
                  <a:lnTo>
                    <a:pt x="368668" y="37998"/>
                  </a:lnTo>
                  <a:lnTo>
                    <a:pt x="389089" y="28943"/>
                  </a:lnTo>
                  <a:lnTo>
                    <a:pt x="419366" y="22834"/>
                  </a:lnTo>
                  <a:lnTo>
                    <a:pt x="456438" y="20574"/>
                  </a:lnTo>
                  <a:lnTo>
                    <a:pt x="493496" y="22834"/>
                  </a:lnTo>
                  <a:lnTo>
                    <a:pt x="523773" y="28943"/>
                  </a:lnTo>
                  <a:lnTo>
                    <a:pt x="544195" y="37998"/>
                  </a:lnTo>
                  <a:lnTo>
                    <a:pt x="551688" y="49022"/>
                  </a:lnTo>
                  <a:lnTo>
                    <a:pt x="551688" y="16217"/>
                  </a:lnTo>
                  <a:lnTo>
                    <a:pt x="549160" y="14846"/>
                  </a:lnTo>
                  <a:lnTo>
                    <a:pt x="506996" y="3975"/>
                  </a:lnTo>
                  <a:lnTo>
                    <a:pt x="456438" y="0"/>
                  </a:lnTo>
                  <a:lnTo>
                    <a:pt x="405866" y="3975"/>
                  </a:lnTo>
                  <a:lnTo>
                    <a:pt x="363702" y="14846"/>
                  </a:lnTo>
                  <a:lnTo>
                    <a:pt x="333616" y="31140"/>
                  </a:lnTo>
                  <a:lnTo>
                    <a:pt x="319278" y="51308"/>
                  </a:lnTo>
                  <a:lnTo>
                    <a:pt x="318516" y="57150"/>
                  </a:lnTo>
                  <a:lnTo>
                    <a:pt x="318516" y="304165"/>
                  </a:lnTo>
                  <a:lnTo>
                    <a:pt x="318770" y="304165"/>
                  </a:lnTo>
                  <a:lnTo>
                    <a:pt x="319278" y="308356"/>
                  </a:lnTo>
                  <a:lnTo>
                    <a:pt x="333616" y="328536"/>
                  </a:lnTo>
                  <a:lnTo>
                    <a:pt x="363702" y="344830"/>
                  </a:lnTo>
                  <a:lnTo>
                    <a:pt x="405866" y="355701"/>
                  </a:lnTo>
                  <a:lnTo>
                    <a:pt x="456438" y="359664"/>
                  </a:lnTo>
                  <a:lnTo>
                    <a:pt x="506996" y="355701"/>
                  </a:lnTo>
                  <a:lnTo>
                    <a:pt x="549160" y="344830"/>
                  </a:lnTo>
                  <a:lnTo>
                    <a:pt x="579247" y="328536"/>
                  </a:lnTo>
                  <a:lnTo>
                    <a:pt x="593598" y="308356"/>
                  </a:lnTo>
                  <a:lnTo>
                    <a:pt x="594106" y="304165"/>
                  </a:lnTo>
                  <a:lnTo>
                    <a:pt x="594360" y="304165"/>
                  </a:lnTo>
                  <a:lnTo>
                    <a:pt x="594360" y="77470"/>
                  </a:lnTo>
                  <a:lnTo>
                    <a:pt x="594360" y="55499"/>
                  </a:lnTo>
                  <a:close/>
                </a:path>
                <a:path w="913129" h="360044">
                  <a:moveTo>
                    <a:pt x="912876" y="55499"/>
                  </a:moveTo>
                  <a:lnTo>
                    <a:pt x="912622" y="55499"/>
                  </a:lnTo>
                  <a:lnTo>
                    <a:pt x="912114" y="51308"/>
                  </a:lnTo>
                  <a:lnTo>
                    <a:pt x="897763" y="31140"/>
                  </a:lnTo>
                  <a:lnTo>
                    <a:pt x="878268" y="20574"/>
                  </a:lnTo>
                  <a:lnTo>
                    <a:pt x="870204" y="16217"/>
                  </a:lnTo>
                  <a:lnTo>
                    <a:pt x="870204" y="49022"/>
                  </a:lnTo>
                  <a:lnTo>
                    <a:pt x="862711" y="60121"/>
                  </a:lnTo>
                  <a:lnTo>
                    <a:pt x="842289" y="69151"/>
                  </a:lnTo>
                  <a:lnTo>
                    <a:pt x="812012" y="75247"/>
                  </a:lnTo>
                  <a:lnTo>
                    <a:pt x="774954" y="77470"/>
                  </a:lnTo>
                  <a:lnTo>
                    <a:pt x="737882" y="75247"/>
                  </a:lnTo>
                  <a:lnTo>
                    <a:pt x="707605" y="69151"/>
                  </a:lnTo>
                  <a:lnTo>
                    <a:pt x="687184" y="60121"/>
                  </a:lnTo>
                  <a:lnTo>
                    <a:pt x="679704" y="49022"/>
                  </a:lnTo>
                  <a:lnTo>
                    <a:pt x="687184" y="37998"/>
                  </a:lnTo>
                  <a:lnTo>
                    <a:pt x="707605" y="28943"/>
                  </a:lnTo>
                  <a:lnTo>
                    <a:pt x="737882" y="22834"/>
                  </a:lnTo>
                  <a:lnTo>
                    <a:pt x="774954" y="20574"/>
                  </a:lnTo>
                  <a:lnTo>
                    <a:pt x="812012" y="22834"/>
                  </a:lnTo>
                  <a:lnTo>
                    <a:pt x="842289" y="28943"/>
                  </a:lnTo>
                  <a:lnTo>
                    <a:pt x="862711" y="37998"/>
                  </a:lnTo>
                  <a:lnTo>
                    <a:pt x="870204" y="49022"/>
                  </a:lnTo>
                  <a:lnTo>
                    <a:pt x="870204" y="16217"/>
                  </a:lnTo>
                  <a:lnTo>
                    <a:pt x="867676" y="14846"/>
                  </a:lnTo>
                  <a:lnTo>
                    <a:pt x="825512" y="3975"/>
                  </a:lnTo>
                  <a:lnTo>
                    <a:pt x="774954" y="0"/>
                  </a:lnTo>
                  <a:lnTo>
                    <a:pt x="724382" y="3975"/>
                  </a:lnTo>
                  <a:lnTo>
                    <a:pt x="682218" y="14846"/>
                  </a:lnTo>
                  <a:lnTo>
                    <a:pt x="652132" y="31140"/>
                  </a:lnTo>
                  <a:lnTo>
                    <a:pt x="637794" y="51308"/>
                  </a:lnTo>
                  <a:lnTo>
                    <a:pt x="637032" y="57150"/>
                  </a:lnTo>
                  <a:lnTo>
                    <a:pt x="637032" y="304165"/>
                  </a:lnTo>
                  <a:lnTo>
                    <a:pt x="637286" y="304165"/>
                  </a:lnTo>
                  <a:lnTo>
                    <a:pt x="637794" y="308356"/>
                  </a:lnTo>
                  <a:lnTo>
                    <a:pt x="652132" y="328536"/>
                  </a:lnTo>
                  <a:lnTo>
                    <a:pt x="682218" y="344830"/>
                  </a:lnTo>
                  <a:lnTo>
                    <a:pt x="724382" y="355701"/>
                  </a:lnTo>
                  <a:lnTo>
                    <a:pt x="774954" y="359664"/>
                  </a:lnTo>
                  <a:lnTo>
                    <a:pt x="825512" y="355701"/>
                  </a:lnTo>
                  <a:lnTo>
                    <a:pt x="867676" y="344830"/>
                  </a:lnTo>
                  <a:lnTo>
                    <a:pt x="897763" y="328536"/>
                  </a:lnTo>
                  <a:lnTo>
                    <a:pt x="912114" y="308356"/>
                  </a:lnTo>
                  <a:lnTo>
                    <a:pt x="912622" y="304165"/>
                  </a:lnTo>
                  <a:lnTo>
                    <a:pt x="912876" y="304165"/>
                  </a:lnTo>
                  <a:lnTo>
                    <a:pt x="912876" y="77470"/>
                  </a:lnTo>
                  <a:lnTo>
                    <a:pt x="912876" y="55499"/>
                  </a:lnTo>
                  <a:close/>
                </a:path>
              </a:pathLst>
            </a:custGeom>
            <a:solidFill>
              <a:srgbClr val="0078D3"/>
            </a:solidFill>
          </p:spPr>
          <p:txBody>
            <a:bodyPr wrap="square" lIns="0" tIns="0" rIns="0" bIns="0" rtlCol="0"/>
            <a:lstStyle/>
            <a:p>
              <a:pPr defTabSz="685800"/>
              <a:endParaRPr sz="135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2" name="object 52"/>
            <p:cNvSpPr/>
            <p:nvPr/>
          </p:nvSpPr>
          <p:spPr>
            <a:xfrm>
              <a:off x="9515856" y="2796539"/>
              <a:ext cx="621030" cy="0"/>
            </a:xfrm>
            <a:custGeom>
              <a:avLst/>
              <a:gdLst/>
              <a:ahLst/>
              <a:cxnLst/>
              <a:rect l="l" t="t" r="r" b="b"/>
              <a:pathLst>
                <a:path w="621029">
                  <a:moveTo>
                    <a:pt x="0" y="0"/>
                  </a:moveTo>
                  <a:lnTo>
                    <a:pt x="621029" y="0"/>
                  </a:lnTo>
                </a:path>
              </a:pathLst>
            </a:custGeom>
            <a:ln w="9525">
              <a:solidFill>
                <a:srgbClr val="0078D3"/>
              </a:solidFill>
            </a:ln>
          </p:spPr>
          <p:txBody>
            <a:bodyPr wrap="square" lIns="0" tIns="0" rIns="0" bIns="0" rtlCol="0"/>
            <a:lstStyle/>
            <a:p>
              <a:pPr defTabSz="685800"/>
              <a:endParaRPr sz="135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3" name="object 53"/>
            <p:cNvSpPr/>
            <p:nvPr/>
          </p:nvSpPr>
          <p:spPr>
            <a:xfrm>
              <a:off x="9686544" y="2157983"/>
              <a:ext cx="276225" cy="360045"/>
            </a:xfrm>
            <a:custGeom>
              <a:avLst/>
              <a:gdLst/>
              <a:ahLst/>
              <a:cxnLst/>
              <a:rect l="l" t="t" r="r" b="b"/>
              <a:pathLst>
                <a:path w="276225" h="360044">
                  <a:moveTo>
                    <a:pt x="275589" y="304164"/>
                  </a:moveTo>
                  <a:lnTo>
                    <a:pt x="253" y="304164"/>
                  </a:lnTo>
                  <a:lnTo>
                    <a:pt x="761" y="308355"/>
                  </a:lnTo>
                  <a:lnTo>
                    <a:pt x="15103" y="328535"/>
                  </a:lnTo>
                  <a:lnTo>
                    <a:pt x="45196" y="344820"/>
                  </a:lnTo>
                  <a:lnTo>
                    <a:pt x="87362" y="355701"/>
                  </a:lnTo>
                  <a:lnTo>
                    <a:pt x="137922" y="359663"/>
                  </a:lnTo>
                  <a:lnTo>
                    <a:pt x="188481" y="355701"/>
                  </a:lnTo>
                  <a:lnTo>
                    <a:pt x="230647" y="344820"/>
                  </a:lnTo>
                  <a:lnTo>
                    <a:pt x="260740" y="328535"/>
                  </a:lnTo>
                  <a:lnTo>
                    <a:pt x="275081" y="308355"/>
                  </a:lnTo>
                  <a:lnTo>
                    <a:pt x="275589" y="304164"/>
                  </a:lnTo>
                  <a:close/>
                </a:path>
                <a:path w="276225" h="360044">
                  <a:moveTo>
                    <a:pt x="137922" y="0"/>
                  </a:moveTo>
                  <a:lnTo>
                    <a:pt x="87362" y="3962"/>
                  </a:lnTo>
                  <a:lnTo>
                    <a:pt x="45196" y="14843"/>
                  </a:lnTo>
                  <a:lnTo>
                    <a:pt x="761" y="51307"/>
                  </a:lnTo>
                  <a:lnTo>
                    <a:pt x="0" y="57150"/>
                  </a:lnTo>
                  <a:lnTo>
                    <a:pt x="0" y="304164"/>
                  </a:lnTo>
                  <a:lnTo>
                    <a:pt x="275844" y="304164"/>
                  </a:lnTo>
                  <a:lnTo>
                    <a:pt x="275844" y="77469"/>
                  </a:lnTo>
                  <a:lnTo>
                    <a:pt x="137922" y="77469"/>
                  </a:lnTo>
                  <a:lnTo>
                    <a:pt x="100857" y="75239"/>
                  </a:lnTo>
                  <a:lnTo>
                    <a:pt x="70580" y="69151"/>
                  </a:lnTo>
                  <a:lnTo>
                    <a:pt x="50161" y="60110"/>
                  </a:lnTo>
                  <a:lnTo>
                    <a:pt x="42672" y="49021"/>
                  </a:lnTo>
                  <a:lnTo>
                    <a:pt x="50161" y="37986"/>
                  </a:lnTo>
                  <a:lnTo>
                    <a:pt x="70580" y="28940"/>
                  </a:lnTo>
                  <a:lnTo>
                    <a:pt x="100857" y="22822"/>
                  </a:lnTo>
                  <a:lnTo>
                    <a:pt x="137922" y="20574"/>
                  </a:lnTo>
                  <a:lnTo>
                    <a:pt x="241237" y="20574"/>
                  </a:lnTo>
                  <a:lnTo>
                    <a:pt x="230647" y="14843"/>
                  </a:lnTo>
                  <a:lnTo>
                    <a:pt x="188481" y="3962"/>
                  </a:lnTo>
                  <a:lnTo>
                    <a:pt x="137922" y="0"/>
                  </a:lnTo>
                  <a:close/>
                </a:path>
                <a:path w="276225" h="360044">
                  <a:moveTo>
                    <a:pt x="241237" y="20574"/>
                  </a:moveTo>
                  <a:lnTo>
                    <a:pt x="137922" y="20574"/>
                  </a:lnTo>
                  <a:lnTo>
                    <a:pt x="174986" y="22822"/>
                  </a:lnTo>
                  <a:lnTo>
                    <a:pt x="205263" y="28940"/>
                  </a:lnTo>
                  <a:lnTo>
                    <a:pt x="225682" y="37986"/>
                  </a:lnTo>
                  <a:lnTo>
                    <a:pt x="233172" y="49021"/>
                  </a:lnTo>
                  <a:lnTo>
                    <a:pt x="225682" y="60110"/>
                  </a:lnTo>
                  <a:lnTo>
                    <a:pt x="205263" y="69151"/>
                  </a:lnTo>
                  <a:lnTo>
                    <a:pt x="174986" y="75239"/>
                  </a:lnTo>
                  <a:lnTo>
                    <a:pt x="137922" y="77469"/>
                  </a:lnTo>
                  <a:lnTo>
                    <a:pt x="275844" y="77469"/>
                  </a:lnTo>
                  <a:lnTo>
                    <a:pt x="275844" y="55499"/>
                  </a:lnTo>
                  <a:lnTo>
                    <a:pt x="275589" y="55499"/>
                  </a:lnTo>
                  <a:lnTo>
                    <a:pt x="275081" y="51307"/>
                  </a:lnTo>
                  <a:lnTo>
                    <a:pt x="260740" y="31128"/>
                  </a:lnTo>
                  <a:lnTo>
                    <a:pt x="241237" y="20574"/>
                  </a:lnTo>
                  <a:close/>
                </a:path>
              </a:pathLst>
            </a:custGeom>
            <a:solidFill>
              <a:srgbClr val="0078D3"/>
            </a:solidFill>
          </p:spPr>
          <p:txBody>
            <a:bodyPr wrap="square" lIns="0" tIns="0" rIns="0" bIns="0" rtlCol="0"/>
            <a:lstStyle/>
            <a:p>
              <a:pPr defTabSz="685800"/>
              <a:endParaRPr sz="135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4" name="object 54"/>
            <p:cNvSpPr/>
            <p:nvPr/>
          </p:nvSpPr>
          <p:spPr>
            <a:xfrm>
              <a:off x="9290304" y="2372867"/>
              <a:ext cx="1066800" cy="242570"/>
            </a:xfrm>
            <a:custGeom>
              <a:avLst/>
              <a:gdLst/>
              <a:ahLst/>
              <a:cxnLst/>
              <a:rect l="l" t="t" r="r" b="b"/>
              <a:pathLst>
                <a:path w="1066800" h="242569">
                  <a:moveTo>
                    <a:pt x="0" y="242316"/>
                  </a:moveTo>
                  <a:lnTo>
                    <a:pt x="14084" y="186745"/>
                  </a:lnTo>
                  <a:lnTo>
                    <a:pt x="54206" y="135738"/>
                  </a:lnTo>
                  <a:lnTo>
                    <a:pt x="117165" y="90746"/>
                  </a:lnTo>
                  <a:lnTo>
                    <a:pt x="156209" y="70961"/>
                  </a:lnTo>
                  <a:lnTo>
                    <a:pt x="199763" y="53224"/>
                  </a:lnTo>
                  <a:lnTo>
                    <a:pt x="247427" y="37718"/>
                  </a:lnTo>
                  <a:lnTo>
                    <a:pt x="298801" y="24623"/>
                  </a:lnTo>
                  <a:lnTo>
                    <a:pt x="353485" y="14123"/>
                  </a:lnTo>
                  <a:lnTo>
                    <a:pt x="411080" y="6398"/>
                  </a:lnTo>
                  <a:lnTo>
                    <a:pt x="471184" y="1629"/>
                  </a:lnTo>
                  <a:lnTo>
                    <a:pt x="533400" y="0"/>
                  </a:lnTo>
                  <a:lnTo>
                    <a:pt x="595615" y="1629"/>
                  </a:lnTo>
                  <a:lnTo>
                    <a:pt x="655719" y="6398"/>
                  </a:lnTo>
                  <a:lnTo>
                    <a:pt x="713314" y="14123"/>
                  </a:lnTo>
                  <a:lnTo>
                    <a:pt x="767998" y="24623"/>
                  </a:lnTo>
                  <a:lnTo>
                    <a:pt x="819372" y="37718"/>
                  </a:lnTo>
                  <a:lnTo>
                    <a:pt x="867036" y="53224"/>
                  </a:lnTo>
                  <a:lnTo>
                    <a:pt x="910590" y="70961"/>
                  </a:lnTo>
                  <a:lnTo>
                    <a:pt x="949634" y="90746"/>
                  </a:lnTo>
                  <a:lnTo>
                    <a:pt x="983768" y="112399"/>
                  </a:lnTo>
                  <a:lnTo>
                    <a:pt x="1035709" y="160580"/>
                  </a:lnTo>
                  <a:lnTo>
                    <a:pt x="1063212" y="214051"/>
                  </a:lnTo>
                  <a:lnTo>
                    <a:pt x="1066800" y="242316"/>
                  </a:lnTo>
                </a:path>
              </a:pathLst>
            </a:custGeom>
            <a:ln w="9525">
              <a:solidFill>
                <a:srgbClr val="0078D3"/>
              </a:solidFill>
            </a:ln>
          </p:spPr>
          <p:txBody>
            <a:bodyPr wrap="square" lIns="0" tIns="0" rIns="0" bIns="0" rtlCol="0"/>
            <a:lstStyle/>
            <a:p>
              <a:pPr defTabSz="685800"/>
              <a:endParaRPr sz="135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5" name="object 55"/>
            <p:cNvSpPr/>
            <p:nvPr/>
          </p:nvSpPr>
          <p:spPr>
            <a:xfrm>
              <a:off x="10334244" y="2657855"/>
              <a:ext cx="281940" cy="243840"/>
            </a:xfrm>
            <a:custGeom>
              <a:avLst/>
              <a:gdLst/>
              <a:ahLst/>
              <a:cxnLst/>
              <a:rect l="l" t="t" r="r" b="b"/>
              <a:pathLst>
                <a:path w="281940" h="243839">
                  <a:moveTo>
                    <a:pt x="33528" y="221361"/>
                  </a:moveTo>
                  <a:lnTo>
                    <a:pt x="26670" y="214884"/>
                  </a:lnTo>
                  <a:lnTo>
                    <a:pt x="9906" y="214884"/>
                  </a:lnTo>
                  <a:lnTo>
                    <a:pt x="3048" y="221361"/>
                  </a:lnTo>
                  <a:lnTo>
                    <a:pt x="3048" y="229362"/>
                  </a:lnTo>
                  <a:lnTo>
                    <a:pt x="3048" y="237363"/>
                  </a:lnTo>
                  <a:lnTo>
                    <a:pt x="9906" y="243840"/>
                  </a:lnTo>
                  <a:lnTo>
                    <a:pt x="26670" y="243840"/>
                  </a:lnTo>
                  <a:lnTo>
                    <a:pt x="33528" y="237363"/>
                  </a:lnTo>
                  <a:lnTo>
                    <a:pt x="33528" y="221361"/>
                  </a:lnTo>
                  <a:close/>
                </a:path>
                <a:path w="281940" h="243839">
                  <a:moveTo>
                    <a:pt x="97536" y="221361"/>
                  </a:moveTo>
                  <a:lnTo>
                    <a:pt x="90678" y="214884"/>
                  </a:lnTo>
                  <a:lnTo>
                    <a:pt x="73914" y="214884"/>
                  </a:lnTo>
                  <a:lnTo>
                    <a:pt x="67056" y="221361"/>
                  </a:lnTo>
                  <a:lnTo>
                    <a:pt x="67056" y="229362"/>
                  </a:lnTo>
                  <a:lnTo>
                    <a:pt x="67056" y="237363"/>
                  </a:lnTo>
                  <a:lnTo>
                    <a:pt x="73914" y="243840"/>
                  </a:lnTo>
                  <a:lnTo>
                    <a:pt x="90678" y="243840"/>
                  </a:lnTo>
                  <a:lnTo>
                    <a:pt x="97536" y="237363"/>
                  </a:lnTo>
                  <a:lnTo>
                    <a:pt x="97536" y="221361"/>
                  </a:lnTo>
                  <a:close/>
                </a:path>
                <a:path w="281940" h="243839">
                  <a:moveTo>
                    <a:pt x="161544" y="221361"/>
                  </a:moveTo>
                  <a:lnTo>
                    <a:pt x="154686" y="214884"/>
                  </a:lnTo>
                  <a:lnTo>
                    <a:pt x="137922" y="214884"/>
                  </a:lnTo>
                  <a:lnTo>
                    <a:pt x="131064" y="221361"/>
                  </a:lnTo>
                  <a:lnTo>
                    <a:pt x="131064" y="229362"/>
                  </a:lnTo>
                  <a:lnTo>
                    <a:pt x="131064" y="237363"/>
                  </a:lnTo>
                  <a:lnTo>
                    <a:pt x="137922" y="243840"/>
                  </a:lnTo>
                  <a:lnTo>
                    <a:pt x="154686" y="243840"/>
                  </a:lnTo>
                  <a:lnTo>
                    <a:pt x="161544" y="237363"/>
                  </a:lnTo>
                  <a:lnTo>
                    <a:pt x="161544" y="221361"/>
                  </a:lnTo>
                  <a:close/>
                </a:path>
                <a:path w="281940" h="243839">
                  <a:moveTo>
                    <a:pt x="225552" y="221361"/>
                  </a:moveTo>
                  <a:lnTo>
                    <a:pt x="218694" y="214884"/>
                  </a:lnTo>
                  <a:lnTo>
                    <a:pt x="201930" y="214884"/>
                  </a:lnTo>
                  <a:lnTo>
                    <a:pt x="195072" y="221361"/>
                  </a:lnTo>
                  <a:lnTo>
                    <a:pt x="195072" y="229362"/>
                  </a:lnTo>
                  <a:lnTo>
                    <a:pt x="195072" y="237363"/>
                  </a:lnTo>
                  <a:lnTo>
                    <a:pt x="201930" y="243840"/>
                  </a:lnTo>
                  <a:lnTo>
                    <a:pt x="218694" y="243840"/>
                  </a:lnTo>
                  <a:lnTo>
                    <a:pt x="225552" y="237363"/>
                  </a:lnTo>
                  <a:lnTo>
                    <a:pt x="225552" y="221361"/>
                  </a:lnTo>
                  <a:close/>
                </a:path>
                <a:path w="281940" h="243839">
                  <a:moveTo>
                    <a:pt x="281940" y="84455"/>
                  </a:moveTo>
                  <a:lnTo>
                    <a:pt x="265811" y="68326"/>
                  </a:lnTo>
                  <a:lnTo>
                    <a:pt x="197485" y="0"/>
                  </a:lnTo>
                  <a:lnTo>
                    <a:pt x="172212" y="25273"/>
                  </a:lnTo>
                  <a:lnTo>
                    <a:pt x="215265" y="68326"/>
                  </a:lnTo>
                  <a:lnTo>
                    <a:pt x="0" y="67818"/>
                  </a:lnTo>
                  <a:lnTo>
                    <a:pt x="127" y="103251"/>
                  </a:lnTo>
                  <a:lnTo>
                    <a:pt x="214452" y="103047"/>
                  </a:lnTo>
                  <a:lnTo>
                    <a:pt x="175895" y="141605"/>
                  </a:lnTo>
                  <a:lnTo>
                    <a:pt x="200279" y="166116"/>
                  </a:lnTo>
                  <a:lnTo>
                    <a:pt x="263398" y="102997"/>
                  </a:lnTo>
                  <a:lnTo>
                    <a:pt x="281940" y="84455"/>
                  </a:lnTo>
                  <a:close/>
                </a:path>
              </a:pathLst>
            </a:custGeom>
            <a:solidFill>
              <a:srgbClr val="50E6FF"/>
            </a:solidFill>
          </p:spPr>
          <p:txBody>
            <a:bodyPr wrap="square" lIns="0" tIns="0" rIns="0" bIns="0" rtlCol="0"/>
            <a:lstStyle/>
            <a:p>
              <a:pPr defTabSz="685800"/>
              <a:endParaRPr sz="1350" kern="0">
                <a:solidFill>
                  <a:sysClr val="windowText" lastClr="000000"/>
                </a:solidFill>
              </a:endParaRPr>
            </a:p>
          </p:txBody>
        </p:sp>
      </p:grp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83FC55-DF74-BDF0-2341-50677D1D5B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5602" y="1975833"/>
            <a:ext cx="4064753" cy="738664"/>
          </a:xfrm>
        </p:spPr>
        <p:txBody>
          <a:bodyPr/>
          <a:lstStyle/>
          <a:p>
            <a:pPr algn="ctr"/>
            <a:r>
              <a:rPr lang="nl-BE" dirty="0"/>
              <a:t>Non-</a:t>
            </a:r>
            <a:r>
              <a:rPr lang="nl-BE" dirty="0" err="1"/>
              <a:t>relational</a:t>
            </a:r>
            <a:r>
              <a:rPr lang="nl-BE" dirty="0"/>
              <a:t> Data </a:t>
            </a:r>
            <a:r>
              <a:rPr lang="nl-BE" dirty="0" err="1"/>
              <a:t>Offerings</a:t>
            </a:r>
            <a:r>
              <a:rPr lang="nl-BE" dirty="0"/>
              <a:t> in Microsoft </a:t>
            </a:r>
            <a:r>
              <a:rPr lang="nl-BE" dirty="0" err="1"/>
              <a:t>Azure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5918156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67999" y="1208723"/>
            <a:ext cx="0" cy="3422809"/>
          </a:xfrm>
          <a:custGeom>
            <a:avLst/>
            <a:gdLst/>
            <a:ahLst/>
            <a:cxnLst/>
            <a:rect l="l" t="t" r="r" b="b"/>
            <a:pathLst>
              <a:path h="4563745">
                <a:moveTo>
                  <a:pt x="0" y="0"/>
                </a:moveTo>
                <a:lnTo>
                  <a:pt x="0" y="4563211"/>
                </a:lnTo>
              </a:path>
            </a:pathLst>
          </a:custGeom>
          <a:ln w="19050">
            <a:solidFill>
              <a:srgbClr val="A6A6A6"/>
            </a:solidFill>
            <a:prstDash val="sysDash"/>
          </a:ln>
        </p:spPr>
        <p:txBody>
          <a:bodyPr wrap="square" lIns="0" tIns="0" rIns="0" bIns="0" rtlCol="0"/>
          <a:lstStyle/>
          <a:p>
            <a:pPr defTabSz="685800"/>
            <a:endParaRPr sz="1350" kern="0">
              <a:solidFill>
                <a:sysClr val="windowText" lastClr="000000"/>
              </a:solidFill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4571" y="344996"/>
            <a:ext cx="1661160" cy="379431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L="9525">
              <a:spcBef>
                <a:spcPts val="79"/>
              </a:spcBef>
            </a:pPr>
            <a:r>
              <a:rPr spc="-26" dirty="0"/>
              <a:t>Public</a:t>
            </a:r>
            <a:r>
              <a:rPr spc="-131" dirty="0"/>
              <a:t> </a:t>
            </a:r>
            <a:r>
              <a:rPr spc="-19" dirty="0"/>
              <a:t>cloud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04572" y="1146238"/>
            <a:ext cx="3727609" cy="24910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266224" marR="3810" indent="-256699" defTabSz="685800">
              <a:spcBef>
                <a:spcPts val="75"/>
              </a:spcBef>
              <a:buSzPct val="89583"/>
              <a:buFont typeface="Arial"/>
              <a:buChar char="•"/>
              <a:tabLst>
                <a:tab pos="266224" algn="l"/>
                <a:tab pos="266700" algn="l"/>
              </a:tabLst>
            </a:pPr>
            <a:r>
              <a:rPr kern="0" spc="-26" dirty="0">
                <a:solidFill>
                  <a:sysClr val="windowText" lastClr="000000"/>
                </a:solidFill>
                <a:latin typeface="Segoe UI"/>
                <a:cs typeface="Segoe UI"/>
              </a:rPr>
              <a:t>Owned</a:t>
            </a:r>
            <a:r>
              <a:rPr kern="0" spc="-98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kern="0" dirty="0">
                <a:solidFill>
                  <a:sysClr val="windowText" lastClr="000000"/>
                </a:solidFill>
                <a:latin typeface="Segoe UI"/>
                <a:cs typeface="Segoe UI"/>
              </a:rPr>
              <a:t>by</a:t>
            </a:r>
            <a:r>
              <a:rPr kern="0" spc="-124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kern="0" spc="-23" dirty="0">
                <a:solidFill>
                  <a:sysClr val="windowText" lastClr="000000"/>
                </a:solidFill>
                <a:latin typeface="Segoe UI"/>
                <a:cs typeface="Segoe UI"/>
              </a:rPr>
              <a:t>cloud</a:t>
            </a:r>
            <a:r>
              <a:rPr kern="0" spc="-68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kern="0" spc="-26" dirty="0">
                <a:solidFill>
                  <a:sysClr val="windowText" lastClr="000000"/>
                </a:solidFill>
                <a:latin typeface="Segoe UI"/>
                <a:cs typeface="Segoe UI"/>
              </a:rPr>
              <a:t>services</a:t>
            </a:r>
            <a:r>
              <a:rPr kern="0" spc="-98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kern="0" dirty="0">
                <a:solidFill>
                  <a:sysClr val="windowText" lastClr="000000"/>
                </a:solidFill>
                <a:latin typeface="Segoe UI"/>
                <a:cs typeface="Segoe UI"/>
              </a:rPr>
              <a:t>or</a:t>
            </a:r>
            <a:r>
              <a:rPr kern="0" spc="-90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kern="0" spc="-34" dirty="0">
                <a:solidFill>
                  <a:sysClr val="windowText" lastClr="000000"/>
                </a:solidFill>
                <a:latin typeface="Segoe UI"/>
                <a:cs typeface="Segoe UI"/>
              </a:rPr>
              <a:t>hosting </a:t>
            </a:r>
            <a:r>
              <a:rPr kern="0" spc="-8" dirty="0">
                <a:solidFill>
                  <a:sysClr val="windowText" lastClr="000000"/>
                </a:solidFill>
                <a:latin typeface="Segoe UI"/>
                <a:cs typeface="Segoe UI"/>
              </a:rPr>
              <a:t>provider.</a:t>
            </a:r>
            <a:r>
              <a:rPr lang="nl-BE" kern="0" spc="-8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endParaRPr kern="0" dirty="0">
              <a:solidFill>
                <a:sysClr val="windowText" lastClr="000000"/>
              </a:solidFill>
              <a:latin typeface="Segoe UI"/>
              <a:cs typeface="Segoe UI"/>
            </a:endParaRPr>
          </a:p>
          <a:p>
            <a:pPr defTabSz="685800">
              <a:spcBef>
                <a:spcPts val="11"/>
              </a:spcBef>
              <a:buFont typeface="Arial"/>
              <a:buChar char="•"/>
            </a:pPr>
            <a:endParaRPr sz="1725" kern="0" dirty="0">
              <a:solidFill>
                <a:sysClr val="windowText" lastClr="000000"/>
              </a:solidFill>
              <a:latin typeface="Segoe UI"/>
              <a:cs typeface="Segoe UI"/>
            </a:endParaRPr>
          </a:p>
          <a:p>
            <a:pPr marL="266224" marR="164306" indent="-256699" defTabSz="685800">
              <a:buSzPct val="89583"/>
              <a:buFont typeface="Arial"/>
              <a:buChar char="•"/>
              <a:tabLst>
                <a:tab pos="266224" algn="l"/>
                <a:tab pos="266700" algn="l"/>
              </a:tabLst>
            </a:pPr>
            <a:r>
              <a:rPr kern="0" spc="-41" dirty="0">
                <a:solidFill>
                  <a:sysClr val="windowText" lastClr="000000"/>
                </a:solidFill>
                <a:latin typeface="Segoe UI"/>
                <a:cs typeface="Segoe UI"/>
              </a:rPr>
              <a:t>Provides</a:t>
            </a:r>
            <a:r>
              <a:rPr kern="0" spc="-68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kern="0" spc="-41" dirty="0">
                <a:solidFill>
                  <a:sysClr val="windowText" lastClr="000000"/>
                </a:solidFill>
                <a:latin typeface="Segoe UI"/>
                <a:cs typeface="Segoe UI"/>
              </a:rPr>
              <a:t>resources</a:t>
            </a:r>
            <a:r>
              <a:rPr kern="0" spc="-64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kern="0" spc="-15" dirty="0">
                <a:solidFill>
                  <a:sysClr val="windowText" lastClr="000000"/>
                </a:solidFill>
                <a:latin typeface="Segoe UI"/>
                <a:cs typeface="Segoe UI"/>
              </a:rPr>
              <a:t>and</a:t>
            </a:r>
            <a:r>
              <a:rPr kern="0" spc="-60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kern="0" spc="-26" dirty="0">
                <a:solidFill>
                  <a:sysClr val="windowText" lastClr="000000"/>
                </a:solidFill>
                <a:latin typeface="Segoe UI"/>
                <a:cs typeface="Segoe UI"/>
              </a:rPr>
              <a:t>services</a:t>
            </a:r>
            <a:r>
              <a:rPr kern="0" spc="-75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kern="0" spc="-19" dirty="0">
                <a:solidFill>
                  <a:sysClr val="windowText" lastClr="000000"/>
                </a:solidFill>
                <a:latin typeface="Segoe UI"/>
                <a:cs typeface="Segoe UI"/>
              </a:rPr>
              <a:t>to </a:t>
            </a:r>
            <a:r>
              <a:rPr kern="0" spc="-34" dirty="0">
                <a:solidFill>
                  <a:sysClr val="windowText" lastClr="000000"/>
                </a:solidFill>
                <a:latin typeface="Segoe UI"/>
                <a:cs typeface="Segoe UI"/>
              </a:rPr>
              <a:t>multiple</a:t>
            </a:r>
            <a:r>
              <a:rPr kern="0" spc="-86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kern="0" spc="-38" dirty="0">
                <a:solidFill>
                  <a:sysClr val="windowText" lastClr="000000"/>
                </a:solidFill>
                <a:latin typeface="Segoe UI"/>
                <a:cs typeface="Segoe UI"/>
              </a:rPr>
              <a:t>organizations</a:t>
            </a:r>
            <a:r>
              <a:rPr kern="0" spc="-60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kern="0" spc="-15" dirty="0">
                <a:solidFill>
                  <a:sysClr val="windowText" lastClr="000000"/>
                </a:solidFill>
                <a:latin typeface="Segoe UI"/>
                <a:cs typeface="Segoe UI"/>
              </a:rPr>
              <a:t>and</a:t>
            </a:r>
            <a:r>
              <a:rPr kern="0" spc="-86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kern="0" spc="-8" dirty="0">
                <a:solidFill>
                  <a:sysClr val="windowText" lastClr="000000"/>
                </a:solidFill>
                <a:latin typeface="Segoe UI"/>
                <a:cs typeface="Segoe UI"/>
              </a:rPr>
              <a:t>users.</a:t>
            </a:r>
            <a:endParaRPr kern="0" dirty="0">
              <a:solidFill>
                <a:sysClr val="windowText" lastClr="000000"/>
              </a:solidFill>
              <a:latin typeface="Segoe UI"/>
              <a:cs typeface="Segoe UI"/>
            </a:endParaRPr>
          </a:p>
          <a:p>
            <a:pPr defTabSz="685800">
              <a:spcBef>
                <a:spcPts val="8"/>
              </a:spcBef>
              <a:buFont typeface="Arial"/>
              <a:buChar char="•"/>
            </a:pPr>
            <a:endParaRPr kern="0" dirty="0">
              <a:solidFill>
                <a:sysClr val="windowText" lastClr="000000"/>
              </a:solidFill>
              <a:latin typeface="Segoe UI"/>
              <a:cs typeface="Segoe UI"/>
            </a:endParaRPr>
          </a:p>
          <a:p>
            <a:pPr marL="266224" marR="617220" indent="-256699" defTabSz="685800">
              <a:spcBef>
                <a:spcPts val="4"/>
              </a:spcBef>
              <a:buSzPct val="89583"/>
              <a:buFont typeface="Arial"/>
              <a:buChar char="•"/>
              <a:tabLst>
                <a:tab pos="266224" algn="l"/>
                <a:tab pos="266700" algn="l"/>
              </a:tabLst>
            </a:pPr>
            <a:r>
              <a:rPr kern="0" spc="-34" dirty="0">
                <a:solidFill>
                  <a:sysClr val="windowText" lastClr="000000"/>
                </a:solidFill>
                <a:latin typeface="Segoe UI"/>
                <a:cs typeface="Segoe UI"/>
              </a:rPr>
              <a:t>Accessed</a:t>
            </a:r>
            <a:r>
              <a:rPr kern="0" spc="-86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kern="0" spc="-15" dirty="0">
                <a:solidFill>
                  <a:sysClr val="windowText" lastClr="000000"/>
                </a:solidFill>
                <a:latin typeface="Segoe UI"/>
                <a:cs typeface="Segoe UI"/>
              </a:rPr>
              <a:t>via</a:t>
            </a:r>
            <a:r>
              <a:rPr kern="0" spc="-56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kern="0" spc="-41" dirty="0">
                <a:solidFill>
                  <a:sysClr val="windowText" lastClr="000000"/>
                </a:solidFill>
                <a:latin typeface="Segoe UI"/>
                <a:cs typeface="Segoe UI"/>
              </a:rPr>
              <a:t>secure</a:t>
            </a:r>
            <a:r>
              <a:rPr kern="0" spc="-83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kern="0" spc="-8" dirty="0">
                <a:solidFill>
                  <a:sysClr val="windowText" lastClr="000000"/>
                </a:solidFill>
                <a:latin typeface="Segoe UI"/>
                <a:cs typeface="Segoe UI"/>
              </a:rPr>
              <a:t>network </a:t>
            </a:r>
            <a:r>
              <a:rPr kern="0" spc="-34" dirty="0">
                <a:solidFill>
                  <a:sysClr val="windowText" lastClr="000000"/>
                </a:solidFill>
                <a:latin typeface="Segoe UI"/>
                <a:cs typeface="Segoe UI"/>
              </a:rPr>
              <a:t>connection</a:t>
            </a:r>
            <a:r>
              <a:rPr kern="0" spc="-53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kern="0" spc="-34" dirty="0">
                <a:solidFill>
                  <a:sysClr val="windowText" lastClr="000000"/>
                </a:solidFill>
                <a:latin typeface="Segoe UI"/>
                <a:cs typeface="Segoe UI"/>
              </a:rPr>
              <a:t>(typically</a:t>
            </a:r>
            <a:r>
              <a:rPr kern="0" spc="-64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kern="0" spc="-30" dirty="0">
                <a:solidFill>
                  <a:sysClr val="windowText" lastClr="000000"/>
                </a:solidFill>
                <a:latin typeface="Segoe UI"/>
                <a:cs typeface="Segoe UI"/>
              </a:rPr>
              <a:t>over</a:t>
            </a:r>
            <a:r>
              <a:rPr kern="0" spc="-83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kern="0" spc="-23" dirty="0">
                <a:solidFill>
                  <a:sysClr val="windowText" lastClr="000000"/>
                </a:solidFill>
                <a:latin typeface="Segoe UI"/>
                <a:cs typeface="Segoe UI"/>
              </a:rPr>
              <a:t>the </a:t>
            </a:r>
            <a:r>
              <a:rPr kern="0" spc="-8" dirty="0">
                <a:solidFill>
                  <a:sysClr val="windowText" lastClr="000000"/>
                </a:solidFill>
                <a:latin typeface="Segoe UI"/>
                <a:cs typeface="Segoe UI"/>
              </a:rPr>
              <a:t>internet).</a:t>
            </a:r>
            <a:endParaRPr kern="0" dirty="0">
              <a:solidFill>
                <a:sysClr val="windowText" lastClr="000000"/>
              </a:solidFill>
              <a:latin typeface="Segoe UI"/>
              <a:cs typeface="Segoe UI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21174" y="1395603"/>
            <a:ext cx="4046220" cy="2352294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4572" y="344996"/>
            <a:ext cx="3735229" cy="379431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L="9525">
              <a:spcBef>
                <a:spcPts val="79"/>
              </a:spcBef>
            </a:pPr>
            <a:r>
              <a:rPr spc="-30" dirty="0"/>
              <a:t>Explore</a:t>
            </a:r>
            <a:r>
              <a:rPr spc="-143" dirty="0"/>
              <a:t> </a:t>
            </a:r>
            <a:r>
              <a:rPr spc="-26" dirty="0"/>
              <a:t>Azure</a:t>
            </a:r>
            <a:r>
              <a:rPr spc="-124" dirty="0"/>
              <a:t> </a:t>
            </a:r>
            <a:r>
              <a:rPr spc="-79" dirty="0"/>
              <a:t>Table</a:t>
            </a:r>
            <a:r>
              <a:rPr spc="-83" dirty="0"/>
              <a:t> </a:t>
            </a:r>
            <a:r>
              <a:rPr spc="-23" dirty="0"/>
              <a:t>storage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59992" y="1261841"/>
            <a:ext cx="5835218" cy="2822098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4571" y="344996"/>
            <a:ext cx="3671888" cy="379431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L="9525">
              <a:spcBef>
                <a:spcPts val="79"/>
              </a:spcBef>
            </a:pPr>
            <a:r>
              <a:rPr spc="-30" dirty="0"/>
              <a:t>Explore</a:t>
            </a:r>
            <a:r>
              <a:rPr spc="-135" dirty="0"/>
              <a:t> </a:t>
            </a:r>
            <a:r>
              <a:rPr spc="-26" dirty="0"/>
              <a:t>Azure</a:t>
            </a:r>
            <a:r>
              <a:rPr spc="-139" dirty="0"/>
              <a:t> </a:t>
            </a:r>
            <a:r>
              <a:rPr spc="-15" dirty="0"/>
              <a:t>Blob</a:t>
            </a:r>
            <a:r>
              <a:rPr spc="-124" dirty="0"/>
              <a:t> </a:t>
            </a:r>
            <a:r>
              <a:rPr spc="-34" dirty="0"/>
              <a:t>Storage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310411" y="1138428"/>
          <a:ext cx="2756534" cy="357235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565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01298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  <a:p>
                      <a:pPr marL="1147445">
                        <a:lnSpc>
                          <a:spcPct val="100000"/>
                        </a:lnSpc>
                      </a:pPr>
                      <a:r>
                        <a:rPr sz="1500" b="1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Block</a:t>
                      </a:r>
                      <a:r>
                        <a:rPr sz="1500" b="1" spc="-25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500" b="1" spc="-10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blobs</a:t>
                      </a:r>
                      <a:endParaRPr sz="1500">
                        <a:latin typeface="Segoe UI"/>
                        <a:cs typeface="Segoe UI"/>
                      </a:endParaRPr>
                    </a:p>
                  </a:txBody>
                  <a:tcPr marL="0" marR="0" marT="3810" marB="0">
                    <a:lnL w="9525">
                      <a:solidFill>
                        <a:srgbClr val="000041"/>
                      </a:solidFill>
                      <a:prstDash val="solid"/>
                    </a:lnL>
                    <a:lnR w="9525">
                      <a:solidFill>
                        <a:srgbClr val="000041"/>
                      </a:solidFill>
                      <a:prstDash val="solid"/>
                    </a:lnR>
                    <a:solidFill>
                      <a:srgbClr val="00004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59368">
                <a:tc>
                  <a:txBody>
                    <a:bodyPr/>
                    <a:lstStyle/>
                    <a:p>
                      <a:pPr marL="377825" indent="-287020">
                        <a:lnSpc>
                          <a:spcPct val="100000"/>
                        </a:lnSpc>
                        <a:spcBef>
                          <a:spcPts val="280"/>
                        </a:spcBef>
                        <a:buFont typeface="Arial"/>
                        <a:buChar char="•"/>
                        <a:tabLst>
                          <a:tab pos="377825" algn="l"/>
                          <a:tab pos="378460" algn="l"/>
                        </a:tabLst>
                      </a:pPr>
                      <a:r>
                        <a:rPr sz="1400" dirty="0">
                          <a:latin typeface="Segoe UI"/>
                          <a:cs typeface="Segoe UI"/>
                        </a:rPr>
                        <a:t>Has</a:t>
                      </a:r>
                      <a:r>
                        <a:rPr sz="1400" spc="-3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400" dirty="0">
                          <a:latin typeface="Segoe UI"/>
                          <a:cs typeface="Segoe UI"/>
                        </a:rPr>
                        <a:t>a</a:t>
                      </a:r>
                      <a:r>
                        <a:rPr sz="1400" spc="-2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400" dirty="0">
                          <a:latin typeface="Segoe UI"/>
                          <a:cs typeface="Segoe UI"/>
                        </a:rPr>
                        <a:t>maximum</a:t>
                      </a:r>
                      <a:r>
                        <a:rPr sz="1400" spc="-2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400" dirty="0">
                          <a:latin typeface="Segoe UI"/>
                          <a:cs typeface="Segoe UI"/>
                        </a:rPr>
                        <a:t>size</a:t>
                      </a:r>
                      <a:r>
                        <a:rPr sz="1400" spc="-3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400" dirty="0">
                          <a:latin typeface="Segoe UI"/>
                          <a:cs typeface="Segoe UI"/>
                        </a:rPr>
                        <a:t>of</a:t>
                      </a:r>
                      <a:r>
                        <a:rPr sz="1400" spc="-1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400" spc="-20" dirty="0">
                          <a:latin typeface="Segoe UI"/>
                          <a:cs typeface="Segoe UI"/>
                        </a:rPr>
                        <a:t>4.7TB</a:t>
                      </a:r>
                      <a:endParaRPr sz="1400">
                        <a:latin typeface="Segoe UI"/>
                        <a:cs typeface="Segoe UI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  <a:buFont typeface="Arial"/>
                        <a:buChar char="•"/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marL="377825" marR="245745" indent="-287020">
                        <a:lnSpc>
                          <a:spcPct val="100000"/>
                        </a:lnSpc>
                        <a:buFont typeface="Arial"/>
                        <a:buChar char="•"/>
                        <a:tabLst>
                          <a:tab pos="377825" algn="l"/>
                          <a:tab pos="378460" algn="l"/>
                        </a:tabLst>
                      </a:pPr>
                      <a:r>
                        <a:rPr sz="1400" dirty="0">
                          <a:latin typeface="Segoe UI"/>
                          <a:cs typeface="Segoe UI"/>
                        </a:rPr>
                        <a:t>Best</a:t>
                      </a:r>
                      <a:r>
                        <a:rPr sz="1400" spc="-3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400" dirty="0">
                          <a:latin typeface="Segoe UI"/>
                          <a:cs typeface="Segoe UI"/>
                        </a:rPr>
                        <a:t>for</a:t>
                      </a:r>
                      <a:r>
                        <a:rPr sz="1400" spc="-3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400" dirty="0">
                          <a:latin typeface="Segoe UI"/>
                          <a:cs typeface="Segoe UI"/>
                        </a:rPr>
                        <a:t>storing</a:t>
                      </a:r>
                      <a:r>
                        <a:rPr sz="1400" spc="-4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400" dirty="0">
                          <a:latin typeface="Segoe UI"/>
                          <a:cs typeface="Segoe UI"/>
                        </a:rPr>
                        <a:t>large,</a:t>
                      </a:r>
                      <a:r>
                        <a:rPr sz="1400" spc="-2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400" spc="-10" dirty="0">
                          <a:latin typeface="Segoe UI"/>
                          <a:cs typeface="Segoe UI"/>
                        </a:rPr>
                        <a:t>discrete, </a:t>
                      </a:r>
                      <a:r>
                        <a:rPr sz="1400" dirty="0">
                          <a:latin typeface="Segoe UI"/>
                          <a:cs typeface="Segoe UI"/>
                        </a:rPr>
                        <a:t>binary</a:t>
                      </a:r>
                      <a:r>
                        <a:rPr sz="1400" spc="1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400" dirty="0">
                          <a:latin typeface="Segoe UI"/>
                          <a:cs typeface="Segoe UI"/>
                        </a:rPr>
                        <a:t>objects</a:t>
                      </a:r>
                      <a:r>
                        <a:rPr sz="1400" spc="2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400" dirty="0">
                          <a:latin typeface="Segoe UI"/>
                          <a:cs typeface="Segoe UI"/>
                        </a:rPr>
                        <a:t>that </a:t>
                      </a:r>
                      <a:r>
                        <a:rPr sz="1400" spc="-10" dirty="0">
                          <a:latin typeface="Segoe UI"/>
                          <a:cs typeface="Segoe UI"/>
                        </a:rPr>
                        <a:t>changes infrequently</a:t>
                      </a:r>
                      <a:endParaRPr sz="1400">
                        <a:latin typeface="Segoe UI"/>
                        <a:cs typeface="Segoe UI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  <a:buFont typeface="Arial"/>
                        <a:buChar char="•"/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marL="377825" marR="201930" indent="-287020">
                        <a:lnSpc>
                          <a:spcPct val="100000"/>
                        </a:lnSpc>
                        <a:buFont typeface="Arial"/>
                        <a:buChar char="•"/>
                        <a:tabLst>
                          <a:tab pos="377825" algn="l"/>
                          <a:tab pos="378460" algn="l"/>
                        </a:tabLst>
                      </a:pPr>
                      <a:r>
                        <a:rPr sz="1400" dirty="0">
                          <a:latin typeface="Segoe UI"/>
                          <a:cs typeface="Segoe UI"/>
                        </a:rPr>
                        <a:t>Each</a:t>
                      </a:r>
                      <a:r>
                        <a:rPr sz="1400" spc="-2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400" dirty="0">
                          <a:latin typeface="Segoe UI"/>
                          <a:cs typeface="Segoe UI"/>
                        </a:rPr>
                        <a:t>individual</a:t>
                      </a:r>
                      <a:r>
                        <a:rPr sz="1400" spc="-2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400" dirty="0">
                          <a:latin typeface="Segoe UI"/>
                          <a:cs typeface="Segoe UI"/>
                        </a:rPr>
                        <a:t>block</a:t>
                      </a:r>
                      <a:r>
                        <a:rPr sz="1400" spc="-1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400" dirty="0">
                          <a:latin typeface="Segoe UI"/>
                          <a:cs typeface="Segoe UI"/>
                        </a:rPr>
                        <a:t>can</a:t>
                      </a:r>
                      <a:r>
                        <a:rPr sz="1400" spc="-1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400" spc="-20" dirty="0">
                          <a:latin typeface="Segoe UI"/>
                          <a:cs typeface="Segoe UI"/>
                        </a:rPr>
                        <a:t>store </a:t>
                      </a:r>
                      <a:r>
                        <a:rPr sz="1400" dirty="0">
                          <a:latin typeface="Segoe UI"/>
                          <a:cs typeface="Segoe UI"/>
                        </a:rPr>
                        <a:t>up</a:t>
                      </a:r>
                      <a:r>
                        <a:rPr sz="1400" spc="-2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400" dirty="0">
                          <a:latin typeface="Segoe UI"/>
                          <a:cs typeface="Segoe UI"/>
                        </a:rPr>
                        <a:t>to</a:t>
                      </a:r>
                      <a:r>
                        <a:rPr sz="1400" spc="-2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400" dirty="0">
                          <a:latin typeface="Segoe UI"/>
                          <a:cs typeface="Segoe UI"/>
                        </a:rPr>
                        <a:t>100MB</a:t>
                      </a:r>
                      <a:r>
                        <a:rPr sz="1400" spc="-2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400" dirty="0">
                          <a:latin typeface="Segoe UI"/>
                          <a:cs typeface="Segoe UI"/>
                        </a:rPr>
                        <a:t>of</a:t>
                      </a:r>
                      <a:r>
                        <a:rPr sz="1400" spc="-2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400" spc="-20" dirty="0">
                          <a:latin typeface="Segoe UI"/>
                          <a:cs typeface="Segoe UI"/>
                        </a:rPr>
                        <a:t>data</a:t>
                      </a:r>
                      <a:endParaRPr sz="1400">
                        <a:latin typeface="Segoe UI"/>
                        <a:cs typeface="Segoe UI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  <a:buFont typeface="Arial"/>
                        <a:buChar char="•"/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marL="377825" marR="196215" indent="-287020">
                        <a:lnSpc>
                          <a:spcPct val="100000"/>
                        </a:lnSpc>
                        <a:buFont typeface="Arial"/>
                        <a:buChar char="•"/>
                        <a:tabLst>
                          <a:tab pos="377825" algn="l"/>
                          <a:tab pos="378460" algn="l"/>
                        </a:tabLst>
                      </a:pPr>
                      <a:r>
                        <a:rPr sz="1400" dirty="0">
                          <a:latin typeface="Segoe UI"/>
                          <a:cs typeface="Segoe UI"/>
                        </a:rPr>
                        <a:t>A</a:t>
                      </a:r>
                      <a:r>
                        <a:rPr sz="1400" spc="-2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400" dirty="0">
                          <a:latin typeface="Segoe UI"/>
                          <a:cs typeface="Segoe UI"/>
                        </a:rPr>
                        <a:t>block</a:t>
                      </a:r>
                      <a:r>
                        <a:rPr sz="1400" spc="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400" dirty="0">
                          <a:latin typeface="Segoe UI"/>
                          <a:cs typeface="Segoe UI"/>
                        </a:rPr>
                        <a:t>blob</a:t>
                      </a:r>
                      <a:r>
                        <a:rPr sz="1400" spc="-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400" dirty="0">
                          <a:latin typeface="Segoe UI"/>
                          <a:cs typeface="Segoe UI"/>
                        </a:rPr>
                        <a:t>can</a:t>
                      </a:r>
                      <a:r>
                        <a:rPr sz="1400" spc="-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400" dirty="0">
                          <a:latin typeface="Segoe UI"/>
                          <a:cs typeface="Segoe UI"/>
                        </a:rPr>
                        <a:t>contain</a:t>
                      </a:r>
                      <a:r>
                        <a:rPr sz="1400" spc="-2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400" dirty="0">
                          <a:latin typeface="Segoe UI"/>
                          <a:cs typeface="Segoe UI"/>
                        </a:rPr>
                        <a:t>up</a:t>
                      </a:r>
                      <a:r>
                        <a:rPr sz="1400" spc="-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400" spc="-25" dirty="0">
                          <a:latin typeface="Segoe UI"/>
                          <a:cs typeface="Segoe UI"/>
                        </a:rPr>
                        <a:t>to </a:t>
                      </a:r>
                      <a:r>
                        <a:rPr sz="1400" dirty="0">
                          <a:latin typeface="Segoe UI"/>
                          <a:cs typeface="Segoe UI"/>
                        </a:rPr>
                        <a:t>50000</a:t>
                      </a:r>
                      <a:r>
                        <a:rPr sz="1400" spc="-1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400" spc="-10" dirty="0">
                          <a:latin typeface="Segoe UI"/>
                          <a:cs typeface="Segoe UI"/>
                        </a:rPr>
                        <a:t>blocks</a:t>
                      </a:r>
                      <a:endParaRPr sz="1400">
                        <a:latin typeface="Segoe UI"/>
                        <a:cs typeface="Segoe UI"/>
                      </a:endParaRPr>
                    </a:p>
                  </a:txBody>
                  <a:tcPr marL="0" marR="0" marT="26670" marB="0">
                    <a:lnL w="9525">
                      <a:solidFill>
                        <a:srgbClr val="000041"/>
                      </a:solidFill>
                      <a:prstDash val="solid"/>
                    </a:lnL>
                    <a:lnR w="9525">
                      <a:solidFill>
                        <a:srgbClr val="000041"/>
                      </a:solidFill>
                      <a:prstDash val="solid"/>
                    </a:lnR>
                    <a:lnB w="9525">
                      <a:solidFill>
                        <a:srgbClr val="000041"/>
                      </a:solidFill>
                      <a:prstDash val="solid"/>
                    </a:lnB>
                    <a:solidFill>
                      <a:srgbClr val="E7E7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3205448" y="1136046"/>
          <a:ext cx="2756534" cy="357378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565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01060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  <a:p>
                      <a:pPr marL="1184910">
                        <a:lnSpc>
                          <a:spcPct val="100000"/>
                        </a:lnSpc>
                      </a:pPr>
                      <a:r>
                        <a:rPr sz="1500" b="1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Page</a:t>
                      </a:r>
                      <a:r>
                        <a:rPr sz="1500" b="1" spc="-75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500" b="1" spc="-10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blobs</a:t>
                      </a:r>
                      <a:endParaRPr sz="1500">
                        <a:latin typeface="Segoe UI"/>
                        <a:cs typeface="Segoe UI"/>
                      </a:endParaRPr>
                    </a:p>
                  </a:txBody>
                  <a:tcPr marL="0" marR="0" marT="4763" marB="0">
                    <a:lnL w="12700">
                      <a:solidFill>
                        <a:srgbClr val="000041"/>
                      </a:solidFill>
                      <a:prstDash val="solid"/>
                    </a:lnL>
                    <a:lnR w="12700">
                      <a:solidFill>
                        <a:srgbClr val="000041"/>
                      </a:solidFill>
                      <a:prstDash val="solid"/>
                    </a:lnR>
                    <a:solidFill>
                      <a:srgbClr val="00004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63178">
                <a:tc>
                  <a:txBody>
                    <a:bodyPr/>
                    <a:lstStyle/>
                    <a:p>
                      <a:pPr marL="378460" indent="-287020">
                        <a:lnSpc>
                          <a:spcPct val="100000"/>
                        </a:lnSpc>
                        <a:spcBef>
                          <a:spcPts val="310"/>
                        </a:spcBef>
                        <a:buFont typeface="Arial"/>
                        <a:buChar char="•"/>
                        <a:tabLst>
                          <a:tab pos="378460" algn="l"/>
                          <a:tab pos="379095" algn="l"/>
                        </a:tabLst>
                      </a:pPr>
                      <a:r>
                        <a:rPr sz="1500" dirty="0">
                          <a:latin typeface="Segoe UI"/>
                          <a:cs typeface="Segoe UI"/>
                        </a:rPr>
                        <a:t>Can</a:t>
                      </a:r>
                      <a:r>
                        <a:rPr sz="1500" spc="-2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500" dirty="0">
                          <a:latin typeface="Segoe UI"/>
                          <a:cs typeface="Segoe UI"/>
                        </a:rPr>
                        <a:t>hold</a:t>
                      </a:r>
                      <a:r>
                        <a:rPr sz="1500" spc="-2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500" dirty="0">
                          <a:latin typeface="Segoe UI"/>
                          <a:cs typeface="Segoe UI"/>
                        </a:rPr>
                        <a:t>up</a:t>
                      </a:r>
                      <a:r>
                        <a:rPr sz="1500" spc="-1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500" dirty="0">
                          <a:latin typeface="Segoe UI"/>
                          <a:cs typeface="Segoe UI"/>
                        </a:rPr>
                        <a:t>to</a:t>
                      </a:r>
                      <a:r>
                        <a:rPr sz="1500" spc="-3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500" dirty="0">
                          <a:latin typeface="Segoe UI"/>
                          <a:cs typeface="Segoe UI"/>
                        </a:rPr>
                        <a:t>8TB</a:t>
                      </a:r>
                      <a:r>
                        <a:rPr sz="1500" spc="-1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500" dirty="0">
                          <a:latin typeface="Segoe UI"/>
                          <a:cs typeface="Segoe UI"/>
                        </a:rPr>
                        <a:t>of</a:t>
                      </a:r>
                      <a:r>
                        <a:rPr sz="1500" spc="-1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500" spc="-20" dirty="0">
                          <a:latin typeface="Segoe UI"/>
                          <a:cs typeface="Segoe UI"/>
                        </a:rPr>
                        <a:t>data</a:t>
                      </a:r>
                      <a:endParaRPr sz="1500">
                        <a:latin typeface="Segoe UI"/>
                        <a:cs typeface="Segoe UI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  <a:buFont typeface="Arial"/>
                        <a:buChar char="•"/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marL="378460" marR="271780" indent="-287020">
                        <a:lnSpc>
                          <a:spcPct val="100000"/>
                        </a:lnSpc>
                        <a:buFont typeface="Arial"/>
                        <a:buChar char="•"/>
                        <a:tabLst>
                          <a:tab pos="378460" algn="l"/>
                          <a:tab pos="379095" algn="l"/>
                        </a:tabLst>
                      </a:pPr>
                      <a:r>
                        <a:rPr sz="1500" dirty="0">
                          <a:latin typeface="Segoe UI"/>
                          <a:cs typeface="Segoe UI"/>
                        </a:rPr>
                        <a:t>Is</a:t>
                      </a:r>
                      <a:r>
                        <a:rPr sz="1500" spc="-1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500" dirty="0">
                          <a:latin typeface="Segoe UI"/>
                          <a:cs typeface="Segoe UI"/>
                        </a:rPr>
                        <a:t>organized</a:t>
                      </a:r>
                      <a:r>
                        <a:rPr sz="1500" spc="-2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500" dirty="0">
                          <a:latin typeface="Segoe UI"/>
                          <a:cs typeface="Segoe UI"/>
                        </a:rPr>
                        <a:t>as</a:t>
                      </a:r>
                      <a:r>
                        <a:rPr sz="1500" spc="-1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500" dirty="0">
                          <a:latin typeface="Segoe UI"/>
                          <a:cs typeface="Segoe UI"/>
                        </a:rPr>
                        <a:t>a</a:t>
                      </a:r>
                      <a:r>
                        <a:rPr sz="1500" spc="-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500" spc="-10" dirty="0">
                          <a:latin typeface="Segoe UI"/>
                          <a:cs typeface="Segoe UI"/>
                        </a:rPr>
                        <a:t>collection </a:t>
                      </a:r>
                      <a:r>
                        <a:rPr sz="1500" dirty="0">
                          <a:latin typeface="Segoe UI"/>
                          <a:cs typeface="Segoe UI"/>
                        </a:rPr>
                        <a:t>of</a:t>
                      </a:r>
                      <a:r>
                        <a:rPr sz="1500" spc="-1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500" dirty="0">
                          <a:latin typeface="Segoe UI"/>
                          <a:cs typeface="Segoe UI"/>
                        </a:rPr>
                        <a:t>fixed</a:t>
                      </a:r>
                      <a:r>
                        <a:rPr sz="1500" spc="-1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500" spc="-10" dirty="0">
                          <a:latin typeface="Segoe UI"/>
                          <a:cs typeface="Segoe UI"/>
                        </a:rPr>
                        <a:t>sized-</a:t>
                      </a:r>
                      <a:r>
                        <a:rPr sz="1500" dirty="0">
                          <a:latin typeface="Segoe UI"/>
                          <a:cs typeface="Segoe UI"/>
                        </a:rPr>
                        <a:t>512</a:t>
                      </a:r>
                      <a:r>
                        <a:rPr sz="1500" spc="-3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500" spc="-20" dirty="0">
                          <a:latin typeface="Segoe UI"/>
                          <a:cs typeface="Segoe UI"/>
                        </a:rPr>
                        <a:t>byte </a:t>
                      </a:r>
                      <a:r>
                        <a:rPr sz="1500" spc="-10" dirty="0">
                          <a:latin typeface="Segoe UI"/>
                          <a:cs typeface="Segoe UI"/>
                        </a:rPr>
                        <a:t>pages</a:t>
                      </a:r>
                      <a:endParaRPr sz="1500">
                        <a:latin typeface="Segoe UI"/>
                        <a:cs typeface="Segoe UI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  <a:buFont typeface="Arial"/>
                        <a:buChar char="•"/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marL="378460" marR="372110" indent="-287020">
                        <a:lnSpc>
                          <a:spcPct val="100000"/>
                        </a:lnSpc>
                        <a:buFont typeface="Arial"/>
                        <a:buChar char="•"/>
                        <a:tabLst>
                          <a:tab pos="378460" algn="l"/>
                          <a:tab pos="379095" algn="l"/>
                        </a:tabLst>
                      </a:pPr>
                      <a:r>
                        <a:rPr sz="1500" dirty="0">
                          <a:latin typeface="Segoe UI"/>
                          <a:cs typeface="Segoe UI"/>
                        </a:rPr>
                        <a:t>Used</a:t>
                      </a:r>
                      <a:r>
                        <a:rPr sz="1500" spc="-1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500" dirty="0">
                          <a:latin typeface="Segoe UI"/>
                          <a:cs typeface="Segoe UI"/>
                        </a:rPr>
                        <a:t>to</a:t>
                      </a:r>
                      <a:r>
                        <a:rPr sz="1500" spc="-3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500" dirty="0">
                          <a:latin typeface="Segoe UI"/>
                          <a:cs typeface="Segoe UI"/>
                        </a:rPr>
                        <a:t>implement</a:t>
                      </a:r>
                      <a:r>
                        <a:rPr sz="1500" spc="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500" spc="-10" dirty="0">
                          <a:latin typeface="Segoe UI"/>
                          <a:cs typeface="Segoe UI"/>
                        </a:rPr>
                        <a:t>virtual </a:t>
                      </a:r>
                      <a:r>
                        <a:rPr sz="1500" dirty="0">
                          <a:latin typeface="Segoe UI"/>
                          <a:cs typeface="Segoe UI"/>
                        </a:rPr>
                        <a:t>disk</a:t>
                      </a:r>
                      <a:r>
                        <a:rPr sz="1500" spc="-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500" dirty="0">
                          <a:latin typeface="Segoe UI"/>
                          <a:cs typeface="Segoe UI"/>
                        </a:rPr>
                        <a:t>storage</a:t>
                      </a:r>
                      <a:r>
                        <a:rPr sz="1500" spc="-4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500" dirty="0">
                          <a:latin typeface="Segoe UI"/>
                          <a:cs typeface="Segoe UI"/>
                        </a:rPr>
                        <a:t>for</a:t>
                      </a:r>
                      <a:r>
                        <a:rPr sz="1500" spc="-1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500" spc="-10" dirty="0">
                          <a:latin typeface="Segoe UI"/>
                          <a:cs typeface="Segoe UI"/>
                        </a:rPr>
                        <a:t>virtual machines</a:t>
                      </a:r>
                      <a:endParaRPr sz="1500">
                        <a:latin typeface="Segoe UI"/>
                        <a:cs typeface="Segoe UI"/>
                      </a:endParaRPr>
                    </a:p>
                  </a:txBody>
                  <a:tcPr marL="0" marR="0" marT="29528" marB="0">
                    <a:lnL w="12700">
                      <a:solidFill>
                        <a:srgbClr val="000041"/>
                      </a:solidFill>
                      <a:prstDash val="solid"/>
                    </a:lnL>
                    <a:lnR w="12700">
                      <a:solidFill>
                        <a:srgbClr val="000041"/>
                      </a:solidFill>
                      <a:prstDash val="solid"/>
                    </a:lnR>
                    <a:lnB w="12700">
                      <a:solidFill>
                        <a:srgbClr val="000041"/>
                      </a:solidFill>
                      <a:prstDash val="solid"/>
                    </a:lnB>
                    <a:solidFill>
                      <a:srgbClr val="E7E7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6101810" y="1136046"/>
          <a:ext cx="2756534" cy="357378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565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01060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  <a:p>
                      <a:pPr marL="1003935">
                        <a:lnSpc>
                          <a:spcPct val="100000"/>
                        </a:lnSpc>
                      </a:pPr>
                      <a:r>
                        <a:rPr sz="1500" b="1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Append</a:t>
                      </a:r>
                      <a:r>
                        <a:rPr sz="1500" b="1" spc="-20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500" b="1" spc="-10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blobs</a:t>
                      </a:r>
                      <a:endParaRPr sz="1500">
                        <a:latin typeface="Segoe UI"/>
                        <a:cs typeface="Segoe UI"/>
                      </a:endParaRPr>
                    </a:p>
                  </a:txBody>
                  <a:tcPr marL="0" marR="0" marT="4763" marB="0">
                    <a:lnL w="12700">
                      <a:solidFill>
                        <a:srgbClr val="000041"/>
                      </a:solidFill>
                      <a:prstDash val="solid"/>
                    </a:lnL>
                    <a:lnR w="12700">
                      <a:solidFill>
                        <a:srgbClr val="000041"/>
                      </a:solidFill>
                      <a:prstDash val="solid"/>
                    </a:lnR>
                    <a:solidFill>
                      <a:srgbClr val="00004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63178">
                <a:tc>
                  <a:txBody>
                    <a:bodyPr/>
                    <a:lstStyle/>
                    <a:p>
                      <a:pPr marL="378460" marR="504190" indent="-287020">
                        <a:lnSpc>
                          <a:spcPct val="100000"/>
                        </a:lnSpc>
                        <a:spcBef>
                          <a:spcPts val="310"/>
                        </a:spcBef>
                        <a:buFont typeface="Arial"/>
                        <a:buChar char="•"/>
                        <a:tabLst>
                          <a:tab pos="378460" algn="l"/>
                          <a:tab pos="379095" algn="l"/>
                        </a:tabLst>
                      </a:pPr>
                      <a:r>
                        <a:rPr sz="1500" dirty="0">
                          <a:latin typeface="Segoe UI"/>
                          <a:cs typeface="Segoe UI"/>
                        </a:rPr>
                        <a:t>The</a:t>
                      </a:r>
                      <a:r>
                        <a:rPr sz="1500" spc="-1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500" dirty="0">
                          <a:latin typeface="Segoe UI"/>
                          <a:cs typeface="Segoe UI"/>
                        </a:rPr>
                        <a:t>maximum</a:t>
                      </a:r>
                      <a:r>
                        <a:rPr sz="1500" spc="-3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500" dirty="0">
                          <a:latin typeface="Segoe UI"/>
                          <a:cs typeface="Segoe UI"/>
                        </a:rPr>
                        <a:t>size</a:t>
                      </a:r>
                      <a:r>
                        <a:rPr sz="1500" spc="-2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500" dirty="0">
                          <a:latin typeface="Segoe UI"/>
                          <a:cs typeface="Segoe UI"/>
                        </a:rPr>
                        <a:t>is </a:t>
                      </a:r>
                      <a:r>
                        <a:rPr sz="1500" spc="-20" dirty="0">
                          <a:latin typeface="Segoe UI"/>
                          <a:cs typeface="Segoe UI"/>
                        </a:rPr>
                        <a:t>just </a:t>
                      </a:r>
                      <a:r>
                        <a:rPr sz="1500" dirty="0">
                          <a:latin typeface="Segoe UI"/>
                          <a:cs typeface="Segoe UI"/>
                        </a:rPr>
                        <a:t>over</a:t>
                      </a:r>
                      <a:r>
                        <a:rPr sz="1500" spc="-1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500" spc="-10" dirty="0">
                          <a:latin typeface="Segoe UI"/>
                          <a:cs typeface="Segoe UI"/>
                        </a:rPr>
                        <a:t>195GB</a:t>
                      </a:r>
                      <a:endParaRPr sz="1500">
                        <a:latin typeface="Segoe UI"/>
                        <a:cs typeface="Segoe UI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  <a:buFont typeface="Arial"/>
                        <a:buChar char="•"/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marL="378460" marR="300355" indent="-287020">
                        <a:lnSpc>
                          <a:spcPct val="100000"/>
                        </a:lnSpc>
                        <a:buFont typeface="Arial"/>
                        <a:buChar char="•"/>
                        <a:tabLst>
                          <a:tab pos="378460" algn="l"/>
                          <a:tab pos="379095" algn="l"/>
                        </a:tabLst>
                      </a:pPr>
                      <a:r>
                        <a:rPr sz="1500" dirty="0">
                          <a:latin typeface="Segoe UI"/>
                          <a:cs typeface="Segoe UI"/>
                        </a:rPr>
                        <a:t>Is</a:t>
                      </a:r>
                      <a:r>
                        <a:rPr sz="1500" spc="-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500" dirty="0">
                          <a:latin typeface="Segoe UI"/>
                          <a:cs typeface="Segoe UI"/>
                        </a:rPr>
                        <a:t>a block</a:t>
                      </a:r>
                      <a:r>
                        <a:rPr sz="1500" spc="-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500" dirty="0">
                          <a:latin typeface="Segoe UI"/>
                          <a:cs typeface="Segoe UI"/>
                        </a:rPr>
                        <a:t>blob</a:t>
                      </a:r>
                      <a:r>
                        <a:rPr sz="1500" spc="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500" dirty="0">
                          <a:latin typeface="Segoe UI"/>
                          <a:cs typeface="Segoe UI"/>
                        </a:rPr>
                        <a:t>that</a:t>
                      </a:r>
                      <a:r>
                        <a:rPr sz="1500" spc="-3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500" dirty="0">
                          <a:latin typeface="Segoe UI"/>
                          <a:cs typeface="Segoe UI"/>
                        </a:rPr>
                        <a:t>is </a:t>
                      </a:r>
                      <a:r>
                        <a:rPr sz="1500" spc="-20" dirty="0">
                          <a:latin typeface="Segoe UI"/>
                          <a:cs typeface="Segoe UI"/>
                        </a:rPr>
                        <a:t>used </a:t>
                      </a:r>
                      <a:r>
                        <a:rPr sz="1500" dirty="0">
                          <a:latin typeface="Segoe UI"/>
                          <a:cs typeface="Segoe UI"/>
                        </a:rPr>
                        <a:t>to</a:t>
                      </a:r>
                      <a:r>
                        <a:rPr sz="1500" spc="-1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500" dirty="0">
                          <a:latin typeface="Segoe UI"/>
                          <a:cs typeface="Segoe UI"/>
                        </a:rPr>
                        <a:t>optimize</a:t>
                      </a:r>
                      <a:r>
                        <a:rPr sz="1500" spc="-1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500" spc="-10" dirty="0">
                          <a:latin typeface="Segoe UI"/>
                          <a:cs typeface="Segoe UI"/>
                        </a:rPr>
                        <a:t>append operations</a:t>
                      </a:r>
                      <a:endParaRPr sz="1500">
                        <a:latin typeface="Segoe UI"/>
                        <a:cs typeface="Segoe UI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  <a:buFont typeface="Arial"/>
                        <a:buChar char="•"/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marL="378460" marR="476884" indent="-287020">
                        <a:lnSpc>
                          <a:spcPct val="100000"/>
                        </a:lnSpc>
                        <a:buFont typeface="Arial"/>
                        <a:buChar char="•"/>
                        <a:tabLst>
                          <a:tab pos="378460" algn="l"/>
                          <a:tab pos="379095" algn="l"/>
                        </a:tabLst>
                      </a:pPr>
                      <a:r>
                        <a:rPr sz="1500" dirty="0">
                          <a:latin typeface="Segoe UI"/>
                          <a:cs typeface="Segoe UI"/>
                        </a:rPr>
                        <a:t>Each</a:t>
                      </a:r>
                      <a:r>
                        <a:rPr sz="1500" spc="-1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500" dirty="0">
                          <a:latin typeface="Segoe UI"/>
                          <a:cs typeface="Segoe UI"/>
                        </a:rPr>
                        <a:t>individual</a:t>
                      </a:r>
                      <a:r>
                        <a:rPr sz="1500" spc="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500" dirty="0">
                          <a:latin typeface="Segoe UI"/>
                          <a:cs typeface="Segoe UI"/>
                        </a:rPr>
                        <a:t>block</a:t>
                      </a:r>
                      <a:r>
                        <a:rPr sz="1500" spc="-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500" spc="-25" dirty="0">
                          <a:latin typeface="Segoe UI"/>
                          <a:cs typeface="Segoe UI"/>
                        </a:rPr>
                        <a:t>can </a:t>
                      </a:r>
                      <a:r>
                        <a:rPr sz="1500" dirty="0">
                          <a:latin typeface="Segoe UI"/>
                          <a:cs typeface="Segoe UI"/>
                        </a:rPr>
                        <a:t>store</a:t>
                      </a:r>
                      <a:r>
                        <a:rPr sz="1500" spc="-3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500" dirty="0">
                          <a:latin typeface="Segoe UI"/>
                          <a:cs typeface="Segoe UI"/>
                        </a:rPr>
                        <a:t>up</a:t>
                      </a:r>
                      <a:r>
                        <a:rPr sz="1500" spc="-1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500" dirty="0">
                          <a:latin typeface="Segoe UI"/>
                          <a:cs typeface="Segoe UI"/>
                        </a:rPr>
                        <a:t>to</a:t>
                      </a:r>
                      <a:r>
                        <a:rPr sz="1500" spc="-4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500" dirty="0">
                          <a:latin typeface="Segoe UI"/>
                          <a:cs typeface="Segoe UI"/>
                        </a:rPr>
                        <a:t>4MB</a:t>
                      </a:r>
                      <a:r>
                        <a:rPr sz="1500" spc="-1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500" dirty="0">
                          <a:latin typeface="Segoe UI"/>
                          <a:cs typeface="Segoe UI"/>
                        </a:rPr>
                        <a:t>of</a:t>
                      </a:r>
                      <a:r>
                        <a:rPr sz="1500" spc="-20" dirty="0">
                          <a:latin typeface="Segoe UI"/>
                          <a:cs typeface="Segoe UI"/>
                        </a:rPr>
                        <a:t> data</a:t>
                      </a:r>
                      <a:endParaRPr sz="1500">
                        <a:latin typeface="Segoe UI"/>
                        <a:cs typeface="Segoe UI"/>
                      </a:endParaRPr>
                    </a:p>
                  </a:txBody>
                  <a:tcPr marL="0" marR="0" marT="29528" marB="0">
                    <a:lnL w="12700">
                      <a:solidFill>
                        <a:srgbClr val="000041"/>
                      </a:solidFill>
                      <a:prstDash val="solid"/>
                    </a:lnL>
                    <a:lnR w="12700">
                      <a:solidFill>
                        <a:srgbClr val="000041"/>
                      </a:solidFill>
                      <a:prstDash val="solid"/>
                    </a:lnR>
                    <a:lnB w="12700">
                      <a:solidFill>
                        <a:srgbClr val="000041"/>
                      </a:solidFill>
                      <a:prstDash val="solid"/>
                    </a:lnB>
                    <a:solidFill>
                      <a:srgbClr val="E7E7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8428" y="258747"/>
            <a:ext cx="6100049" cy="379431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L="9525">
              <a:spcBef>
                <a:spcPts val="79"/>
              </a:spcBef>
            </a:pPr>
            <a:r>
              <a:rPr spc="-30" dirty="0"/>
              <a:t>Explore</a:t>
            </a:r>
            <a:r>
              <a:rPr spc="-143" dirty="0"/>
              <a:t> </a:t>
            </a:r>
            <a:r>
              <a:rPr spc="-26" dirty="0"/>
              <a:t>Azure</a:t>
            </a:r>
            <a:r>
              <a:rPr spc="-139" dirty="0"/>
              <a:t> </a:t>
            </a:r>
            <a:r>
              <a:rPr spc="-15" dirty="0"/>
              <a:t>File</a:t>
            </a:r>
            <a:r>
              <a:rPr spc="-124" dirty="0"/>
              <a:t> </a:t>
            </a:r>
            <a:r>
              <a:rPr spc="-38" dirty="0"/>
              <a:t>Storage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769810" y="825817"/>
            <a:ext cx="6781800" cy="4097655"/>
            <a:chOff x="1026413" y="1101089"/>
            <a:chExt cx="9042400" cy="546354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45463" y="1120139"/>
              <a:ext cx="9003792" cy="542544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035938" y="1110614"/>
              <a:ext cx="9023350" cy="5444490"/>
            </a:xfrm>
            <a:custGeom>
              <a:avLst/>
              <a:gdLst/>
              <a:ahLst/>
              <a:cxnLst/>
              <a:rect l="l" t="t" r="r" b="b"/>
              <a:pathLst>
                <a:path w="9023350" h="5444490">
                  <a:moveTo>
                    <a:pt x="0" y="5444490"/>
                  </a:moveTo>
                  <a:lnTo>
                    <a:pt x="9022842" y="5444490"/>
                  </a:lnTo>
                  <a:lnTo>
                    <a:pt x="9022842" y="0"/>
                  </a:lnTo>
                  <a:lnTo>
                    <a:pt x="0" y="0"/>
                  </a:lnTo>
                  <a:lnTo>
                    <a:pt x="0" y="5444490"/>
                  </a:lnTo>
                  <a:close/>
                </a:path>
              </a:pathLst>
            </a:custGeom>
            <a:ln w="19050">
              <a:solidFill>
                <a:srgbClr val="0078D2"/>
              </a:solidFill>
            </a:ln>
          </p:spPr>
          <p:txBody>
            <a:bodyPr wrap="square" lIns="0" tIns="0" rIns="0" bIns="0" rtlCol="0"/>
            <a:lstStyle/>
            <a:p>
              <a:pPr defTabSz="685800"/>
              <a:endParaRPr sz="1350" kern="0">
                <a:solidFill>
                  <a:sysClr val="windowText" lastClr="000000"/>
                </a:solidFill>
              </a:endParaRPr>
            </a:p>
          </p:txBody>
        </p:sp>
      </p:grp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8428" y="258747"/>
            <a:ext cx="6100049" cy="379431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L="9525">
              <a:spcBef>
                <a:spcPts val="79"/>
              </a:spcBef>
            </a:pPr>
            <a:r>
              <a:rPr spc="-30" dirty="0"/>
              <a:t>Explore</a:t>
            </a:r>
            <a:r>
              <a:rPr spc="-135" dirty="0"/>
              <a:t> </a:t>
            </a:r>
            <a:r>
              <a:rPr spc="-26" dirty="0"/>
              <a:t>Azure</a:t>
            </a:r>
            <a:r>
              <a:rPr spc="-131" dirty="0"/>
              <a:t> </a:t>
            </a:r>
            <a:r>
              <a:rPr spc="-26" dirty="0"/>
              <a:t>Cosmos</a:t>
            </a:r>
            <a:r>
              <a:rPr spc="-124" dirty="0"/>
              <a:t> </a:t>
            </a:r>
            <a:r>
              <a:rPr spc="-19" dirty="0"/>
              <a:t>DB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93089" y="2931415"/>
            <a:ext cx="1063943" cy="2866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 defTabSz="685800">
              <a:spcBef>
                <a:spcPts val="75"/>
              </a:spcBef>
            </a:pPr>
            <a:r>
              <a:rPr b="1" kern="0" spc="-8" dirty="0">
                <a:solidFill>
                  <a:sysClr val="windowText" lastClr="000000"/>
                </a:solidFill>
                <a:latin typeface="Segoe UI Semibold"/>
                <a:cs typeface="Segoe UI Semibold"/>
              </a:rPr>
              <a:t>Scalability</a:t>
            </a:r>
            <a:endParaRPr kern="0">
              <a:solidFill>
                <a:sysClr val="windowText" lastClr="000000"/>
              </a:solidFill>
              <a:latin typeface="Segoe UI Semibold"/>
              <a:cs typeface="Segoe UI Semibold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896921" y="1981604"/>
            <a:ext cx="857250" cy="857250"/>
            <a:chOff x="1195895" y="2642138"/>
            <a:chExt cx="1143000" cy="1143000"/>
          </a:xfrm>
        </p:grpSpPr>
        <p:sp>
          <p:nvSpPr>
            <p:cNvPr id="5" name="object 5"/>
            <p:cNvSpPr/>
            <p:nvPr/>
          </p:nvSpPr>
          <p:spPr>
            <a:xfrm>
              <a:off x="1195895" y="2642138"/>
              <a:ext cx="1143000" cy="1143000"/>
            </a:xfrm>
            <a:custGeom>
              <a:avLst/>
              <a:gdLst/>
              <a:ahLst/>
              <a:cxnLst/>
              <a:rect l="l" t="t" r="r" b="b"/>
              <a:pathLst>
                <a:path w="1143000" h="1143000">
                  <a:moveTo>
                    <a:pt x="571475" y="0"/>
                  </a:moveTo>
                  <a:lnTo>
                    <a:pt x="524605" y="1894"/>
                  </a:lnTo>
                  <a:lnTo>
                    <a:pt x="478778" y="7479"/>
                  </a:lnTo>
                  <a:lnTo>
                    <a:pt x="434142" y="16609"/>
                  </a:lnTo>
                  <a:lnTo>
                    <a:pt x="390843" y="29135"/>
                  </a:lnTo>
                  <a:lnTo>
                    <a:pt x="349030" y="44910"/>
                  </a:lnTo>
                  <a:lnTo>
                    <a:pt x="308848" y="63788"/>
                  </a:lnTo>
                  <a:lnTo>
                    <a:pt x="270445" y="85622"/>
                  </a:lnTo>
                  <a:lnTo>
                    <a:pt x="233968" y="110265"/>
                  </a:lnTo>
                  <a:lnTo>
                    <a:pt x="199564" y="137568"/>
                  </a:lnTo>
                  <a:lnTo>
                    <a:pt x="167380" y="167386"/>
                  </a:lnTo>
                  <a:lnTo>
                    <a:pt x="137563" y="199571"/>
                  </a:lnTo>
                  <a:lnTo>
                    <a:pt x="110260" y="233977"/>
                  </a:lnTo>
                  <a:lnTo>
                    <a:pt x="85619" y="270455"/>
                  </a:lnTo>
                  <a:lnTo>
                    <a:pt x="63786" y="308860"/>
                  </a:lnTo>
                  <a:lnTo>
                    <a:pt x="44908" y="349043"/>
                  </a:lnTo>
                  <a:lnTo>
                    <a:pt x="29133" y="390859"/>
                  </a:lnTo>
                  <a:lnTo>
                    <a:pt x="16608" y="434159"/>
                  </a:lnTo>
                  <a:lnTo>
                    <a:pt x="7479" y="478796"/>
                  </a:lnTo>
                  <a:lnTo>
                    <a:pt x="1894" y="524625"/>
                  </a:lnTo>
                  <a:lnTo>
                    <a:pt x="0" y="571497"/>
                  </a:lnTo>
                  <a:lnTo>
                    <a:pt x="1894" y="618369"/>
                  </a:lnTo>
                  <a:lnTo>
                    <a:pt x="7479" y="664197"/>
                  </a:lnTo>
                  <a:lnTo>
                    <a:pt x="16608" y="708835"/>
                  </a:lnTo>
                  <a:lnTo>
                    <a:pt x="29133" y="752135"/>
                  </a:lnTo>
                  <a:lnTo>
                    <a:pt x="44909" y="793950"/>
                  </a:lnTo>
                  <a:lnTo>
                    <a:pt x="63786" y="834133"/>
                  </a:lnTo>
                  <a:lnTo>
                    <a:pt x="85619" y="872538"/>
                  </a:lnTo>
                  <a:lnTo>
                    <a:pt x="110260" y="909016"/>
                  </a:lnTo>
                  <a:lnTo>
                    <a:pt x="137563" y="943421"/>
                  </a:lnTo>
                  <a:lnTo>
                    <a:pt x="167380" y="975606"/>
                  </a:lnTo>
                  <a:lnTo>
                    <a:pt x="199564" y="1005424"/>
                  </a:lnTo>
                  <a:lnTo>
                    <a:pt x="233968" y="1032728"/>
                  </a:lnTo>
                  <a:lnTo>
                    <a:pt x="270445" y="1057370"/>
                  </a:lnTo>
                  <a:lnTo>
                    <a:pt x="308848" y="1079204"/>
                  </a:lnTo>
                  <a:lnTo>
                    <a:pt x="349030" y="1098082"/>
                  </a:lnTo>
                  <a:lnTo>
                    <a:pt x="390844" y="1113857"/>
                  </a:lnTo>
                  <a:lnTo>
                    <a:pt x="434142" y="1126383"/>
                  </a:lnTo>
                  <a:lnTo>
                    <a:pt x="478778" y="1135513"/>
                  </a:lnTo>
                  <a:lnTo>
                    <a:pt x="524605" y="1141098"/>
                  </a:lnTo>
                  <a:lnTo>
                    <a:pt x="571475" y="1142992"/>
                  </a:lnTo>
                  <a:lnTo>
                    <a:pt x="618345" y="1141098"/>
                  </a:lnTo>
                  <a:lnTo>
                    <a:pt x="664172" y="1135513"/>
                  </a:lnTo>
                  <a:lnTo>
                    <a:pt x="708808" y="1126383"/>
                  </a:lnTo>
                  <a:lnTo>
                    <a:pt x="752107" y="1113858"/>
                  </a:lnTo>
                  <a:lnTo>
                    <a:pt x="793920" y="1098082"/>
                  </a:lnTo>
                  <a:lnTo>
                    <a:pt x="834102" y="1079204"/>
                  </a:lnTo>
                  <a:lnTo>
                    <a:pt x="872505" y="1057370"/>
                  </a:lnTo>
                  <a:lnTo>
                    <a:pt x="908982" y="1032728"/>
                  </a:lnTo>
                  <a:lnTo>
                    <a:pt x="943386" y="1005425"/>
                  </a:lnTo>
                  <a:lnTo>
                    <a:pt x="975570" y="975607"/>
                  </a:lnTo>
                  <a:lnTo>
                    <a:pt x="1005387" y="943422"/>
                  </a:lnTo>
                  <a:lnTo>
                    <a:pt x="1032690" y="909016"/>
                  </a:lnTo>
                  <a:lnTo>
                    <a:pt x="1057331" y="872538"/>
                  </a:lnTo>
                  <a:lnTo>
                    <a:pt x="1079164" y="834134"/>
                  </a:lnTo>
                  <a:lnTo>
                    <a:pt x="1098042" y="793950"/>
                  </a:lnTo>
                  <a:lnTo>
                    <a:pt x="1113817" y="752135"/>
                  </a:lnTo>
                  <a:lnTo>
                    <a:pt x="1126343" y="708835"/>
                  </a:lnTo>
                  <a:lnTo>
                    <a:pt x="1135471" y="664198"/>
                  </a:lnTo>
                  <a:lnTo>
                    <a:pt x="1141057" y="618369"/>
                  </a:lnTo>
                  <a:lnTo>
                    <a:pt x="1142951" y="571497"/>
                  </a:lnTo>
                  <a:lnTo>
                    <a:pt x="1141057" y="524625"/>
                  </a:lnTo>
                  <a:lnTo>
                    <a:pt x="1135471" y="478797"/>
                  </a:lnTo>
                  <a:lnTo>
                    <a:pt x="1126343" y="434159"/>
                  </a:lnTo>
                  <a:lnTo>
                    <a:pt x="1113817" y="390859"/>
                  </a:lnTo>
                  <a:lnTo>
                    <a:pt x="1098042" y="349044"/>
                  </a:lnTo>
                  <a:lnTo>
                    <a:pt x="1079164" y="308860"/>
                  </a:lnTo>
                  <a:lnTo>
                    <a:pt x="1057331" y="270456"/>
                  </a:lnTo>
                  <a:lnTo>
                    <a:pt x="1032690" y="233977"/>
                  </a:lnTo>
                  <a:lnTo>
                    <a:pt x="1005387" y="199572"/>
                  </a:lnTo>
                  <a:lnTo>
                    <a:pt x="975570" y="167386"/>
                  </a:lnTo>
                  <a:lnTo>
                    <a:pt x="943386" y="137568"/>
                  </a:lnTo>
                  <a:lnTo>
                    <a:pt x="908982" y="110265"/>
                  </a:lnTo>
                  <a:lnTo>
                    <a:pt x="872505" y="85622"/>
                  </a:lnTo>
                  <a:lnTo>
                    <a:pt x="834102" y="63789"/>
                  </a:lnTo>
                  <a:lnTo>
                    <a:pt x="793920" y="44910"/>
                  </a:lnTo>
                  <a:lnTo>
                    <a:pt x="752106" y="29135"/>
                  </a:lnTo>
                  <a:lnTo>
                    <a:pt x="708808" y="16609"/>
                  </a:lnTo>
                  <a:lnTo>
                    <a:pt x="664172" y="7479"/>
                  </a:lnTo>
                  <a:lnTo>
                    <a:pt x="618345" y="1894"/>
                  </a:lnTo>
                  <a:lnTo>
                    <a:pt x="571475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pPr defTabSz="685800"/>
              <a:endParaRPr sz="135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1291141" y="2737388"/>
              <a:ext cx="954405" cy="954405"/>
            </a:xfrm>
            <a:custGeom>
              <a:avLst/>
              <a:gdLst/>
              <a:ahLst/>
              <a:cxnLst/>
              <a:rect l="l" t="t" r="r" b="b"/>
              <a:pathLst>
                <a:path w="954405" h="954404">
                  <a:moveTo>
                    <a:pt x="0" y="477009"/>
                  </a:moveTo>
                  <a:lnTo>
                    <a:pt x="2462" y="428237"/>
                  </a:lnTo>
                  <a:lnTo>
                    <a:pt x="9690" y="380874"/>
                  </a:lnTo>
                  <a:lnTo>
                    <a:pt x="21444" y="335160"/>
                  </a:lnTo>
                  <a:lnTo>
                    <a:pt x="37484" y="291335"/>
                  </a:lnTo>
                  <a:lnTo>
                    <a:pt x="57569" y="249637"/>
                  </a:lnTo>
                  <a:lnTo>
                    <a:pt x="81462" y="210307"/>
                  </a:lnTo>
                  <a:lnTo>
                    <a:pt x="108921" y="173586"/>
                  </a:lnTo>
                  <a:lnTo>
                    <a:pt x="139706" y="139711"/>
                  </a:lnTo>
                  <a:lnTo>
                    <a:pt x="173579" y="108925"/>
                  </a:lnTo>
                  <a:lnTo>
                    <a:pt x="210300" y="81465"/>
                  </a:lnTo>
                  <a:lnTo>
                    <a:pt x="249628" y="57571"/>
                  </a:lnTo>
                  <a:lnTo>
                    <a:pt x="291324" y="37485"/>
                  </a:lnTo>
                  <a:lnTo>
                    <a:pt x="335148" y="21445"/>
                  </a:lnTo>
                  <a:lnTo>
                    <a:pt x="380860" y="9691"/>
                  </a:lnTo>
                  <a:lnTo>
                    <a:pt x="428221" y="2462"/>
                  </a:lnTo>
                  <a:lnTo>
                    <a:pt x="476991" y="0"/>
                  </a:lnTo>
                  <a:lnTo>
                    <a:pt x="525762" y="2462"/>
                  </a:lnTo>
                  <a:lnTo>
                    <a:pt x="573123" y="9691"/>
                  </a:lnTo>
                  <a:lnTo>
                    <a:pt x="618835" y="21445"/>
                  </a:lnTo>
                  <a:lnTo>
                    <a:pt x="662659" y="37485"/>
                  </a:lnTo>
                  <a:lnTo>
                    <a:pt x="704355" y="57572"/>
                  </a:lnTo>
                  <a:lnTo>
                    <a:pt x="743683" y="81465"/>
                  </a:lnTo>
                  <a:lnTo>
                    <a:pt x="780404" y="108925"/>
                  </a:lnTo>
                  <a:lnTo>
                    <a:pt x="814277" y="139712"/>
                  </a:lnTo>
                  <a:lnTo>
                    <a:pt x="845062" y="173586"/>
                  </a:lnTo>
                  <a:lnTo>
                    <a:pt x="872521" y="210308"/>
                  </a:lnTo>
                  <a:lnTo>
                    <a:pt x="896414" y="249637"/>
                  </a:lnTo>
                  <a:lnTo>
                    <a:pt x="916499" y="291335"/>
                  </a:lnTo>
                  <a:lnTo>
                    <a:pt x="932539" y="335161"/>
                  </a:lnTo>
                  <a:lnTo>
                    <a:pt x="944293" y="380875"/>
                  </a:lnTo>
                  <a:lnTo>
                    <a:pt x="951521" y="428238"/>
                  </a:lnTo>
                  <a:lnTo>
                    <a:pt x="953984" y="477010"/>
                  </a:lnTo>
                  <a:lnTo>
                    <a:pt x="951521" y="525781"/>
                  </a:lnTo>
                  <a:lnTo>
                    <a:pt x="944293" y="573144"/>
                  </a:lnTo>
                  <a:lnTo>
                    <a:pt x="932539" y="618858"/>
                  </a:lnTo>
                  <a:lnTo>
                    <a:pt x="916499" y="662684"/>
                  </a:lnTo>
                  <a:lnTo>
                    <a:pt x="896414" y="704381"/>
                  </a:lnTo>
                  <a:lnTo>
                    <a:pt x="872521" y="743711"/>
                  </a:lnTo>
                  <a:lnTo>
                    <a:pt x="845063" y="780432"/>
                  </a:lnTo>
                  <a:lnTo>
                    <a:pt x="814277" y="814306"/>
                  </a:lnTo>
                  <a:lnTo>
                    <a:pt x="780404" y="845093"/>
                  </a:lnTo>
                  <a:lnTo>
                    <a:pt x="743683" y="872553"/>
                  </a:lnTo>
                  <a:lnTo>
                    <a:pt x="704355" y="896445"/>
                  </a:lnTo>
                  <a:lnTo>
                    <a:pt x="662659" y="916532"/>
                  </a:lnTo>
                  <a:lnTo>
                    <a:pt x="618835" y="932572"/>
                  </a:lnTo>
                  <a:lnTo>
                    <a:pt x="573123" y="944326"/>
                  </a:lnTo>
                  <a:lnTo>
                    <a:pt x="525762" y="951554"/>
                  </a:lnTo>
                  <a:lnTo>
                    <a:pt x="476992" y="954017"/>
                  </a:lnTo>
                  <a:lnTo>
                    <a:pt x="428221" y="951554"/>
                  </a:lnTo>
                  <a:lnTo>
                    <a:pt x="380860" y="944326"/>
                  </a:lnTo>
                  <a:lnTo>
                    <a:pt x="335148" y="932572"/>
                  </a:lnTo>
                  <a:lnTo>
                    <a:pt x="291324" y="916532"/>
                  </a:lnTo>
                  <a:lnTo>
                    <a:pt x="249628" y="896445"/>
                  </a:lnTo>
                  <a:lnTo>
                    <a:pt x="210300" y="872552"/>
                  </a:lnTo>
                  <a:lnTo>
                    <a:pt x="173579" y="845093"/>
                  </a:lnTo>
                  <a:lnTo>
                    <a:pt x="139706" y="814306"/>
                  </a:lnTo>
                  <a:lnTo>
                    <a:pt x="108921" y="780432"/>
                  </a:lnTo>
                  <a:lnTo>
                    <a:pt x="81462" y="743710"/>
                  </a:lnTo>
                  <a:lnTo>
                    <a:pt x="57569" y="704381"/>
                  </a:lnTo>
                  <a:lnTo>
                    <a:pt x="37484" y="662684"/>
                  </a:lnTo>
                  <a:lnTo>
                    <a:pt x="21444" y="618858"/>
                  </a:lnTo>
                  <a:lnTo>
                    <a:pt x="9690" y="573144"/>
                  </a:lnTo>
                  <a:lnTo>
                    <a:pt x="2462" y="525781"/>
                  </a:lnTo>
                  <a:lnTo>
                    <a:pt x="0" y="477009"/>
                  </a:lnTo>
                  <a:close/>
                </a:path>
              </a:pathLst>
            </a:custGeom>
            <a:ln w="28574">
              <a:solidFill>
                <a:srgbClr val="0078D2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pPr defTabSz="685800"/>
              <a:endParaRPr sz="135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1490028" y="3230792"/>
              <a:ext cx="260985" cy="261620"/>
            </a:xfrm>
            <a:custGeom>
              <a:avLst/>
              <a:gdLst/>
              <a:ahLst/>
              <a:cxnLst/>
              <a:rect l="l" t="t" r="r" b="b"/>
              <a:pathLst>
                <a:path w="260985" h="261620">
                  <a:moveTo>
                    <a:pt x="260409" y="0"/>
                  </a:moveTo>
                  <a:lnTo>
                    <a:pt x="0" y="0"/>
                  </a:lnTo>
                  <a:lnTo>
                    <a:pt x="0" y="261336"/>
                  </a:lnTo>
                  <a:lnTo>
                    <a:pt x="260409" y="261336"/>
                  </a:lnTo>
                  <a:lnTo>
                    <a:pt x="260409" y="0"/>
                  </a:lnTo>
                  <a:close/>
                </a:path>
              </a:pathLst>
            </a:custGeom>
            <a:solidFill>
              <a:srgbClr val="0078D3"/>
            </a:solidFill>
          </p:spPr>
          <p:txBody>
            <a:bodyPr wrap="square" lIns="0" tIns="0" rIns="0" bIns="0" rtlCol="0"/>
            <a:lstStyle/>
            <a:p>
              <a:pPr defTabSz="685800"/>
              <a:endParaRPr sz="135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" name="object 8"/>
            <p:cNvSpPr/>
            <p:nvPr/>
          </p:nvSpPr>
          <p:spPr>
            <a:xfrm>
              <a:off x="1490027" y="2934753"/>
              <a:ext cx="556260" cy="557530"/>
            </a:xfrm>
            <a:custGeom>
              <a:avLst/>
              <a:gdLst/>
              <a:ahLst/>
              <a:cxnLst/>
              <a:rect l="l" t="t" r="r" b="b"/>
              <a:pathLst>
                <a:path w="556260" h="557529">
                  <a:moveTo>
                    <a:pt x="555802" y="0"/>
                  </a:moveTo>
                  <a:lnTo>
                    <a:pt x="312483" y="0"/>
                  </a:lnTo>
                  <a:lnTo>
                    <a:pt x="0" y="0"/>
                  </a:lnTo>
                  <a:lnTo>
                    <a:pt x="0" y="243776"/>
                  </a:lnTo>
                  <a:lnTo>
                    <a:pt x="312483" y="243776"/>
                  </a:lnTo>
                  <a:lnTo>
                    <a:pt x="312483" y="557377"/>
                  </a:lnTo>
                  <a:lnTo>
                    <a:pt x="555802" y="557377"/>
                  </a:lnTo>
                  <a:lnTo>
                    <a:pt x="555802" y="243776"/>
                  </a:lnTo>
                  <a:lnTo>
                    <a:pt x="55580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defTabSz="685800"/>
              <a:endParaRPr sz="1350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2882074" y="2931415"/>
            <a:ext cx="1338263" cy="2866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 defTabSz="685800">
              <a:spcBef>
                <a:spcPts val="75"/>
              </a:spcBef>
            </a:pPr>
            <a:r>
              <a:rPr b="1" kern="0" spc="-8" dirty="0">
                <a:solidFill>
                  <a:sysClr val="windowText" lastClr="000000"/>
                </a:solidFill>
                <a:latin typeface="Segoe UI Semibold"/>
                <a:cs typeface="Segoe UI Semibold"/>
              </a:rPr>
              <a:t>Performance</a:t>
            </a:r>
            <a:endParaRPr kern="0">
              <a:solidFill>
                <a:sysClr val="windowText" lastClr="000000"/>
              </a:solidFill>
              <a:latin typeface="Segoe UI Semibold"/>
              <a:cs typeface="Segoe UI Semibold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3122342" y="1981604"/>
            <a:ext cx="857250" cy="857250"/>
            <a:chOff x="4163123" y="2642138"/>
            <a:chExt cx="1143000" cy="1143000"/>
          </a:xfrm>
        </p:grpSpPr>
        <p:sp>
          <p:nvSpPr>
            <p:cNvPr id="11" name="object 11"/>
            <p:cNvSpPr/>
            <p:nvPr/>
          </p:nvSpPr>
          <p:spPr>
            <a:xfrm>
              <a:off x="4163123" y="2642138"/>
              <a:ext cx="1143000" cy="1143000"/>
            </a:xfrm>
            <a:custGeom>
              <a:avLst/>
              <a:gdLst/>
              <a:ahLst/>
              <a:cxnLst/>
              <a:rect l="l" t="t" r="r" b="b"/>
              <a:pathLst>
                <a:path w="1143000" h="1143000">
                  <a:moveTo>
                    <a:pt x="571475" y="0"/>
                  </a:moveTo>
                  <a:lnTo>
                    <a:pt x="524605" y="1894"/>
                  </a:lnTo>
                  <a:lnTo>
                    <a:pt x="478778" y="7479"/>
                  </a:lnTo>
                  <a:lnTo>
                    <a:pt x="434142" y="16609"/>
                  </a:lnTo>
                  <a:lnTo>
                    <a:pt x="390843" y="29135"/>
                  </a:lnTo>
                  <a:lnTo>
                    <a:pt x="349030" y="44910"/>
                  </a:lnTo>
                  <a:lnTo>
                    <a:pt x="308848" y="63788"/>
                  </a:lnTo>
                  <a:lnTo>
                    <a:pt x="270445" y="85622"/>
                  </a:lnTo>
                  <a:lnTo>
                    <a:pt x="233968" y="110265"/>
                  </a:lnTo>
                  <a:lnTo>
                    <a:pt x="199564" y="137568"/>
                  </a:lnTo>
                  <a:lnTo>
                    <a:pt x="167380" y="167386"/>
                  </a:lnTo>
                  <a:lnTo>
                    <a:pt x="137563" y="199571"/>
                  </a:lnTo>
                  <a:lnTo>
                    <a:pt x="110260" y="233977"/>
                  </a:lnTo>
                  <a:lnTo>
                    <a:pt x="85619" y="270455"/>
                  </a:lnTo>
                  <a:lnTo>
                    <a:pt x="63786" y="308860"/>
                  </a:lnTo>
                  <a:lnTo>
                    <a:pt x="44908" y="349043"/>
                  </a:lnTo>
                  <a:lnTo>
                    <a:pt x="29133" y="390859"/>
                  </a:lnTo>
                  <a:lnTo>
                    <a:pt x="16608" y="434159"/>
                  </a:lnTo>
                  <a:lnTo>
                    <a:pt x="7479" y="478796"/>
                  </a:lnTo>
                  <a:lnTo>
                    <a:pt x="1894" y="524625"/>
                  </a:lnTo>
                  <a:lnTo>
                    <a:pt x="0" y="571497"/>
                  </a:lnTo>
                  <a:lnTo>
                    <a:pt x="1894" y="618369"/>
                  </a:lnTo>
                  <a:lnTo>
                    <a:pt x="7479" y="664197"/>
                  </a:lnTo>
                  <a:lnTo>
                    <a:pt x="16608" y="708835"/>
                  </a:lnTo>
                  <a:lnTo>
                    <a:pt x="29133" y="752135"/>
                  </a:lnTo>
                  <a:lnTo>
                    <a:pt x="44909" y="793950"/>
                  </a:lnTo>
                  <a:lnTo>
                    <a:pt x="63786" y="834133"/>
                  </a:lnTo>
                  <a:lnTo>
                    <a:pt x="85619" y="872538"/>
                  </a:lnTo>
                  <a:lnTo>
                    <a:pt x="110260" y="909016"/>
                  </a:lnTo>
                  <a:lnTo>
                    <a:pt x="137563" y="943421"/>
                  </a:lnTo>
                  <a:lnTo>
                    <a:pt x="167380" y="975606"/>
                  </a:lnTo>
                  <a:lnTo>
                    <a:pt x="199564" y="1005424"/>
                  </a:lnTo>
                  <a:lnTo>
                    <a:pt x="233968" y="1032728"/>
                  </a:lnTo>
                  <a:lnTo>
                    <a:pt x="270445" y="1057370"/>
                  </a:lnTo>
                  <a:lnTo>
                    <a:pt x="308848" y="1079204"/>
                  </a:lnTo>
                  <a:lnTo>
                    <a:pt x="349030" y="1098082"/>
                  </a:lnTo>
                  <a:lnTo>
                    <a:pt x="390844" y="1113857"/>
                  </a:lnTo>
                  <a:lnTo>
                    <a:pt x="434142" y="1126383"/>
                  </a:lnTo>
                  <a:lnTo>
                    <a:pt x="478778" y="1135513"/>
                  </a:lnTo>
                  <a:lnTo>
                    <a:pt x="524605" y="1141098"/>
                  </a:lnTo>
                  <a:lnTo>
                    <a:pt x="571475" y="1142992"/>
                  </a:lnTo>
                  <a:lnTo>
                    <a:pt x="618345" y="1141098"/>
                  </a:lnTo>
                  <a:lnTo>
                    <a:pt x="664172" y="1135513"/>
                  </a:lnTo>
                  <a:lnTo>
                    <a:pt x="708808" y="1126383"/>
                  </a:lnTo>
                  <a:lnTo>
                    <a:pt x="752107" y="1113858"/>
                  </a:lnTo>
                  <a:lnTo>
                    <a:pt x="793920" y="1098082"/>
                  </a:lnTo>
                  <a:lnTo>
                    <a:pt x="834102" y="1079204"/>
                  </a:lnTo>
                  <a:lnTo>
                    <a:pt x="872505" y="1057370"/>
                  </a:lnTo>
                  <a:lnTo>
                    <a:pt x="908982" y="1032728"/>
                  </a:lnTo>
                  <a:lnTo>
                    <a:pt x="943387" y="1005425"/>
                  </a:lnTo>
                  <a:lnTo>
                    <a:pt x="975571" y="975607"/>
                  </a:lnTo>
                  <a:lnTo>
                    <a:pt x="1005387" y="943422"/>
                  </a:lnTo>
                  <a:lnTo>
                    <a:pt x="1032690" y="909016"/>
                  </a:lnTo>
                  <a:lnTo>
                    <a:pt x="1057331" y="872538"/>
                  </a:lnTo>
                  <a:lnTo>
                    <a:pt x="1079164" y="834134"/>
                  </a:lnTo>
                  <a:lnTo>
                    <a:pt x="1098042" y="793950"/>
                  </a:lnTo>
                  <a:lnTo>
                    <a:pt x="1113817" y="752135"/>
                  </a:lnTo>
                  <a:lnTo>
                    <a:pt x="1126343" y="708835"/>
                  </a:lnTo>
                  <a:lnTo>
                    <a:pt x="1135471" y="664198"/>
                  </a:lnTo>
                  <a:lnTo>
                    <a:pt x="1141057" y="618369"/>
                  </a:lnTo>
                  <a:lnTo>
                    <a:pt x="1142951" y="571497"/>
                  </a:lnTo>
                  <a:lnTo>
                    <a:pt x="1141057" y="524625"/>
                  </a:lnTo>
                  <a:lnTo>
                    <a:pt x="1135471" y="478797"/>
                  </a:lnTo>
                  <a:lnTo>
                    <a:pt x="1126343" y="434159"/>
                  </a:lnTo>
                  <a:lnTo>
                    <a:pt x="1113817" y="390859"/>
                  </a:lnTo>
                  <a:lnTo>
                    <a:pt x="1098042" y="349044"/>
                  </a:lnTo>
                  <a:lnTo>
                    <a:pt x="1079164" y="308860"/>
                  </a:lnTo>
                  <a:lnTo>
                    <a:pt x="1057331" y="270456"/>
                  </a:lnTo>
                  <a:lnTo>
                    <a:pt x="1032690" y="233977"/>
                  </a:lnTo>
                  <a:lnTo>
                    <a:pt x="1005387" y="199572"/>
                  </a:lnTo>
                  <a:lnTo>
                    <a:pt x="975570" y="167386"/>
                  </a:lnTo>
                  <a:lnTo>
                    <a:pt x="943386" y="137568"/>
                  </a:lnTo>
                  <a:lnTo>
                    <a:pt x="908982" y="110265"/>
                  </a:lnTo>
                  <a:lnTo>
                    <a:pt x="872505" y="85622"/>
                  </a:lnTo>
                  <a:lnTo>
                    <a:pt x="834102" y="63789"/>
                  </a:lnTo>
                  <a:lnTo>
                    <a:pt x="793920" y="44910"/>
                  </a:lnTo>
                  <a:lnTo>
                    <a:pt x="752106" y="29135"/>
                  </a:lnTo>
                  <a:lnTo>
                    <a:pt x="708808" y="16609"/>
                  </a:lnTo>
                  <a:lnTo>
                    <a:pt x="664172" y="7479"/>
                  </a:lnTo>
                  <a:lnTo>
                    <a:pt x="618345" y="1894"/>
                  </a:lnTo>
                  <a:lnTo>
                    <a:pt x="571475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pPr defTabSz="685800"/>
              <a:endParaRPr sz="135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2" name="object 12"/>
            <p:cNvSpPr/>
            <p:nvPr/>
          </p:nvSpPr>
          <p:spPr>
            <a:xfrm>
              <a:off x="4258369" y="2737388"/>
              <a:ext cx="952500" cy="954405"/>
            </a:xfrm>
            <a:custGeom>
              <a:avLst/>
              <a:gdLst/>
              <a:ahLst/>
              <a:cxnLst/>
              <a:rect l="l" t="t" r="r" b="b"/>
              <a:pathLst>
                <a:path w="952500" h="954404">
                  <a:moveTo>
                    <a:pt x="0" y="477009"/>
                  </a:moveTo>
                  <a:lnTo>
                    <a:pt x="2458" y="428237"/>
                  </a:lnTo>
                  <a:lnTo>
                    <a:pt x="9675" y="380874"/>
                  </a:lnTo>
                  <a:lnTo>
                    <a:pt x="21409" y="335160"/>
                  </a:lnTo>
                  <a:lnTo>
                    <a:pt x="37423" y="291335"/>
                  </a:lnTo>
                  <a:lnTo>
                    <a:pt x="57477" y="249637"/>
                  </a:lnTo>
                  <a:lnTo>
                    <a:pt x="81331" y="210307"/>
                  </a:lnTo>
                  <a:lnTo>
                    <a:pt x="108746" y="173586"/>
                  </a:lnTo>
                  <a:lnTo>
                    <a:pt x="139482" y="139711"/>
                  </a:lnTo>
                  <a:lnTo>
                    <a:pt x="173301" y="108925"/>
                  </a:lnTo>
                  <a:lnTo>
                    <a:pt x="209963" y="81465"/>
                  </a:lnTo>
                  <a:lnTo>
                    <a:pt x="249228" y="57571"/>
                  </a:lnTo>
                  <a:lnTo>
                    <a:pt x="290857" y="37485"/>
                  </a:lnTo>
                  <a:lnTo>
                    <a:pt x="334612" y="21445"/>
                  </a:lnTo>
                  <a:lnTo>
                    <a:pt x="380251" y="9691"/>
                  </a:lnTo>
                  <a:lnTo>
                    <a:pt x="427537" y="2462"/>
                  </a:lnTo>
                  <a:lnTo>
                    <a:pt x="476229" y="0"/>
                  </a:lnTo>
                  <a:lnTo>
                    <a:pt x="524922" y="2462"/>
                  </a:lnTo>
                  <a:lnTo>
                    <a:pt x="572208" y="9691"/>
                  </a:lnTo>
                  <a:lnTo>
                    <a:pt x="617847" y="21445"/>
                  </a:lnTo>
                  <a:lnTo>
                    <a:pt x="661601" y="37485"/>
                  </a:lnTo>
                  <a:lnTo>
                    <a:pt x="703231" y="57572"/>
                  </a:lnTo>
                  <a:lnTo>
                    <a:pt x="742496" y="81465"/>
                  </a:lnTo>
                  <a:lnTo>
                    <a:pt x="779158" y="108925"/>
                  </a:lnTo>
                  <a:lnTo>
                    <a:pt x="812976" y="139712"/>
                  </a:lnTo>
                  <a:lnTo>
                    <a:pt x="843713" y="173586"/>
                  </a:lnTo>
                  <a:lnTo>
                    <a:pt x="871128" y="210308"/>
                  </a:lnTo>
                  <a:lnTo>
                    <a:pt x="894982" y="249637"/>
                  </a:lnTo>
                  <a:lnTo>
                    <a:pt x="915036" y="291335"/>
                  </a:lnTo>
                  <a:lnTo>
                    <a:pt x="931050" y="335161"/>
                  </a:lnTo>
                  <a:lnTo>
                    <a:pt x="942784" y="380875"/>
                  </a:lnTo>
                  <a:lnTo>
                    <a:pt x="950001" y="428238"/>
                  </a:lnTo>
                  <a:lnTo>
                    <a:pt x="952460" y="477010"/>
                  </a:lnTo>
                  <a:lnTo>
                    <a:pt x="950001" y="525781"/>
                  </a:lnTo>
                  <a:lnTo>
                    <a:pt x="942784" y="573144"/>
                  </a:lnTo>
                  <a:lnTo>
                    <a:pt x="931050" y="618858"/>
                  </a:lnTo>
                  <a:lnTo>
                    <a:pt x="915036" y="662684"/>
                  </a:lnTo>
                  <a:lnTo>
                    <a:pt x="894982" y="704381"/>
                  </a:lnTo>
                  <a:lnTo>
                    <a:pt x="871128" y="743711"/>
                  </a:lnTo>
                  <a:lnTo>
                    <a:pt x="843713" y="780432"/>
                  </a:lnTo>
                  <a:lnTo>
                    <a:pt x="812977" y="814306"/>
                  </a:lnTo>
                  <a:lnTo>
                    <a:pt x="779158" y="845093"/>
                  </a:lnTo>
                  <a:lnTo>
                    <a:pt x="742496" y="872553"/>
                  </a:lnTo>
                  <a:lnTo>
                    <a:pt x="703231" y="896445"/>
                  </a:lnTo>
                  <a:lnTo>
                    <a:pt x="661602" y="916532"/>
                  </a:lnTo>
                  <a:lnTo>
                    <a:pt x="617847" y="932572"/>
                  </a:lnTo>
                  <a:lnTo>
                    <a:pt x="572208" y="944326"/>
                  </a:lnTo>
                  <a:lnTo>
                    <a:pt x="524922" y="951554"/>
                  </a:lnTo>
                  <a:lnTo>
                    <a:pt x="476230" y="954017"/>
                  </a:lnTo>
                  <a:lnTo>
                    <a:pt x="427537" y="951554"/>
                  </a:lnTo>
                  <a:lnTo>
                    <a:pt x="380252" y="944326"/>
                  </a:lnTo>
                  <a:lnTo>
                    <a:pt x="334612" y="932572"/>
                  </a:lnTo>
                  <a:lnTo>
                    <a:pt x="290858" y="916532"/>
                  </a:lnTo>
                  <a:lnTo>
                    <a:pt x="249228" y="896445"/>
                  </a:lnTo>
                  <a:lnTo>
                    <a:pt x="209963" y="872552"/>
                  </a:lnTo>
                  <a:lnTo>
                    <a:pt x="173301" y="845093"/>
                  </a:lnTo>
                  <a:lnTo>
                    <a:pt x="139483" y="814306"/>
                  </a:lnTo>
                  <a:lnTo>
                    <a:pt x="108746" y="780432"/>
                  </a:lnTo>
                  <a:lnTo>
                    <a:pt x="81331" y="743710"/>
                  </a:lnTo>
                  <a:lnTo>
                    <a:pt x="57477" y="704381"/>
                  </a:lnTo>
                  <a:lnTo>
                    <a:pt x="37423" y="662684"/>
                  </a:lnTo>
                  <a:lnTo>
                    <a:pt x="21410" y="618858"/>
                  </a:lnTo>
                  <a:lnTo>
                    <a:pt x="9675" y="573144"/>
                  </a:lnTo>
                  <a:lnTo>
                    <a:pt x="2458" y="525781"/>
                  </a:lnTo>
                  <a:lnTo>
                    <a:pt x="0" y="477009"/>
                  </a:lnTo>
                  <a:close/>
                </a:path>
              </a:pathLst>
            </a:custGeom>
            <a:ln w="28574">
              <a:solidFill>
                <a:srgbClr val="0078D2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pPr defTabSz="685800"/>
              <a:endParaRPr sz="1350" kern="0">
                <a:solidFill>
                  <a:sysClr val="windowText" lastClr="000000"/>
                </a:solidFill>
              </a:endParaRPr>
            </a:p>
          </p:txBody>
        </p:sp>
        <p:pic>
          <p:nvPicPr>
            <p:cNvPr id="13" name="object 1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74006" y="2953033"/>
              <a:ext cx="521186" cy="521205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5200746" y="2931415"/>
            <a:ext cx="1152049" cy="2866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 defTabSz="685800">
              <a:spcBef>
                <a:spcPts val="75"/>
              </a:spcBef>
            </a:pPr>
            <a:r>
              <a:rPr b="1" kern="0" spc="-8" dirty="0">
                <a:solidFill>
                  <a:sysClr val="windowText" lastClr="000000"/>
                </a:solidFill>
                <a:latin typeface="Segoe UI Semibold"/>
                <a:cs typeface="Segoe UI Semibold"/>
              </a:rPr>
              <a:t>Availability</a:t>
            </a:r>
            <a:endParaRPr kern="0">
              <a:solidFill>
                <a:sysClr val="windowText" lastClr="000000"/>
              </a:solidFill>
              <a:latin typeface="Segoe UI Semibold"/>
              <a:cs typeface="Segoe UI Semibold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5347764" y="1981604"/>
            <a:ext cx="857250" cy="857250"/>
            <a:chOff x="7130352" y="2642138"/>
            <a:chExt cx="1143000" cy="1143000"/>
          </a:xfrm>
        </p:grpSpPr>
        <p:sp>
          <p:nvSpPr>
            <p:cNvPr id="16" name="object 16"/>
            <p:cNvSpPr/>
            <p:nvPr/>
          </p:nvSpPr>
          <p:spPr>
            <a:xfrm>
              <a:off x="7130352" y="2642138"/>
              <a:ext cx="1143000" cy="1143000"/>
            </a:xfrm>
            <a:custGeom>
              <a:avLst/>
              <a:gdLst/>
              <a:ahLst/>
              <a:cxnLst/>
              <a:rect l="l" t="t" r="r" b="b"/>
              <a:pathLst>
                <a:path w="1143000" h="1143000">
                  <a:moveTo>
                    <a:pt x="571475" y="0"/>
                  </a:moveTo>
                  <a:lnTo>
                    <a:pt x="524605" y="1894"/>
                  </a:lnTo>
                  <a:lnTo>
                    <a:pt x="478778" y="7479"/>
                  </a:lnTo>
                  <a:lnTo>
                    <a:pt x="434142" y="16609"/>
                  </a:lnTo>
                  <a:lnTo>
                    <a:pt x="390843" y="29135"/>
                  </a:lnTo>
                  <a:lnTo>
                    <a:pt x="349030" y="44910"/>
                  </a:lnTo>
                  <a:lnTo>
                    <a:pt x="308848" y="63788"/>
                  </a:lnTo>
                  <a:lnTo>
                    <a:pt x="270445" y="85622"/>
                  </a:lnTo>
                  <a:lnTo>
                    <a:pt x="233968" y="110265"/>
                  </a:lnTo>
                  <a:lnTo>
                    <a:pt x="199564" y="137568"/>
                  </a:lnTo>
                  <a:lnTo>
                    <a:pt x="167380" y="167386"/>
                  </a:lnTo>
                  <a:lnTo>
                    <a:pt x="137563" y="199571"/>
                  </a:lnTo>
                  <a:lnTo>
                    <a:pt x="110260" y="233977"/>
                  </a:lnTo>
                  <a:lnTo>
                    <a:pt x="85619" y="270455"/>
                  </a:lnTo>
                  <a:lnTo>
                    <a:pt x="63786" y="308860"/>
                  </a:lnTo>
                  <a:lnTo>
                    <a:pt x="44908" y="349043"/>
                  </a:lnTo>
                  <a:lnTo>
                    <a:pt x="29133" y="390859"/>
                  </a:lnTo>
                  <a:lnTo>
                    <a:pt x="16608" y="434159"/>
                  </a:lnTo>
                  <a:lnTo>
                    <a:pt x="7479" y="478796"/>
                  </a:lnTo>
                  <a:lnTo>
                    <a:pt x="1894" y="524625"/>
                  </a:lnTo>
                  <a:lnTo>
                    <a:pt x="0" y="571497"/>
                  </a:lnTo>
                  <a:lnTo>
                    <a:pt x="1894" y="618369"/>
                  </a:lnTo>
                  <a:lnTo>
                    <a:pt x="7479" y="664197"/>
                  </a:lnTo>
                  <a:lnTo>
                    <a:pt x="16608" y="708835"/>
                  </a:lnTo>
                  <a:lnTo>
                    <a:pt x="29133" y="752135"/>
                  </a:lnTo>
                  <a:lnTo>
                    <a:pt x="44908" y="793950"/>
                  </a:lnTo>
                  <a:lnTo>
                    <a:pt x="63786" y="834133"/>
                  </a:lnTo>
                  <a:lnTo>
                    <a:pt x="85619" y="872538"/>
                  </a:lnTo>
                  <a:lnTo>
                    <a:pt x="110260" y="909016"/>
                  </a:lnTo>
                  <a:lnTo>
                    <a:pt x="137563" y="943421"/>
                  </a:lnTo>
                  <a:lnTo>
                    <a:pt x="167380" y="975606"/>
                  </a:lnTo>
                  <a:lnTo>
                    <a:pt x="199564" y="1005424"/>
                  </a:lnTo>
                  <a:lnTo>
                    <a:pt x="233968" y="1032728"/>
                  </a:lnTo>
                  <a:lnTo>
                    <a:pt x="270445" y="1057370"/>
                  </a:lnTo>
                  <a:lnTo>
                    <a:pt x="308848" y="1079204"/>
                  </a:lnTo>
                  <a:lnTo>
                    <a:pt x="349030" y="1098082"/>
                  </a:lnTo>
                  <a:lnTo>
                    <a:pt x="390843" y="1113857"/>
                  </a:lnTo>
                  <a:lnTo>
                    <a:pt x="434142" y="1126383"/>
                  </a:lnTo>
                  <a:lnTo>
                    <a:pt x="478778" y="1135513"/>
                  </a:lnTo>
                  <a:lnTo>
                    <a:pt x="524605" y="1141098"/>
                  </a:lnTo>
                  <a:lnTo>
                    <a:pt x="571475" y="1142992"/>
                  </a:lnTo>
                  <a:lnTo>
                    <a:pt x="618345" y="1141098"/>
                  </a:lnTo>
                  <a:lnTo>
                    <a:pt x="664172" y="1135513"/>
                  </a:lnTo>
                  <a:lnTo>
                    <a:pt x="708808" y="1126383"/>
                  </a:lnTo>
                  <a:lnTo>
                    <a:pt x="752107" y="1113858"/>
                  </a:lnTo>
                  <a:lnTo>
                    <a:pt x="793920" y="1098082"/>
                  </a:lnTo>
                  <a:lnTo>
                    <a:pt x="834102" y="1079204"/>
                  </a:lnTo>
                  <a:lnTo>
                    <a:pt x="872505" y="1057370"/>
                  </a:lnTo>
                  <a:lnTo>
                    <a:pt x="908982" y="1032728"/>
                  </a:lnTo>
                  <a:lnTo>
                    <a:pt x="943386" y="1005425"/>
                  </a:lnTo>
                  <a:lnTo>
                    <a:pt x="975570" y="975607"/>
                  </a:lnTo>
                  <a:lnTo>
                    <a:pt x="1005387" y="943422"/>
                  </a:lnTo>
                  <a:lnTo>
                    <a:pt x="1032690" y="909016"/>
                  </a:lnTo>
                  <a:lnTo>
                    <a:pt x="1057331" y="872538"/>
                  </a:lnTo>
                  <a:lnTo>
                    <a:pt x="1079164" y="834134"/>
                  </a:lnTo>
                  <a:lnTo>
                    <a:pt x="1098042" y="793950"/>
                  </a:lnTo>
                  <a:lnTo>
                    <a:pt x="1113817" y="752135"/>
                  </a:lnTo>
                  <a:lnTo>
                    <a:pt x="1126343" y="708835"/>
                  </a:lnTo>
                  <a:lnTo>
                    <a:pt x="1135471" y="664198"/>
                  </a:lnTo>
                  <a:lnTo>
                    <a:pt x="1141057" y="618369"/>
                  </a:lnTo>
                  <a:lnTo>
                    <a:pt x="1142951" y="571497"/>
                  </a:lnTo>
                  <a:lnTo>
                    <a:pt x="1141057" y="524625"/>
                  </a:lnTo>
                  <a:lnTo>
                    <a:pt x="1135471" y="478797"/>
                  </a:lnTo>
                  <a:lnTo>
                    <a:pt x="1126343" y="434159"/>
                  </a:lnTo>
                  <a:lnTo>
                    <a:pt x="1113817" y="390859"/>
                  </a:lnTo>
                  <a:lnTo>
                    <a:pt x="1098042" y="349044"/>
                  </a:lnTo>
                  <a:lnTo>
                    <a:pt x="1079164" y="308860"/>
                  </a:lnTo>
                  <a:lnTo>
                    <a:pt x="1057331" y="270456"/>
                  </a:lnTo>
                  <a:lnTo>
                    <a:pt x="1032690" y="233977"/>
                  </a:lnTo>
                  <a:lnTo>
                    <a:pt x="1005387" y="199572"/>
                  </a:lnTo>
                  <a:lnTo>
                    <a:pt x="975570" y="167386"/>
                  </a:lnTo>
                  <a:lnTo>
                    <a:pt x="943386" y="137568"/>
                  </a:lnTo>
                  <a:lnTo>
                    <a:pt x="908982" y="110265"/>
                  </a:lnTo>
                  <a:lnTo>
                    <a:pt x="872505" y="85622"/>
                  </a:lnTo>
                  <a:lnTo>
                    <a:pt x="834102" y="63789"/>
                  </a:lnTo>
                  <a:lnTo>
                    <a:pt x="793920" y="44910"/>
                  </a:lnTo>
                  <a:lnTo>
                    <a:pt x="752107" y="29135"/>
                  </a:lnTo>
                  <a:lnTo>
                    <a:pt x="708808" y="16609"/>
                  </a:lnTo>
                  <a:lnTo>
                    <a:pt x="664172" y="7479"/>
                  </a:lnTo>
                  <a:lnTo>
                    <a:pt x="618345" y="1894"/>
                  </a:lnTo>
                  <a:lnTo>
                    <a:pt x="571475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pPr defTabSz="685800"/>
              <a:endParaRPr sz="135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7" name="object 17"/>
            <p:cNvSpPr/>
            <p:nvPr/>
          </p:nvSpPr>
          <p:spPr>
            <a:xfrm>
              <a:off x="7225597" y="2737388"/>
              <a:ext cx="954405" cy="954405"/>
            </a:xfrm>
            <a:custGeom>
              <a:avLst/>
              <a:gdLst/>
              <a:ahLst/>
              <a:cxnLst/>
              <a:rect l="l" t="t" r="r" b="b"/>
              <a:pathLst>
                <a:path w="954404" h="954404">
                  <a:moveTo>
                    <a:pt x="0" y="477009"/>
                  </a:moveTo>
                  <a:lnTo>
                    <a:pt x="2462" y="428237"/>
                  </a:lnTo>
                  <a:lnTo>
                    <a:pt x="9690" y="380874"/>
                  </a:lnTo>
                  <a:lnTo>
                    <a:pt x="21444" y="335160"/>
                  </a:lnTo>
                  <a:lnTo>
                    <a:pt x="37484" y="291335"/>
                  </a:lnTo>
                  <a:lnTo>
                    <a:pt x="57569" y="249637"/>
                  </a:lnTo>
                  <a:lnTo>
                    <a:pt x="81462" y="210307"/>
                  </a:lnTo>
                  <a:lnTo>
                    <a:pt x="108921" y="173586"/>
                  </a:lnTo>
                  <a:lnTo>
                    <a:pt x="139706" y="139711"/>
                  </a:lnTo>
                  <a:lnTo>
                    <a:pt x="173579" y="108925"/>
                  </a:lnTo>
                  <a:lnTo>
                    <a:pt x="210300" y="81465"/>
                  </a:lnTo>
                  <a:lnTo>
                    <a:pt x="249628" y="57571"/>
                  </a:lnTo>
                  <a:lnTo>
                    <a:pt x="291324" y="37485"/>
                  </a:lnTo>
                  <a:lnTo>
                    <a:pt x="335148" y="21445"/>
                  </a:lnTo>
                  <a:lnTo>
                    <a:pt x="380860" y="9691"/>
                  </a:lnTo>
                  <a:lnTo>
                    <a:pt x="428221" y="2462"/>
                  </a:lnTo>
                  <a:lnTo>
                    <a:pt x="476992" y="0"/>
                  </a:lnTo>
                  <a:lnTo>
                    <a:pt x="525762" y="2462"/>
                  </a:lnTo>
                  <a:lnTo>
                    <a:pt x="573123" y="9691"/>
                  </a:lnTo>
                  <a:lnTo>
                    <a:pt x="618835" y="21445"/>
                  </a:lnTo>
                  <a:lnTo>
                    <a:pt x="662659" y="37485"/>
                  </a:lnTo>
                  <a:lnTo>
                    <a:pt x="704355" y="57572"/>
                  </a:lnTo>
                  <a:lnTo>
                    <a:pt x="743683" y="81465"/>
                  </a:lnTo>
                  <a:lnTo>
                    <a:pt x="780404" y="108925"/>
                  </a:lnTo>
                  <a:lnTo>
                    <a:pt x="814277" y="139712"/>
                  </a:lnTo>
                  <a:lnTo>
                    <a:pt x="845062" y="173586"/>
                  </a:lnTo>
                  <a:lnTo>
                    <a:pt x="872521" y="210308"/>
                  </a:lnTo>
                  <a:lnTo>
                    <a:pt x="896414" y="249637"/>
                  </a:lnTo>
                  <a:lnTo>
                    <a:pt x="916499" y="291335"/>
                  </a:lnTo>
                  <a:lnTo>
                    <a:pt x="932539" y="335161"/>
                  </a:lnTo>
                  <a:lnTo>
                    <a:pt x="944293" y="380875"/>
                  </a:lnTo>
                  <a:lnTo>
                    <a:pt x="951521" y="428238"/>
                  </a:lnTo>
                  <a:lnTo>
                    <a:pt x="953984" y="477010"/>
                  </a:lnTo>
                  <a:lnTo>
                    <a:pt x="951521" y="525781"/>
                  </a:lnTo>
                  <a:lnTo>
                    <a:pt x="944293" y="573144"/>
                  </a:lnTo>
                  <a:lnTo>
                    <a:pt x="932539" y="618858"/>
                  </a:lnTo>
                  <a:lnTo>
                    <a:pt x="916499" y="662684"/>
                  </a:lnTo>
                  <a:lnTo>
                    <a:pt x="896414" y="704381"/>
                  </a:lnTo>
                  <a:lnTo>
                    <a:pt x="872521" y="743711"/>
                  </a:lnTo>
                  <a:lnTo>
                    <a:pt x="845062" y="780432"/>
                  </a:lnTo>
                  <a:lnTo>
                    <a:pt x="814277" y="814306"/>
                  </a:lnTo>
                  <a:lnTo>
                    <a:pt x="780404" y="845093"/>
                  </a:lnTo>
                  <a:lnTo>
                    <a:pt x="743683" y="872553"/>
                  </a:lnTo>
                  <a:lnTo>
                    <a:pt x="704355" y="896445"/>
                  </a:lnTo>
                  <a:lnTo>
                    <a:pt x="662659" y="916532"/>
                  </a:lnTo>
                  <a:lnTo>
                    <a:pt x="618835" y="932572"/>
                  </a:lnTo>
                  <a:lnTo>
                    <a:pt x="573123" y="944326"/>
                  </a:lnTo>
                  <a:lnTo>
                    <a:pt x="525762" y="951554"/>
                  </a:lnTo>
                  <a:lnTo>
                    <a:pt x="476992" y="954017"/>
                  </a:lnTo>
                  <a:lnTo>
                    <a:pt x="428221" y="951554"/>
                  </a:lnTo>
                  <a:lnTo>
                    <a:pt x="380860" y="944326"/>
                  </a:lnTo>
                  <a:lnTo>
                    <a:pt x="335148" y="932572"/>
                  </a:lnTo>
                  <a:lnTo>
                    <a:pt x="291324" y="916532"/>
                  </a:lnTo>
                  <a:lnTo>
                    <a:pt x="249628" y="896445"/>
                  </a:lnTo>
                  <a:lnTo>
                    <a:pt x="210300" y="872552"/>
                  </a:lnTo>
                  <a:lnTo>
                    <a:pt x="173579" y="845093"/>
                  </a:lnTo>
                  <a:lnTo>
                    <a:pt x="139706" y="814306"/>
                  </a:lnTo>
                  <a:lnTo>
                    <a:pt x="108921" y="780432"/>
                  </a:lnTo>
                  <a:lnTo>
                    <a:pt x="81462" y="743710"/>
                  </a:lnTo>
                  <a:lnTo>
                    <a:pt x="57569" y="704381"/>
                  </a:lnTo>
                  <a:lnTo>
                    <a:pt x="37484" y="662684"/>
                  </a:lnTo>
                  <a:lnTo>
                    <a:pt x="21444" y="618858"/>
                  </a:lnTo>
                  <a:lnTo>
                    <a:pt x="9690" y="573144"/>
                  </a:lnTo>
                  <a:lnTo>
                    <a:pt x="2462" y="525781"/>
                  </a:lnTo>
                  <a:lnTo>
                    <a:pt x="0" y="477009"/>
                  </a:lnTo>
                  <a:close/>
                </a:path>
              </a:pathLst>
            </a:custGeom>
            <a:ln w="28574">
              <a:solidFill>
                <a:srgbClr val="0078D2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pPr defTabSz="685800"/>
              <a:endParaRPr sz="135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8" name="object 18"/>
            <p:cNvSpPr/>
            <p:nvPr/>
          </p:nvSpPr>
          <p:spPr>
            <a:xfrm>
              <a:off x="7404674" y="2916456"/>
              <a:ext cx="594360" cy="594360"/>
            </a:xfrm>
            <a:custGeom>
              <a:avLst/>
              <a:gdLst/>
              <a:ahLst/>
              <a:cxnLst/>
              <a:rect l="l" t="t" r="r" b="b"/>
              <a:pathLst>
                <a:path w="594359" h="594360">
                  <a:moveTo>
                    <a:pt x="296720" y="0"/>
                  </a:moveTo>
                  <a:lnTo>
                    <a:pt x="248660" y="3890"/>
                  </a:lnTo>
                  <a:lnTo>
                    <a:pt x="203044" y="15157"/>
                  </a:lnTo>
                  <a:lnTo>
                    <a:pt x="160486" y="33186"/>
                  </a:lnTo>
                  <a:lnTo>
                    <a:pt x="121605" y="57362"/>
                  </a:lnTo>
                  <a:lnTo>
                    <a:pt x="87015" y="87073"/>
                  </a:lnTo>
                  <a:lnTo>
                    <a:pt x="57332" y="121704"/>
                  </a:lnTo>
                  <a:lnTo>
                    <a:pt x="33173" y="160643"/>
                  </a:lnTo>
                  <a:lnTo>
                    <a:pt x="15154" y="203276"/>
                  </a:lnTo>
                  <a:lnTo>
                    <a:pt x="3891" y="248990"/>
                  </a:lnTo>
                  <a:lnTo>
                    <a:pt x="0" y="297170"/>
                  </a:lnTo>
                  <a:lnTo>
                    <a:pt x="3891" y="345234"/>
                  </a:lnTo>
                  <a:lnTo>
                    <a:pt x="15154" y="390854"/>
                  </a:lnTo>
                  <a:lnTo>
                    <a:pt x="33173" y="433414"/>
                  </a:lnTo>
                  <a:lnTo>
                    <a:pt x="57332" y="472298"/>
                  </a:lnTo>
                  <a:lnTo>
                    <a:pt x="87015" y="506890"/>
                  </a:lnTo>
                  <a:lnTo>
                    <a:pt x="121605" y="536575"/>
                  </a:lnTo>
                  <a:lnTo>
                    <a:pt x="160486" y="560735"/>
                  </a:lnTo>
                  <a:lnTo>
                    <a:pt x="203044" y="578754"/>
                  </a:lnTo>
                  <a:lnTo>
                    <a:pt x="248660" y="590018"/>
                  </a:lnTo>
                  <a:lnTo>
                    <a:pt x="296720" y="593910"/>
                  </a:lnTo>
                  <a:lnTo>
                    <a:pt x="344792" y="590018"/>
                  </a:lnTo>
                  <a:lnTo>
                    <a:pt x="390442" y="578755"/>
                  </a:lnTo>
                  <a:lnTo>
                    <a:pt x="433048" y="560735"/>
                  </a:lnTo>
                  <a:lnTo>
                    <a:pt x="469340" y="538218"/>
                  </a:lnTo>
                  <a:lnTo>
                    <a:pt x="296720" y="538218"/>
                  </a:lnTo>
                  <a:lnTo>
                    <a:pt x="248265" y="533304"/>
                  </a:lnTo>
                  <a:lnTo>
                    <a:pt x="203077" y="519216"/>
                  </a:lnTo>
                  <a:lnTo>
                    <a:pt x="162142" y="496940"/>
                  </a:lnTo>
                  <a:lnTo>
                    <a:pt x="126444" y="467459"/>
                  </a:lnTo>
                  <a:lnTo>
                    <a:pt x="96965" y="431757"/>
                  </a:lnTo>
                  <a:lnTo>
                    <a:pt x="74691" y="390819"/>
                  </a:lnTo>
                  <a:lnTo>
                    <a:pt x="60605" y="345629"/>
                  </a:lnTo>
                  <a:lnTo>
                    <a:pt x="55690" y="297170"/>
                  </a:lnTo>
                  <a:lnTo>
                    <a:pt x="60605" y="248569"/>
                  </a:lnTo>
                  <a:lnTo>
                    <a:pt x="74691" y="203271"/>
                  </a:lnTo>
                  <a:lnTo>
                    <a:pt x="96965" y="162256"/>
                  </a:lnTo>
                  <a:lnTo>
                    <a:pt x="126444" y="126504"/>
                  </a:lnTo>
                  <a:lnTo>
                    <a:pt x="162142" y="96992"/>
                  </a:lnTo>
                  <a:lnTo>
                    <a:pt x="203077" y="74700"/>
                  </a:lnTo>
                  <a:lnTo>
                    <a:pt x="248265" y="60607"/>
                  </a:lnTo>
                  <a:lnTo>
                    <a:pt x="296720" y="55692"/>
                  </a:lnTo>
                  <a:lnTo>
                    <a:pt x="296720" y="0"/>
                  </a:lnTo>
                  <a:close/>
                </a:path>
                <a:path w="594359" h="594360">
                  <a:moveTo>
                    <a:pt x="593876" y="297171"/>
                  </a:moveTo>
                  <a:lnTo>
                    <a:pt x="538185" y="297171"/>
                  </a:lnTo>
                  <a:lnTo>
                    <a:pt x="533270" y="345629"/>
                  </a:lnTo>
                  <a:lnTo>
                    <a:pt x="519159" y="390854"/>
                  </a:lnTo>
                  <a:lnTo>
                    <a:pt x="496887" y="431757"/>
                  </a:lnTo>
                  <a:lnTo>
                    <a:pt x="467377" y="467459"/>
                  </a:lnTo>
                  <a:lnTo>
                    <a:pt x="431627" y="496940"/>
                  </a:lnTo>
                  <a:lnTo>
                    <a:pt x="390614" y="519216"/>
                  </a:lnTo>
                  <a:lnTo>
                    <a:pt x="345319" y="533304"/>
                  </a:lnTo>
                  <a:lnTo>
                    <a:pt x="296720" y="538218"/>
                  </a:lnTo>
                  <a:lnTo>
                    <a:pt x="469340" y="538218"/>
                  </a:lnTo>
                  <a:lnTo>
                    <a:pt x="506643" y="506891"/>
                  </a:lnTo>
                  <a:lnTo>
                    <a:pt x="536390" y="472298"/>
                  </a:lnTo>
                  <a:lnTo>
                    <a:pt x="560608" y="433414"/>
                  </a:lnTo>
                  <a:lnTo>
                    <a:pt x="578685" y="390819"/>
                  </a:lnTo>
                  <a:lnTo>
                    <a:pt x="589972" y="345234"/>
                  </a:lnTo>
                  <a:lnTo>
                    <a:pt x="593876" y="29717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defTabSz="685800"/>
              <a:endParaRPr sz="135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9" name="object 19"/>
            <p:cNvSpPr/>
            <p:nvPr/>
          </p:nvSpPr>
          <p:spPr>
            <a:xfrm>
              <a:off x="7575652" y="3047428"/>
              <a:ext cx="344170" cy="258445"/>
            </a:xfrm>
            <a:custGeom>
              <a:avLst/>
              <a:gdLst/>
              <a:ahLst/>
              <a:cxnLst/>
              <a:rect l="l" t="t" r="r" b="b"/>
              <a:pathLst>
                <a:path w="344170" h="258445">
                  <a:moveTo>
                    <a:pt x="343712" y="39598"/>
                  </a:moveTo>
                  <a:lnTo>
                    <a:pt x="304114" y="0"/>
                  </a:lnTo>
                  <a:lnTo>
                    <a:pt x="125183" y="179298"/>
                  </a:lnTo>
                  <a:lnTo>
                    <a:pt x="39154" y="93548"/>
                  </a:lnTo>
                  <a:lnTo>
                    <a:pt x="0" y="132702"/>
                  </a:lnTo>
                  <a:lnTo>
                    <a:pt x="85775" y="218795"/>
                  </a:lnTo>
                  <a:lnTo>
                    <a:pt x="124434" y="257581"/>
                  </a:lnTo>
                  <a:lnTo>
                    <a:pt x="124866" y="258013"/>
                  </a:lnTo>
                  <a:lnTo>
                    <a:pt x="343712" y="39598"/>
                  </a:lnTo>
                  <a:close/>
                </a:path>
              </a:pathLst>
            </a:custGeom>
            <a:solidFill>
              <a:srgbClr val="0078D3"/>
            </a:solidFill>
          </p:spPr>
          <p:txBody>
            <a:bodyPr wrap="square" lIns="0" tIns="0" rIns="0" bIns="0" rtlCol="0"/>
            <a:lstStyle/>
            <a:p>
              <a:pPr defTabSz="685800"/>
              <a:endParaRPr sz="1350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7278243" y="2931414"/>
            <a:ext cx="1448276" cy="56361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95764" marR="3810" indent="-386715" defTabSz="685800">
              <a:spcBef>
                <a:spcPts val="75"/>
              </a:spcBef>
            </a:pPr>
            <a:r>
              <a:rPr b="1" kern="0" spc="-8" dirty="0">
                <a:solidFill>
                  <a:sysClr val="windowText" lastClr="000000"/>
                </a:solidFill>
                <a:latin typeface="Segoe UI Semibold"/>
                <a:cs typeface="Segoe UI Semibold"/>
              </a:rPr>
              <a:t>Programming </a:t>
            </a:r>
            <a:r>
              <a:rPr b="1" kern="0" spc="-15" dirty="0">
                <a:solidFill>
                  <a:sysClr val="windowText" lastClr="000000"/>
                </a:solidFill>
                <a:latin typeface="Segoe UI Semibold"/>
                <a:cs typeface="Segoe UI Semibold"/>
              </a:rPr>
              <a:t>model</a:t>
            </a:r>
            <a:endParaRPr kern="0">
              <a:solidFill>
                <a:sysClr val="windowText" lastClr="000000"/>
              </a:solidFill>
              <a:latin typeface="Segoe UI Semibold"/>
              <a:cs typeface="Segoe UI Semibold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7574327" y="1981604"/>
            <a:ext cx="857250" cy="857250"/>
            <a:chOff x="10099103" y="2642138"/>
            <a:chExt cx="1143000" cy="1143000"/>
          </a:xfrm>
        </p:grpSpPr>
        <p:sp>
          <p:nvSpPr>
            <p:cNvPr id="22" name="object 22"/>
            <p:cNvSpPr/>
            <p:nvPr/>
          </p:nvSpPr>
          <p:spPr>
            <a:xfrm>
              <a:off x="10099103" y="2642138"/>
              <a:ext cx="1143000" cy="1143000"/>
            </a:xfrm>
            <a:custGeom>
              <a:avLst/>
              <a:gdLst/>
              <a:ahLst/>
              <a:cxnLst/>
              <a:rect l="l" t="t" r="r" b="b"/>
              <a:pathLst>
                <a:path w="1143000" h="1143000">
                  <a:moveTo>
                    <a:pt x="571475" y="0"/>
                  </a:moveTo>
                  <a:lnTo>
                    <a:pt x="524604" y="1894"/>
                  </a:lnTo>
                  <a:lnTo>
                    <a:pt x="478778" y="7479"/>
                  </a:lnTo>
                  <a:lnTo>
                    <a:pt x="434142" y="16609"/>
                  </a:lnTo>
                  <a:lnTo>
                    <a:pt x="390843" y="29135"/>
                  </a:lnTo>
                  <a:lnTo>
                    <a:pt x="349029" y="44910"/>
                  </a:lnTo>
                  <a:lnTo>
                    <a:pt x="308848" y="63788"/>
                  </a:lnTo>
                  <a:lnTo>
                    <a:pt x="270445" y="85622"/>
                  </a:lnTo>
                  <a:lnTo>
                    <a:pt x="233968" y="110265"/>
                  </a:lnTo>
                  <a:lnTo>
                    <a:pt x="199563" y="137568"/>
                  </a:lnTo>
                  <a:lnTo>
                    <a:pt x="167380" y="167386"/>
                  </a:lnTo>
                  <a:lnTo>
                    <a:pt x="137563" y="199571"/>
                  </a:lnTo>
                  <a:lnTo>
                    <a:pt x="110260" y="233977"/>
                  </a:lnTo>
                  <a:lnTo>
                    <a:pt x="85619" y="270455"/>
                  </a:lnTo>
                  <a:lnTo>
                    <a:pt x="63786" y="308860"/>
                  </a:lnTo>
                  <a:lnTo>
                    <a:pt x="44908" y="349043"/>
                  </a:lnTo>
                  <a:lnTo>
                    <a:pt x="29133" y="390859"/>
                  </a:lnTo>
                  <a:lnTo>
                    <a:pt x="16608" y="434159"/>
                  </a:lnTo>
                  <a:lnTo>
                    <a:pt x="7479" y="478796"/>
                  </a:lnTo>
                  <a:lnTo>
                    <a:pt x="1894" y="524625"/>
                  </a:lnTo>
                  <a:lnTo>
                    <a:pt x="0" y="571497"/>
                  </a:lnTo>
                  <a:lnTo>
                    <a:pt x="1894" y="618369"/>
                  </a:lnTo>
                  <a:lnTo>
                    <a:pt x="7479" y="664197"/>
                  </a:lnTo>
                  <a:lnTo>
                    <a:pt x="16608" y="708835"/>
                  </a:lnTo>
                  <a:lnTo>
                    <a:pt x="29134" y="752135"/>
                  </a:lnTo>
                  <a:lnTo>
                    <a:pt x="44909" y="793950"/>
                  </a:lnTo>
                  <a:lnTo>
                    <a:pt x="63786" y="834133"/>
                  </a:lnTo>
                  <a:lnTo>
                    <a:pt x="85619" y="872538"/>
                  </a:lnTo>
                  <a:lnTo>
                    <a:pt x="110261" y="909016"/>
                  </a:lnTo>
                  <a:lnTo>
                    <a:pt x="137563" y="943421"/>
                  </a:lnTo>
                  <a:lnTo>
                    <a:pt x="167380" y="975606"/>
                  </a:lnTo>
                  <a:lnTo>
                    <a:pt x="199564" y="1005424"/>
                  </a:lnTo>
                  <a:lnTo>
                    <a:pt x="233968" y="1032728"/>
                  </a:lnTo>
                  <a:lnTo>
                    <a:pt x="270445" y="1057370"/>
                  </a:lnTo>
                  <a:lnTo>
                    <a:pt x="308848" y="1079204"/>
                  </a:lnTo>
                  <a:lnTo>
                    <a:pt x="349030" y="1098082"/>
                  </a:lnTo>
                  <a:lnTo>
                    <a:pt x="390844" y="1113857"/>
                  </a:lnTo>
                  <a:lnTo>
                    <a:pt x="434142" y="1126383"/>
                  </a:lnTo>
                  <a:lnTo>
                    <a:pt x="478778" y="1135513"/>
                  </a:lnTo>
                  <a:lnTo>
                    <a:pt x="524605" y="1141098"/>
                  </a:lnTo>
                  <a:lnTo>
                    <a:pt x="571475" y="1142992"/>
                  </a:lnTo>
                  <a:lnTo>
                    <a:pt x="618346" y="1141098"/>
                  </a:lnTo>
                  <a:lnTo>
                    <a:pt x="664172" y="1135513"/>
                  </a:lnTo>
                  <a:lnTo>
                    <a:pt x="708808" y="1126383"/>
                  </a:lnTo>
                  <a:lnTo>
                    <a:pt x="752107" y="1113858"/>
                  </a:lnTo>
                  <a:lnTo>
                    <a:pt x="793921" y="1098082"/>
                  </a:lnTo>
                  <a:lnTo>
                    <a:pt x="834102" y="1079204"/>
                  </a:lnTo>
                  <a:lnTo>
                    <a:pt x="872506" y="1057370"/>
                  </a:lnTo>
                  <a:lnTo>
                    <a:pt x="908983" y="1032728"/>
                  </a:lnTo>
                  <a:lnTo>
                    <a:pt x="943387" y="1005425"/>
                  </a:lnTo>
                  <a:lnTo>
                    <a:pt x="975571" y="975607"/>
                  </a:lnTo>
                  <a:lnTo>
                    <a:pt x="1005388" y="943422"/>
                  </a:lnTo>
                  <a:lnTo>
                    <a:pt x="1032690" y="909016"/>
                  </a:lnTo>
                  <a:lnTo>
                    <a:pt x="1057332" y="872538"/>
                  </a:lnTo>
                  <a:lnTo>
                    <a:pt x="1079165" y="834134"/>
                  </a:lnTo>
                  <a:lnTo>
                    <a:pt x="1098042" y="793950"/>
                  </a:lnTo>
                  <a:lnTo>
                    <a:pt x="1113817" y="752135"/>
                  </a:lnTo>
                  <a:lnTo>
                    <a:pt x="1126343" y="708835"/>
                  </a:lnTo>
                  <a:lnTo>
                    <a:pt x="1135471" y="664198"/>
                  </a:lnTo>
                  <a:lnTo>
                    <a:pt x="1141057" y="618369"/>
                  </a:lnTo>
                  <a:lnTo>
                    <a:pt x="1142951" y="571497"/>
                  </a:lnTo>
                  <a:lnTo>
                    <a:pt x="1141057" y="524625"/>
                  </a:lnTo>
                  <a:lnTo>
                    <a:pt x="1135471" y="478797"/>
                  </a:lnTo>
                  <a:lnTo>
                    <a:pt x="1126342" y="434159"/>
                  </a:lnTo>
                  <a:lnTo>
                    <a:pt x="1113817" y="390859"/>
                  </a:lnTo>
                  <a:lnTo>
                    <a:pt x="1098042" y="349044"/>
                  </a:lnTo>
                  <a:lnTo>
                    <a:pt x="1079164" y="308860"/>
                  </a:lnTo>
                  <a:lnTo>
                    <a:pt x="1057331" y="270456"/>
                  </a:lnTo>
                  <a:lnTo>
                    <a:pt x="1032690" y="233977"/>
                  </a:lnTo>
                  <a:lnTo>
                    <a:pt x="1005387" y="199572"/>
                  </a:lnTo>
                  <a:lnTo>
                    <a:pt x="975570" y="167386"/>
                  </a:lnTo>
                  <a:lnTo>
                    <a:pt x="943386" y="137568"/>
                  </a:lnTo>
                  <a:lnTo>
                    <a:pt x="908982" y="110265"/>
                  </a:lnTo>
                  <a:lnTo>
                    <a:pt x="872505" y="85622"/>
                  </a:lnTo>
                  <a:lnTo>
                    <a:pt x="834102" y="63789"/>
                  </a:lnTo>
                  <a:lnTo>
                    <a:pt x="793920" y="44910"/>
                  </a:lnTo>
                  <a:lnTo>
                    <a:pt x="752106" y="29135"/>
                  </a:lnTo>
                  <a:lnTo>
                    <a:pt x="708808" y="16609"/>
                  </a:lnTo>
                  <a:lnTo>
                    <a:pt x="664172" y="7479"/>
                  </a:lnTo>
                  <a:lnTo>
                    <a:pt x="618345" y="1894"/>
                  </a:lnTo>
                  <a:lnTo>
                    <a:pt x="571475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pPr defTabSz="685800"/>
              <a:endParaRPr sz="135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3" name="object 23"/>
            <p:cNvSpPr/>
            <p:nvPr/>
          </p:nvSpPr>
          <p:spPr>
            <a:xfrm>
              <a:off x="10194349" y="2737388"/>
              <a:ext cx="954405" cy="954405"/>
            </a:xfrm>
            <a:custGeom>
              <a:avLst/>
              <a:gdLst/>
              <a:ahLst/>
              <a:cxnLst/>
              <a:rect l="l" t="t" r="r" b="b"/>
              <a:pathLst>
                <a:path w="954404" h="954404">
                  <a:moveTo>
                    <a:pt x="0" y="477009"/>
                  </a:moveTo>
                  <a:lnTo>
                    <a:pt x="2462" y="428237"/>
                  </a:lnTo>
                  <a:lnTo>
                    <a:pt x="9690" y="380874"/>
                  </a:lnTo>
                  <a:lnTo>
                    <a:pt x="21444" y="335160"/>
                  </a:lnTo>
                  <a:lnTo>
                    <a:pt x="37483" y="291335"/>
                  </a:lnTo>
                  <a:lnTo>
                    <a:pt x="57569" y="249637"/>
                  </a:lnTo>
                  <a:lnTo>
                    <a:pt x="81461" y="210307"/>
                  </a:lnTo>
                  <a:lnTo>
                    <a:pt x="108920" y="173586"/>
                  </a:lnTo>
                  <a:lnTo>
                    <a:pt x="139706" y="139711"/>
                  </a:lnTo>
                  <a:lnTo>
                    <a:pt x="173579" y="108925"/>
                  </a:lnTo>
                  <a:lnTo>
                    <a:pt x="210299" y="81465"/>
                  </a:lnTo>
                  <a:lnTo>
                    <a:pt x="249628" y="57571"/>
                  </a:lnTo>
                  <a:lnTo>
                    <a:pt x="291323" y="37485"/>
                  </a:lnTo>
                  <a:lnTo>
                    <a:pt x="335148" y="21445"/>
                  </a:lnTo>
                  <a:lnTo>
                    <a:pt x="380860" y="9691"/>
                  </a:lnTo>
                  <a:lnTo>
                    <a:pt x="428221" y="2462"/>
                  </a:lnTo>
                  <a:lnTo>
                    <a:pt x="476991" y="0"/>
                  </a:lnTo>
                  <a:lnTo>
                    <a:pt x="525761" y="2462"/>
                  </a:lnTo>
                  <a:lnTo>
                    <a:pt x="573122" y="9691"/>
                  </a:lnTo>
                  <a:lnTo>
                    <a:pt x="618835" y="21445"/>
                  </a:lnTo>
                  <a:lnTo>
                    <a:pt x="662659" y="37485"/>
                  </a:lnTo>
                  <a:lnTo>
                    <a:pt x="704355" y="57572"/>
                  </a:lnTo>
                  <a:lnTo>
                    <a:pt x="743683" y="81465"/>
                  </a:lnTo>
                  <a:lnTo>
                    <a:pt x="780403" y="108925"/>
                  </a:lnTo>
                  <a:lnTo>
                    <a:pt x="814276" y="139712"/>
                  </a:lnTo>
                  <a:lnTo>
                    <a:pt x="845062" y="173586"/>
                  </a:lnTo>
                  <a:lnTo>
                    <a:pt x="872521" y="210308"/>
                  </a:lnTo>
                  <a:lnTo>
                    <a:pt x="896414" y="249637"/>
                  </a:lnTo>
                  <a:lnTo>
                    <a:pt x="916499" y="291335"/>
                  </a:lnTo>
                  <a:lnTo>
                    <a:pt x="932539" y="335161"/>
                  </a:lnTo>
                  <a:lnTo>
                    <a:pt x="944293" y="380875"/>
                  </a:lnTo>
                  <a:lnTo>
                    <a:pt x="951521" y="428238"/>
                  </a:lnTo>
                  <a:lnTo>
                    <a:pt x="953984" y="477010"/>
                  </a:lnTo>
                  <a:lnTo>
                    <a:pt x="951521" y="525781"/>
                  </a:lnTo>
                  <a:lnTo>
                    <a:pt x="944293" y="573144"/>
                  </a:lnTo>
                  <a:lnTo>
                    <a:pt x="932539" y="618858"/>
                  </a:lnTo>
                  <a:lnTo>
                    <a:pt x="916500" y="662684"/>
                  </a:lnTo>
                  <a:lnTo>
                    <a:pt x="896414" y="704381"/>
                  </a:lnTo>
                  <a:lnTo>
                    <a:pt x="872522" y="743711"/>
                  </a:lnTo>
                  <a:lnTo>
                    <a:pt x="845063" y="780432"/>
                  </a:lnTo>
                  <a:lnTo>
                    <a:pt x="814277" y="814306"/>
                  </a:lnTo>
                  <a:lnTo>
                    <a:pt x="780404" y="845093"/>
                  </a:lnTo>
                  <a:lnTo>
                    <a:pt x="743684" y="872553"/>
                  </a:lnTo>
                  <a:lnTo>
                    <a:pt x="704356" y="896445"/>
                  </a:lnTo>
                  <a:lnTo>
                    <a:pt x="662660" y="916532"/>
                  </a:lnTo>
                  <a:lnTo>
                    <a:pt x="618835" y="932572"/>
                  </a:lnTo>
                  <a:lnTo>
                    <a:pt x="573123" y="944326"/>
                  </a:lnTo>
                  <a:lnTo>
                    <a:pt x="525762" y="951554"/>
                  </a:lnTo>
                  <a:lnTo>
                    <a:pt x="476992" y="954017"/>
                  </a:lnTo>
                  <a:lnTo>
                    <a:pt x="428222" y="951554"/>
                  </a:lnTo>
                  <a:lnTo>
                    <a:pt x="380861" y="944326"/>
                  </a:lnTo>
                  <a:lnTo>
                    <a:pt x="335148" y="932572"/>
                  </a:lnTo>
                  <a:lnTo>
                    <a:pt x="291324" y="916532"/>
                  </a:lnTo>
                  <a:lnTo>
                    <a:pt x="249628" y="896445"/>
                  </a:lnTo>
                  <a:lnTo>
                    <a:pt x="210300" y="872552"/>
                  </a:lnTo>
                  <a:lnTo>
                    <a:pt x="173580" y="845093"/>
                  </a:lnTo>
                  <a:lnTo>
                    <a:pt x="139707" y="814306"/>
                  </a:lnTo>
                  <a:lnTo>
                    <a:pt x="108921" y="780432"/>
                  </a:lnTo>
                  <a:lnTo>
                    <a:pt x="81462" y="743710"/>
                  </a:lnTo>
                  <a:lnTo>
                    <a:pt x="57570" y="704381"/>
                  </a:lnTo>
                  <a:lnTo>
                    <a:pt x="37484" y="662684"/>
                  </a:lnTo>
                  <a:lnTo>
                    <a:pt x="21444" y="618858"/>
                  </a:lnTo>
                  <a:lnTo>
                    <a:pt x="9690" y="573144"/>
                  </a:lnTo>
                  <a:lnTo>
                    <a:pt x="2462" y="525781"/>
                  </a:lnTo>
                  <a:lnTo>
                    <a:pt x="0" y="477009"/>
                  </a:lnTo>
                  <a:close/>
                </a:path>
              </a:pathLst>
            </a:custGeom>
            <a:ln w="28574">
              <a:solidFill>
                <a:srgbClr val="0078D2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pPr defTabSz="685800"/>
              <a:endParaRPr sz="135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4" name="object 24"/>
            <p:cNvSpPr/>
            <p:nvPr/>
          </p:nvSpPr>
          <p:spPr>
            <a:xfrm>
              <a:off x="10509250" y="2925609"/>
              <a:ext cx="394335" cy="521970"/>
            </a:xfrm>
            <a:custGeom>
              <a:avLst/>
              <a:gdLst/>
              <a:ahLst/>
              <a:cxnLst/>
              <a:rect l="l" t="t" r="r" b="b"/>
              <a:pathLst>
                <a:path w="394334" h="521970">
                  <a:moveTo>
                    <a:pt x="394081" y="0"/>
                  </a:moveTo>
                  <a:lnTo>
                    <a:pt x="0" y="0"/>
                  </a:lnTo>
                  <a:lnTo>
                    <a:pt x="0" y="53975"/>
                  </a:lnTo>
                  <a:lnTo>
                    <a:pt x="0" y="521677"/>
                  </a:lnTo>
                  <a:lnTo>
                    <a:pt x="394081" y="521677"/>
                  </a:lnTo>
                  <a:lnTo>
                    <a:pt x="394081" y="53975"/>
                  </a:lnTo>
                  <a:lnTo>
                    <a:pt x="394081" y="0"/>
                  </a:lnTo>
                  <a:close/>
                </a:path>
              </a:pathLst>
            </a:custGeom>
            <a:solidFill>
              <a:srgbClr val="0078D3"/>
            </a:solidFill>
          </p:spPr>
          <p:txBody>
            <a:bodyPr wrap="square" lIns="0" tIns="0" rIns="0" bIns="0" rtlCol="0"/>
            <a:lstStyle/>
            <a:p>
              <a:pPr defTabSz="685800"/>
              <a:endParaRPr sz="135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5" name="object 25"/>
            <p:cNvSpPr/>
            <p:nvPr/>
          </p:nvSpPr>
          <p:spPr>
            <a:xfrm>
              <a:off x="10437417" y="2979582"/>
              <a:ext cx="394970" cy="521970"/>
            </a:xfrm>
            <a:custGeom>
              <a:avLst/>
              <a:gdLst/>
              <a:ahLst/>
              <a:cxnLst/>
              <a:rect l="l" t="t" r="r" b="b"/>
              <a:pathLst>
                <a:path w="394970" h="521970">
                  <a:moveTo>
                    <a:pt x="394497" y="0"/>
                  </a:moveTo>
                  <a:lnTo>
                    <a:pt x="0" y="0"/>
                  </a:lnTo>
                  <a:lnTo>
                    <a:pt x="0" y="521676"/>
                  </a:lnTo>
                  <a:lnTo>
                    <a:pt x="394498" y="521676"/>
                  </a:lnTo>
                  <a:lnTo>
                    <a:pt x="39449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defTabSz="685800"/>
              <a:endParaRPr sz="1350" kern="0">
                <a:solidFill>
                  <a:sysClr val="windowText" lastClr="000000"/>
                </a:solidFill>
              </a:endParaRPr>
            </a:p>
          </p:txBody>
        </p:sp>
        <p:pic>
          <p:nvPicPr>
            <p:cNvPr id="26" name="object 2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509258" y="3105260"/>
              <a:ext cx="71420" cy="252189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688232" y="3105260"/>
              <a:ext cx="71841" cy="25218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8428" y="258747"/>
            <a:ext cx="6100049" cy="379431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L="9525">
              <a:spcBef>
                <a:spcPts val="79"/>
              </a:spcBef>
            </a:pPr>
            <a:r>
              <a:rPr spc="-8" dirty="0"/>
              <a:t>Use</a:t>
            </a:r>
            <a:r>
              <a:rPr spc="-150" dirty="0"/>
              <a:t> </a:t>
            </a:r>
            <a:r>
              <a:rPr spc="-23" dirty="0"/>
              <a:t>cases</a:t>
            </a:r>
            <a:r>
              <a:rPr spc="-143" dirty="0"/>
              <a:t> </a:t>
            </a:r>
            <a:r>
              <a:rPr dirty="0"/>
              <a:t>for</a:t>
            </a:r>
            <a:r>
              <a:rPr spc="-127" dirty="0"/>
              <a:t> </a:t>
            </a:r>
            <a:r>
              <a:rPr spc="-26" dirty="0"/>
              <a:t>Azure</a:t>
            </a:r>
            <a:r>
              <a:rPr spc="-139" dirty="0"/>
              <a:t> </a:t>
            </a:r>
            <a:r>
              <a:rPr spc="-26" dirty="0"/>
              <a:t>Cosmos</a:t>
            </a:r>
            <a:r>
              <a:rPr spc="-135" dirty="0"/>
              <a:t> </a:t>
            </a:r>
            <a:r>
              <a:rPr spc="-19" dirty="0"/>
              <a:t>DB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23469" y="1476755"/>
            <a:ext cx="1864519" cy="695864"/>
          </a:xfrm>
          <a:prstGeom prst="rect">
            <a:avLst/>
          </a:prstGeom>
          <a:solidFill>
            <a:srgbClr val="23395E"/>
          </a:solidFill>
        </p:spPr>
        <p:txBody>
          <a:bodyPr vert="horz" wrap="square" lIns="0" tIns="3334" rIns="0" bIns="0" rtlCol="0">
            <a:spAutoFit/>
          </a:bodyPr>
          <a:lstStyle/>
          <a:p>
            <a:pPr defTabSz="685800">
              <a:spcBef>
                <a:spcPts val="26"/>
              </a:spcBef>
            </a:pPr>
            <a:endParaRPr sz="2700" kern="0">
              <a:solidFill>
                <a:sysClr val="windowText" lastClr="000000"/>
              </a:solidFill>
              <a:latin typeface="Times New Roman"/>
              <a:cs typeface="Times New Roman"/>
            </a:endParaRPr>
          </a:p>
          <a:p>
            <a:pPr marL="105251" defTabSz="685800"/>
            <a:r>
              <a:rPr b="1" kern="0" dirty="0">
                <a:solidFill>
                  <a:srgbClr val="FFFFFF"/>
                </a:solidFill>
                <a:latin typeface="Segoe UI Semibold"/>
                <a:cs typeface="Segoe UI Semibold"/>
              </a:rPr>
              <a:t>Web</a:t>
            </a:r>
            <a:r>
              <a:rPr b="1" kern="0" spc="-4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b="1" kern="0" dirty="0">
                <a:solidFill>
                  <a:srgbClr val="FFFFFF"/>
                </a:solidFill>
                <a:latin typeface="Segoe UI Semibold"/>
                <a:cs typeface="Segoe UI Semibold"/>
              </a:rPr>
              <a:t>and </a:t>
            </a:r>
            <a:r>
              <a:rPr b="1" kern="0" spc="-8" dirty="0">
                <a:solidFill>
                  <a:srgbClr val="FFFFFF"/>
                </a:solidFill>
                <a:latin typeface="Segoe UI Semibold"/>
                <a:cs typeface="Segoe UI Semibold"/>
              </a:rPr>
              <a:t>retail</a:t>
            </a:r>
            <a:endParaRPr kern="0">
              <a:solidFill>
                <a:sysClr val="windowText" lastClr="000000"/>
              </a:solidFill>
              <a:latin typeface="Segoe UI Semibold"/>
              <a:cs typeface="Segoe UI Semibold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187701" y="1476755"/>
            <a:ext cx="6811328" cy="936218"/>
          </a:xfrm>
          <a:prstGeom prst="rect">
            <a:avLst/>
          </a:prstGeom>
          <a:solidFill>
            <a:srgbClr val="F1F1F1"/>
          </a:solidFill>
        </p:spPr>
        <p:txBody>
          <a:bodyPr vert="horz" wrap="square" lIns="0" tIns="131445" rIns="0" bIns="0" rtlCol="0">
            <a:spAutoFit/>
          </a:bodyPr>
          <a:lstStyle/>
          <a:p>
            <a:pPr marL="137636" marR="530066" defTabSz="685800">
              <a:lnSpc>
                <a:spcPct val="101000"/>
              </a:lnSpc>
              <a:spcBef>
                <a:spcPts val="1035"/>
              </a:spcBef>
            </a:pPr>
            <a:r>
              <a:rPr sz="1313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Using</a:t>
            </a:r>
            <a:r>
              <a:rPr sz="1313" kern="0" spc="-8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1313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Azure</a:t>
            </a:r>
            <a:r>
              <a:rPr sz="1313" kern="0" spc="15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1313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Cosmos</a:t>
            </a:r>
            <a:r>
              <a:rPr sz="1313" kern="0" spc="11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1313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DB's</a:t>
            </a:r>
            <a:r>
              <a:rPr sz="1313" kern="0" spc="-4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1313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multi-master</a:t>
            </a:r>
            <a:r>
              <a:rPr sz="1313" kern="0" spc="-11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1313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replication</a:t>
            </a:r>
            <a:r>
              <a:rPr sz="1313" kern="0" spc="-8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1313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model along</a:t>
            </a:r>
            <a:r>
              <a:rPr sz="1313" kern="0" spc="-4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1313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with</a:t>
            </a:r>
            <a:r>
              <a:rPr sz="1313" kern="0" spc="4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1313" kern="0" spc="-8" dirty="0">
                <a:solidFill>
                  <a:sysClr val="windowText" lastClr="000000"/>
                </a:solidFill>
                <a:latin typeface="Segoe UI"/>
                <a:cs typeface="Segoe UI"/>
              </a:rPr>
              <a:t>Microsoft's </a:t>
            </a:r>
            <a:r>
              <a:rPr sz="1313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performance</a:t>
            </a:r>
            <a:r>
              <a:rPr sz="1313" kern="0" spc="15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1313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commitments,</a:t>
            </a:r>
            <a:r>
              <a:rPr sz="1313" kern="0" spc="4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1313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Data</a:t>
            </a:r>
            <a:r>
              <a:rPr sz="1313" kern="0" spc="4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1313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Engineers</a:t>
            </a:r>
            <a:r>
              <a:rPr sz="1313" kern="0" spc="4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1313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can</a:t>
            </a:r>
            <a:r>
              <a:rPr sz="1313" kern="0" spc="8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1313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implement a</a:t>
            </a:r>
            <a:r>
              <a:rPr sz="1313" kern="0" spc="4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1313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data architecture </a:t>
            </a:r>
            <a:r>
              <a:rPr sz="1313" kern="0" spc="-19" dirty="0">
                <a:solidFill>
                  <a:sysClr val="windowText" lastClr="000000"/>
                </a:solidFill>
                <a:latin typeface="Segoe UI"/>
                <a:cs typeface="Segoe UI"/>
              </a:rPr>
              <a:t>to </a:t>
            </a:r>
            <a:r>
              <a:rPr sz="1313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support</a:t>
            </a:r>
            <a:r>
              <a:rPr sz="1313" kern="0" spc="11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1313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web</a:t>
            </a:r>
            <a:r>
              <a:rPr sz="1313" kern="0" spc="-4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1313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and</a:t>
            </a:r>
            <a:r>
              <a:rPr sz="1313" kern="0" spc="8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1313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mobile</a:t>
            </a:r>
            <a:r>
              <a:rPr sz="1313" kern="0" spc="-4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1313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applications</a:t>
            </a:r>
            <a:r>
              <a:rPr sz="1313" kern="0" spc="-4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1313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that</a:t>
            </a:r>
            <a:r>
              <a:rPr sz="1313" kern="0" spc="11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1313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achieve less</a:t>
            </a:r>
            <a:r>
              <a:rPr sz="1313" kern="0" spc="-4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1313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than</a:t>
            </a:r>
            <a:r>
              <a:rPr sz="1313" kern="0" spc="11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1313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a</a:t>
            </a:r>
            <a:r>
              <a:rPr sz="1313" kern="0" spc="-4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1313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10-ms response</a:t>
            </a:r>
            <a:r>
              <a:rPr sz="1313" kern="0" spc="26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1313" kern="0" spc="-15" dirty="0">
                <a:solidFill>
                  <a:sysClr val="windowText" lastClr="000000"/>
                </a:solidFill>
                <a:latin typeface="Segoe UI"/>
                <a:cs typeface="Segoe UI"/>
              </a:rPr>
              <a:t>time </a:t>
            </a:r>
            <a:r>
              <a:rPr sz="1313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anywhere</a:t>
            </a:r>
            <a:r>
              <a:rPr sz="1313" kern="0" spc="11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1313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in</a:t>
            </a:r>
            <a:r>
              <a:rPr sz="1313" kern="0" spc="-4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1313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the</a:t>
            </a:r>
            <a:r>
              <a:rPr sz="1313" kern="0" spc="8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1313" kern="0" spc="-15" dirty="0">
                <a:solidFill>
                  <a:sysClr val="windowText" lastClr="000000"/>
                </a:solidFill>
                <a:latin typeface="Segoe UI"/>
                <a:cs typeface="Segoe UI"/>
              </a:rPr>
              <a:t>world</a:t>
            </a:r>
            <a:endParaRPr sz="1313" kern="0">
              <a:solidFill>
                <a:sysClr val="windowText" lastClr="000000"/>
              </a:solidFill>
              <a:latin typeface="Segoe UI"/>
              <a:cs typeface="Segoe U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23469" y="2646045"/>
            <a:ext cx="1864519" cy="696344"/>
          </a:xfrm>
          <a:prstGeom prst="rect">
            <a:avLst/>
          </a:prstGeom>
          <a:solidFill>
            <a:srgbClr val="23395E"/>
          </a:solidFill>
        </p:spPr>
        <p:txBody>
          <a:bodyPr vert="horz" wrap="square" lIns="0" tIns="3810" rIns="0" bIns="0" rtlCol="0">
            <a:spAutoFit/>
          </a:bodyPr>
          <a:lstStyle/>
          <a:p>
            <a:pPr defTabSz="685800">
              <a:spcBef>
                <a:spcPts val="30"/>
              </a:spcBef>
            </a:pPr>
            <a:endParaRPr sz="2700" kern="0">
              <a:solidFill>
                <a:sysClr val="windowText" lastClr="000000"/>
              </a:solidFill>
              <a:latin typeface="Times New Roman"/>
              <a:cs typeface="Times New Roman"/>
            </a:endParaRPr>
          </a:p>
          <a:p>
            <a:pPr marL="105251" defTabSz="685800"/>
            <a:r>
              <a:rPr b="1" kern="0" spc="-8" dirty="0">
                <a:solidFill>
                  <a:srgbClr val="FFFFFF"/>
                </a:solidFill>
                <a:latin typeface="Segoe UI Semibold"/>
                <a:cs typeface="Segoe UI Semibold"/>
              </a:rPr>
              <a:t>Gaming</a:t>
            </a:r>
            <a:endParaRPr kern="0">
              <a:solidFill>
                <a:sysClr val="windowText" lastClr="000000"/>
              </a:solidFill>
              <a:latin typeface="Segoe UI Semibold"/>
              <a:cs typeface="Segoe UI Semibold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187701" y="2646044"/>
            <a:ext cx="6811328" cy="936699"/>
          </a:xfrm>
          <a:prstGeom prst="rect">
            <a:avLst/>
          </a:prstGeom>
          <a:solidFill>
            <a:srgbClr val="F1F1F1"/>
          </a:solidFill>
        </p:spPr>
        <p:txBody>
          <a:bodyPr vert="horz" wrap="square" lIns="0" tIns="131921" rIns="0" bIns="0" rtlCol="0">
            <a:spAutoFit/>
          </a:bodyPr>
          <a:lstStyle/>
          <a:p>
            <a:pPr marL="137636" marR="75724" defTabSz="685800">
              <a:lnSpc>
                <a:spcPct val="101000"/>
              </a:lnSpc>
              <a:spcBef>
                <a:spcPts val="1039"/>
              </a:spcBef>
            </a:pPr>
            <a:r>
              <a:rPr sz="1313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The database</a:t>
            </a:r>
            <a:r>
              <a:rPr sz="1313" kern="0" spc="4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1313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tier is</a:t>
            </a:r>
            <a:r>
              <a:rPr sz="1313" kern="0" spc="4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1313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a</a:t>
            </a:r>
            <a:r>
              <a:rPr sz="1313" kern="0" spc="4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1313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crucial</a:t>
            </a:r>
            <a:r>
              <a:rPr sz="1313" kern="0" spc="-4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1313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component</a:t>
            </a:r>
            <a:r>
              <a:rPr sz="1313" kern="0" spc="19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1313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of</a:t>
            </a:r>
            <a:r>
              <a:rPr sz="1313" kern="0" spc="4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1313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gaming</a:t>
            </a:r>
            <a:r>
              <a:rPr sz="1313" kern="0" spc="-4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1313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applications.</a:t>
            </a:r>
            <a:r>
              <a:rPr sz="1313" kern="0" spc="8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1313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Modern</a:t>
            </a:r>
            <a:r>
              <a:rPr sz="1313" kern="0" spc="8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1313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games </a:t>
            </a:r>
            <a:r>
              <a:rPr sz="1313" kern="0" spc="-8" dirty="0">
                <a:solidFill>
                  <a:sysClr val="windowText" lastClr="000000"/>
                </a:solidFill>
                <a:latin typeface="Segoe UI"/>
                <a:cs typeface="Segoe UI"/>
              </a:rPr>
              <a:t>perform </a:t>
            </a:r>
            <a:r>
              <a:rPr sz="1313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graphical</a:t>
            </a:r>
            <a:r>
              <a:rPr sz="1313" kern="0" spc="-26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1313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processing</a:t>
            </a:r>
            <a:r>
              <a:rPr sz="1313" kern="0" spc="11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1313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on</a:t>
            </a:r>
            <a:r>
              <a:rPr sz="1313" kern="0" spc="-8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1313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mobile/console</a:t>
            </a:r>
            <a:r>
              <a:rPr sz="1313" kern="0" spc="4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1313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clients</a:t>
            </a:r>
            <a:r>
              <a:rPr sz="1313" kern="0" spc="-11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1313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but</a:t>
            </a:r>
            <a:r>
              <a:rPr sz="1313" kern="0" spc="8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1313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rely</a:t>
            </a:r>
            <a:r>
              <a:rPr sz="1313" kern="0" spc="-4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1313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on</a:t>
            </a:r>
            <a:r>
              <a:rPr sz="1313" kern="0" spc="-11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1313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the</a:t>
            </a:r>
            <a:r>
              <a:rPr sz="1313" kern="0" spc="-8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1313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cloud</a:t>
            </a:r>
            <a:r>
              <a:rPr sz="1313" kern="0" spc="-4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1313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to</a:t>
            </a:r>
            <a:r>
              <a:rPr sz="1313" kern="0" spc="-4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1313" kern="0" spc="-8" dirty="0">
                <a:solidFill>
                  <a:sysClr val="windowText" lastClr="000000"/>
                </a:solidFill>
                <a:latin typeface="Segoe UI"/>
                <a:cs typeface="Segoe UI"/>
              </a:rPr>
              <a:t>deliver </a:t>
            </a:r>
            <a:r>
              <a:rPr sz="1313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customized and</a:t>
            </a:r>
            <a:r>
              <a:rPr sz="1313" kern="0" spc="4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1313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personalized</a:t>
            </a:r>
            <a:r>
              <a:rPr sz="1313" kern="0" spc="4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1313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content</a:t>
            </a:r>
            <a:r>
              <a:rPr sz="1313" kern="0" spc="4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1313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like</a:t>
            </a:r>
            <a:r>
              <a:rPr sz="1313" kern="0" spc="-19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1313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in-game</a:t>
            </a:r>
            <a:r>
              <a:rPr sz="1313" kern="0" spc="-4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1313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stats, social</a:t>
            </a:r>
            <a:r>
              <a:rPr sz="1313" kern="0" spc="-4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1313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media</a:t>
            </a:r>
            <a:r>
              <a:rPr sz="1313" kern="0" spc="-15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1313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integration, </a:t>
            </a:r>
            <a:r>
              <a:rPr sz="1313" kern="0" spc="-19" dirty="0">
                <a:solidFill>
                  <a:sysClr val="windowText" lastClr="000000"/>
                </a:solidFill>
                <a:latin typeface="Segoe UI"/>
                <a:cs typeface="Segoe UI"/>
              </a:rPr>
              <a:t>and </a:t>
            </a:r>
            <a:r>
              <a:rPr sz="1313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high-score</a:t>
            </a:r>
            <a:r>
              <a:rPr sz="1313" kern="0" spc="-11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1313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leader</a:t>
            </a:r>
            <a:r>
              <a:rPr sz="1313" kern="0" spc="-4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1313" kern="0" spc="-8" dirty="0">
                <a:solidFill>
                  <a:sysClr val="windowText" lastClr="000000"/>
                </a:solidFill>
                <a:latin typeface="Segoe UI"/>
                <a:cs typeface="Segoe UI"/>
              </a:rPr>
              <a:t>boards.</a:t>
            </a:r>
            <a:endParaRPr sz="1313" kern="0">
              <a:solidFill>
                <a:sysClr val="windowText" lastClr="000000"/>
              </a:solidFill>
              <a:latin typeface="Segoe UI"/>
              <a:cs typeface="Segoe U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23469" y="3815333"/>
            <a:ext cx="1864519" cy="696825"/>
          </a:xfrm>
          <a:prstGeom prst="rect">
            <a:avLst/>
          </a:prstGeom>
          <a:solidFill>
            <a:srgbClr val="23395E"/>
          </a:solidFill>
        </p:spPr>
        <p:txBody>
          <a:bodyPr vert="horz" wrap="square" lIns="0" tIns="4286" rIns="0" bIns="0" rtlCol="0">
            <a:spAutoFit/>
          </a:bodyPr>
          <a:lstStyle/>
          <a:p>
            <a:pPr defTabSz="685800">
              <a:spcBef>
                <a:spcPts val="34"/>
              </a:spcBef>
            </a:pPr>
            <a:endParaRPr sz="2700" kern="0">
              <a:solidFill>
                <a:sysClr val="windowText" lastClr="000000"/>
              </a:solidFill>
              <a:latin typeface="Times New Roman"/>
              <a:cs typeface="Times New Roman"/>
            </a:endParaRPr>
          </a:p>
          <a:p>
            <a:pPr marL="105251" defTabSz="685800"/>
            <a:r>
              <a:rPr b="1" kern="0" dirty="0">
                <a:solidFill>
                  <a:srgbClr val="FFFFFF"/>
                </a:solidFill>
                <a:latin typeface="Segoe UI Semibold"/>
                <a:cs typeface="Segoe UI Semibold"/>
              </a:rPr>
              <a:t>IoT</a:t>
            </a:r>
            <a:r>
              <a:rPr b="1" kern="0" spc="4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b="1" kern="0" spc="-8" dirty="0">
                <a:solidFill>
                  <a:srgbClr val="FFFFFF"/>
                </a:solidFill>
                <a:latin typeface="Segoe UI Semibold"/>
                <a:cs typeface="Segoe UI Semibold"/>
              </a:rPr>
              <a:t>scenarios</a:t>
            </a:r>
            <a:endParaRPr kern="0">
              <a:solidFill>
                <a:sysClr val="windowText" lastClr="000000"/>
              </a:solidFill>
              <a:latin typeface="Segoe UI Semibold"/>
              <a:cs typeface="Segoe UI Semibold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187701" y="3815333"/>
            <a:ext cx="6811328" cy="949684"/>
          </a:xfrm>
          <a:prstGeom prst="rect">
            <a:avLst/>
          </a:prstGeom>
          <a:solidFill>
            <a:srgbClr val="F1F1F1"/>
          </a:solidFill>
        </p:spPr>
        <p:txBody>
          <a:bodyPr vert="horz" wrap="square" lIns="0" tIns="134303" rIns="0" bIns="0" rtlCol="0">
            <a:spAutoFit/>
          </a:bodyPr>
          <a:lstStyle/>
          <a:p>
            <a:pPr marL="137636" defTabSz="685800">
              <a:spcBef>
                <a:spcPts val="1058"/>
              </a:spcBef>
            </a:pPr>
            <a:r>
              <a:rPr sz="1313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Hundreds</a:t>
            </a:r>
            <a:r>
              <a:rPr sz="1313" kern="0" spc="-4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1313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of</a:t>
            </a:r>
            <a:r>
              <a:rPr sz="1313" kern="0" spc="8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1313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thousands</a:t>
            </a:r>
            <a:r>
              <a:rPr sz="1313" kern="0" spc="11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1313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of</a:t>
            </a:r>
            <a:r>
              <a:rPr sz="1313" kern="0" spc="4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1313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devices have</a:t>
            </a:r>
            <a:r>
              <a:rPr sz="1313" kern="0" spc="15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1313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been</a:t>
            </a:r>
            <a:r>
              <a:rPr sz="1313" kern="0" spc="11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1313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designed</a:t>
            </a:r>
            <a:r>
              <a:rPr sz="1313" kern="0" spc="-11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1313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and sold</a:t>
            </a:r>
            <a:r>
              <a:rPr sz="1313" kern="0" spc="4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1313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to</a:t>
            </a:r>
            <a:r>
              <a:rPr sz="1313" kern="0" spc="8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1313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generate</a:t>
            </a:r>
            <a:r>
              <a:rPr sz="1313" kern="0" spc="8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1313" kern="0" spc="-8" dirty="0">
                <a:solidFill>
                  <a:sysClr val="windowText" lastClr="000000"/>
                </a:solidFill>
                <a:latin typeface="Segoe UI"/>
                <a:cs typeface="Segoe UI"/>
              </a:rPr>
              <a:t>sensor</a:t>
            </a:r>
            <a:endParaRPr sz="1313" kern="0">
              <a:solidFill>
                <a:sysClr val="windowText" lastClr="000000"/>
              </a:solidFill>
              <a:latin typeface="Segoe UI"/>
              <a:cs typeface="Segoe UI"/>
            </a:endParaRPr>
          </a:p>
          <a:p>
            <a:pPr marL="137636" defTabSz="685800">
              <a:spcBef>
                <a:spcPts val="19"/>
              </a:spcBef>
            </a:pPr>
            <a:r>
              <a:rPr sz="1313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data</a:t>
            </a:r>
            <a:r>
              <a:rPr sz="1313" kern="0" spc="-15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1313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known</a:t>
            </a:r>
            <a:r>
              <a:rPr sz="1313" kern="0" spc="4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1313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as</a:t>
            </a:r>
            <a:r>
              <a:rPr sz="1313" kern="0" spc="-4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1313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Internet</a:t>
            </a:r>
            <a:r>
              <a:rPr sz="1313" kern="0" spc="8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1313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of</a:t>
            </a:r>
            <a:r>
              <a:rPr sz="1313" kern="0" spc="-11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1313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Things</a:t>
            </a:r>
            <a:r>
              <a:rPr sz="1313" kern="0" spc="-4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1313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(IoT)</a:t>
            </a:r>
            <a:r>
              <a:rPr sz="1313" kern="0" spc="11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1313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devices.</a:t>
            </a:r>
            <a:r>
              <a:rPr sz="1313" kern="0" spc="-4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1313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Using</a:t>
            </a:r>
            <a:r>
              <a:rPr sz="1313" kern="0" spc="-4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1313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technologies</a:t>
            </a:r>
            <a:r>
              <a:rPr sz="1313" kern="0" spc="-11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1313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like</a:t>
            </a:r>
            <a:r>
              <a:rPr sz="1313" kern="0" spc="-11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1313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Azure IoT</a:t>
            </a:r>
            <a:r>
              <a:rPr sz="1313" kern="0" spc="4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1313" kern="0" spc="-15" dirty="0">
                <a:solidFill>
                  <a:sysClr val="windowText" lastClr="000000"/>
                </a:solidFill>
                <a:latin typeface="Segoe UI"/>
                <a:cs typeface="Segoe UI"/>
              </a:rPr>
              <a:t>Hub,</a:t>
            </a:r>
            <a:endParaRPr sz="1313" kern="0">
              <a:solidFill>
                <a:sysClr val="windowText" lastClr="000000"/>
              </a:solidFill>
              <a:latin typeface="Segoe UI"/>
              <a:cs typeface="Segoe UI"/>
            </a:endParaRPr>
          </a:p>
          <a:p>
            <a:pPr marL="137636" marR="964406" defTabSz="685800">
              <a:lnSpc>
                <a:spcPts val="1590"/>
              </a:lnSpc>
              <a:spcBef>
                <a:spcPts val="53"/>
              </a:spcBef>
            </a:pPr>
            <a:r>
              <a:rPr sz="1313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Data</a:t>
            </a:r>
            <a:r>
              <a:rPr sz="1313" kern="0" spc="4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1313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Engineers can</a:t>
            </a:r>
            <a:r>
              <a:rPr sz="1313" kern="0" spc="-4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1313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easily</a:t>
            </a:r>
            <a:r>
              <a:rPr sz="1313" kern="0" spc="-4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1313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design</a:t>
            </a:r>
            <a:r>
              <a:rPr sz="1313" kern="0" spc="-4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1313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a</a:t>
            </a:r>
            <a:r>
              <a:rPr sz="1313" kern="0" spc="4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1313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data</a:t>
            </a:r>
            <a:r>
              <a:rPr sz="1313" kern="0" spc="-4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1313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solution architecture</a:t>
            </a:r>
            <a:r>
              <a:rPr sz="1313" kern="0" spc="4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1313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that</a:t>
            </a:r>
            <a:r>
              <a:rPr sz="1313" kern="0" spc="11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1313" kern="0" spc="-8" dirty="0">
                <a:solidFill>
                  <a:sysClr val="windowText" lastClr="000000"/>
                </a:solidFill>
                <a:latin typeface="Segoe UI"/>
                <a:cs typeface="Segoe UI"/>
              </a:rPr>
              <a:t>captures </a:t>
            </a:r>
            <a:r>
              <a:rPr sz="1313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real-time</a:t>
            </a:r>
            <a:r>
              <a:rPr sz="1313" kern="0" spc="-15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1313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data. Cosmos</a:t>
            </a:r>
            <a:r>
              <a:rPr sz="1313" kern="0" spc="19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1313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DB</a:t>
            </a:r>
            <a:r>
              <a:rPr sz="1313" kern="0" spc="-4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1313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can</a:t>
            </a:r>
            <a:r>
              <a:rPr sz="1313" kern="0" spc="4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1313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accept</a:t>
            </a:r>
            <a:r>
              <a:rPr sz="1313" kern="0" spc="-8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1313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and</a:t>
            </a:r>
            <a:r>
              <a:rPr sz="1313" kern="0" spc="8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1313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store this</a:t>
            </a:r>
            <a:r>
              <a:rPr sz="1313" kern="0" spc="4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1313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information</a:t>
            </a:r>
            <a:r>
              <a:rPr sz="1313" kern="0" spc="-4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1313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very</a:t>
            </a:r>
            <a:r>
              <a:rPr sz="1313" kern="0" spc="8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1313" kern="0" spc="-8" dirty="0">
                <a:solidFill>
                  <a:sysClr val="windowText" lastClr="000000"/>
                </a:solidFill>
                <a:latin typeface="Segoe UI"/>
                <a:cs typeface="Segoe UI"/>
              </a:rPr>
              <a:t>quickly</a:t>
            </a:r>
            <a:endParaRPr sz="1313" kern="0">
              <a:solidFill>
                <a:sysClr val="windowText" lastClr="000000"/>
              </a:solidFill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049F3D10-CEF3-AB86-020A-6D1BD025B1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5338" y="1493519"/>
            <a:ext cx="8229600" cy="2664144"/>
          </a:xfrm>
        </p:spPr>
        <p:txBody>
          <a:bodyPr>
            <a:normAutofit/>
          </a:bodyPr>
          <a:lstStyle/>
          <a:p>
            <a:r>
              <a:rPr lang="nl-BE" dirty="0"/>
              <a:t>De facto standard in </a:t>
            </a:r>
            <a:r>
              <a:rPr lang="nl-BE" dirty="0" err="1"/>
              <a:t>world</a:t>
            </a:r>
            <a:r>
              <a:rPr lang="nl-BE" dirty="0"/>
              <a:t> of </a:t>
            </a:r>
            <a:r>
              <a:rPr lang="nl-BE" dirty="0" err="1"/>
              <a:t>cloud</a:t>
            </a:r>
            <a:r>
              <a:rPr lang="nl-BE" dirty="0"/>
              <a:t> </a:t>
            </a:r>
            <a:r>
              <a:rPr lang="nl-BE" dirty="0" err="1"/>
              <a:t>scale</a:t>
            </a:r>
            <a:r>
              <a:rPr lang="nl-BE" dirty="0"/>
              <a:t> datawarehouses.</a:t>
            </a:r>
          </a:p>
          <a:p>
            <a:r>
              <a:rPr lang="nl-BE" dirty="0"/>
              <a:t>Dataplatform </a:t>
            </a:r>
            <a:r>
              <a:rPr lang="nl-BE" dirty="0" err="1"/>
              <a:t>and</a:t>
            </a:r>
            <a:r>
              <a:rPr lang="nl-BE" dirty="0"/>
              <a:t> datawarehouse </a:t>
            </a:r>
            <a:r>
              <a:rPr lang="nl-BE" dirty="0" err="1"/>
              <a:t>that</a:t>
            </a:r>
            <a:r>
              <a:rPr lang="nl-BE" dirty="0"/>
              <a:t> supports SQL.</a:t>
            </a:r>
          </a:p>
          <a:p>
            <a:r>
              <a:rPr lang="nl-BE" dirty="0" err="1"/>
              <a:t>Can</a:t>
            </a:r>
            <a:r>
              <a:rPr lang="nl-BE" dirty="0"/>
              <a:t> </a:t>
            </a:r>
            <a:r>
              <a:rPr lang="nl-BE" dirty="0" err="1"/>
              <a:t>work</a:t>
            </a:r>
            <a:r>
              <a:rPr lang="nl-BE" dirty="0"/>
              <a:t> cross-</a:t>
            </a:r>
            <a:r>
              <a:rPr lang="nl-BE" dirty="0" err="1"/>
              <a:t>cloud</a:t>
            </a:r>
            <a:r>
              <a:rPr lang="nl-BE" dirty="0"/>
              <a:t>.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71C5C81A-2B38-657E-EC79-2DF2249A8AF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 err="1"/>
              <a:t>Snowflake</a:t>
            </a:r>
            <a:endParaRPr lang="nl-BE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BE7720A0-EF35-F492-9500-D2F7CF7D0CC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483422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67999" y="1208723"/>
            <a:ext cx="0" cy="3422809"/>
          </a:xfrm>
          <a:custGeom>
            <a:avLst/>
            <a:gdLst/>
            <a:ahLst/>
            <a:cxnLst/>
            <a:rect l="l" t="t" r="r" b="b"/>
            <a:pathLst>
              <a:path h="4563745">
                <a:moveTo>
                  <a:pt x="0" y="0"/>
                </a:moveTo>
                <a:lnTo>
                  <a:pt x="0" y="4563211"/>
                </a:lnTo>
              </a:path>
            </a:pathLst>
          </a:custGeom>
          <a:ln w="19050">
            <a:solidFill>
              <a:srgbClr val="A6A6A6"/>
            </a:solidFill>
            <a:prstDash val="sysDash"/>
          </a:ln>
        </p:spPr>
        <p:txBody>
          <a:bodyPr wrap="square" lIns="0" tIns="0" rIns="0" bIns="0" rtlCol="0"/>
          <a:lstStyle/>
          <a:p>
            <a:pPr defTabSz="685800"/>
            <a:endParaRPr sz="1350" kern="0">
              <a:solidFill>
                <a:sysClr val="windowText" lastClr="000000"/>
              </a:solidFill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4571" y="344996"/>
            <a:ext cx="1766888" cy="379431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L="9525">
              <a:spcBef>
                <a:spcPts val="79"/>
              </a:spcBef>
            </a:pPr>
            <a:r>
              <a:rPr spc="-34" dirty="0"/>
              <a:t>Private</a:t>
            </a:r>
            <a:r>
              <a:rPr spc="-124" dirty="0"/>
              <a:t> </a:t>
            </a:r>
            <a:r>
              <a:rPr spc="-19" dirty="0"/>
              <a:t>cloud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909311" y="524637"/>
            <a:ext cx="1935098" cy="3551301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221361" y="1315879"/>
            <a:ext cx="3717131" cy="2502608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266224" marR="366713" indent="-256699" defTabSz="685800">
              <a:spcBef>
                <a:spcPts val="75"/>
              </a:spcBef>
              <a:buSzPct val="89583"/>
              <a:buFont typeface="Arial"/>
              <a:buChar char="•"/>
              <a:tabLst>
                <a:tab pos="266224" algn="l"/>
                <a:tab pos="266700" algn="l"/>
              </a:tabLst>
            </a:pPr>
            <a:r>
              <a:rPr kern="0" spc="-38" dirty="0">
                <a:solidFill>
                  <a:sysClr val="windowText" lastClr="000000"/>
                </a:solidFill>
                <a:latin typeface="Segoe UI"/>
                <a:cs typeface="Segoe UI"/>
              </a:rPr>
              <a:t>Organizations</a:t>
            </a:r>
            <a:r>
              <a:rPr kern="0" spc="-56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kern="0" spc="-38" dirty="0">
                <a:solidFill>
                  <a:sysClr val="windowText" lastClr="000000"/>
                </a:solidFill>
                <a:latin typeface="Segoe UI"/>
                <a:cs typeface="Segoe UI"/>
              </a:rPr>
              <a:t>create</a:t>
            </a:r>
            <a:r>
              <a:rPr kern="0" spc="-83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kern="0" dirty="0">
                <a:solidFill>
                  <a:sysClr val="windowText" lastClr="000000"/>
                </a:solidFill>
                <a:latin typeface="Segoe UI"/>
                <a:cs typeface="Segoe UI"/>
              </a:rPr>
              <a:t>a</a:t>
            </a:r>
            <a:r>
              <a:rPr kern="0" spc="-71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kern="0" spc="-8" dirty="0">
                <a:solidFill>
                  <a:sysClr val="windowText" lastClr="000000"/>
                </a:solidFill>
                <a:latin typeface="Segoe UI"/>
                <a:cs typeface="Segoe UI"/>
              </a:rPr>
              <a:t>cloud </a:t>
            </a:r>
            <a:r>
              <a:rPr kern="0" spc="-38" dirty="0">
                <a:solidFill>
                  <a:sysClr val="windowText" lastClr="000000"/>
                </a:solidFill>
                <a:latin typeface="Segoe UI"/>
                <a:cs typeface="Segoe UI"/>
              </a:rPr>
              <a:t>environment</a:t>
            </a:r>
            <a:r>
              <a:rPr kern="0" spc="-86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kern="0" dirty="0">
                <a:solidFill>
                  <a:sysClr val="windowText" lastClr="000000"/>
                </a:solidFill>
                <a:latin typeface="Segoe UI"/>
                <a:cs typeface="Segoe UI"/>
              </a:rPr>
              <a:t>in</a:t>
            </a:r>
            <a:r>
              <a:rPr kern="0" spc="-86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kern="0" spc="-26" dirty="0">
                <a:solidFill>
                  <a:sysClr val="windowText" lastClr="000000"/>
                </a:solidFill>
                <a:latin typeface="Segoe UI"/>
                <a:cs typeface="Segoe UI"/>
              </a:rPr>
              <a:t>their</a:t>
            </a:r>
            <a:r>
              <a:rPr kern="0" spc="-86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kern="0" spc="-49" dirty="0">
                <a:solidFill>
                  <a:sysClr val="windowText" lastClr="000000"/>
                </a:solidFill>
                <a:latin typeface="Segoe UI"/>
                <a:cs typeface="Segoe UI"/>
              </a:rPr>
              <a:t>datacenter.</a:t>
            </a:r>
            <a:endParaRPr kern="0" dirty="0">
              <a:solidFill>
                <a:sysClr val="windowText" lastClr="000000"/>
              </a:solidFill>
              <a:latin typeface="Segoe UI"/>
              <a:cs typeface="Segoe UI"/>
            </a:endParaRPr>
          </a:p>
          <a:p>
            <a:pPr defTabSz="685800">
              <a:buFont typeface="Arial"/>
              <a:buChar char="•"/>
            </a:pPr>
            <a:endParaRPr kern="0" dirty="0">
              <a:solidFill>
                <a:sysClr val="windowText" lastClr="000000"/>
              </a:solidFill>
              <a:latin typeface="Segoe UI"/>
              <a:cs typeface="Segoe UI"/>
            </a:endParaRPr>
          </a:p>
          <a:p>
            <a:pPr marL="266224" marR="3810" indent="-256699" defTabSz="685800">
              <a:buSzPct val="89583"/>
              <a:buFont typeface="Arial"/>
              <a:buChar char="•"/>
              <a:tabLst>
                <a:tab pos="266224" algn="l"/>
                <a:tab pos="266700" algn="l"/>
              </a:tabLst>
            </a:pPr>
            <a:r>
              <a:rPr kern="0" spc="-38" dirty="0">
                <a:solidFill>
                  <a:sysClr val="windowText" lastClr="000000"/>
                </a:solidFill>
                <a:latin typeface="Segoe UI"/>
                <a:cs typeface="Segoe UI"/>
              </a:rPr>
              <a:t>Organization</a:t>
            </a:r>
            <a:r>
              <a:rPr kern="0" spc="-71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kern="0" dirty="0">
                <a:solidFill>
                  <a:sysClr val="windowText" lastClr="000000"/>
                </a:solidFill>
                <a:latin typeface="Segoe UI"/>
                <a:cs typeface="Segoe UI"/>
              </a:rPr>
              <a:t>is</a:t>
            </a:r>
            <a:r>
              <a:rPr kern="0" spc="-71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kern="0" spc="-38" dirty="0">
                <a:solidFill>
                  <a:sysClr val="windowText" lastClr="000000"/>
                </a:solidFill>
                <a:latin typeface="Segoe UI"/>
                <a:cs typeface="Segoe UI"/>
              </a:rPr>
              <a:t>responsible</a:t>
            </a:r>
            <a:r>
              <a:rPr kern="0" spc="-83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kern="0" spc="-19" dirty="0">
                <a:solidFill>
                  <a:sysClr val="windowText" lastClr="000000"/>
                </a:solidFill>
                <a:latin typeface="Segoe UI"/>
                <a:cs typeface="Segoe UI"/>
              </a:rPr>
              <a:t>for </a:t>
            </a:r>
            <a:r>
              <a:rPr kern="0" spc="-34" dirty="0">
                <a:solidFill>
                  <a:sysClr val="windowText" lastClr="000000"/>
                </a:solidFill>
                <a:latin typeface="Segoe UI"/>
                <a:cs typeface="Segoe UI"/>
              </a:rPr>
              <a:t>operating</a:t>
            </a:r>
            <a:r>
              <a:rPr kern="0" spc="-71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kern="0" spc="-19" dirty="0">
                <a:solidFill>
                  <a:sysClr val="windowText" lastClr="000000"/>
                </a:solidFill>
                <a:latin typeface="Segoe UI"/>
                <a:cs typeface="Segoe UI"/>
              </a:rPr>
              <a:t>the</a:t>
            </a:r>
            <a:r>
              <a:rPr kern="0" spc="-75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kern="0" spc="-26" dirty="0">
                <a:solidFill>
                  <a:sysClr val="windowText" lastClr="000000"/>
                </a:solidFill>
                <a:latin typeface="Segoe UI"/>
                <a:cs typeface="Segoe UI"/>
              </a:rPr>
              <a:t>services</a:t>
            </a:r>
            <a:r>
              <a:rPr kern="0" spc="-86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kern="0" spc="-30" dirty="0">
                <a:solidFill>
                  <a:sysClr val="windowText" lastClr="000000"/>
                </a:solidFill>
                <a:latin typeface="Segoe UI"/>
                <a:cs typeface="Segoe UI"/>
              </a:rPr>
              <a:t>they</a:t>
            </a:r>
            <a:r>
              <a:rPr kern="0" spc="-75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kern="0" spc="-34" dirty="0">
                <a:solidFill>
                  <a:sysClr val="windowText" lastClr="000000"/>
                </a:solidFill>
                <a:latin typeface="Segoe UI"/>
                <a:cs typeface="Segoe UI"/>
              </a:rPr>
              <a:t>provide.</a:t>
            </a:r>
            <a:endParaRPr kern="0" dirty="0">
              <a:solidFill>
                <a:sysClr val="windowText" lastClr="000000"/>
              </a:solidFill>
              <a:latin typeface="Segoe UI"/>
              <a:cs typeface="Segoe UI"/>
            </a:endParaRPr>
          </a:p>
          <a:p>
            <a:pPr defTabSz="685800">
              <a:spcBef>
                <a:spcPts val="8"/>
              </a:spcBef>
              <a:buFont typeface="Arial"/>
              <a:buChar char="•"/>
            </a:pPr>
            <a:endParaRPr kern="0" dirty="0">
              <a:solidFill>
                <a:sysClr val="windowText" lastClr="000000"/>
              </a:solidFill>
              <a:latin typeface="Segoe UI"/>
              <a:cs typeface="Segoe UI"/>
            </a:endParaRPr>
          </a:p>
          <a:p>
            <a:pPr marL="266224" indent="-256699" defTabSz="685800">
              <a:spcBef>
                <a:spcPts val="4"/>
              </a:spcBef>
              <a:buSzPct val="89583"/>
              <a:buFont typeface="Arial"/>
              <a:buChar char="•"/>
              <a:tabLst>
                <a:tab pos="266224" algn="l"/>
                <a:tab pos="266700" algn="l"/>
              </a:tabLst>
            </a:pPr>
            <a:r>
              <a:rPr kern="0" spc="-30" dirty="0">
                <a:solidFill>
                  <a:sysClr val="windowText" lastClr="000000"/>
                </a:solidFill>
                <a:latin typeface="Segoe UI"/>
                <a:cs typeface="Segoe UI"/>
              </a:rPr>
              <a:t>Does</a:t>
            </a:r>
            <a:r>
              <a:rPr kern="0" spc="-83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kern="0" spc="-23" dirty="0">
                <a:solidFill>
                  <a:sysClr val="windowText" lastClr="000000"/>
                </a:solidFill>
                <a:latin typeface="Segoe UI"/>
                <a:cs typeface="Segoe UI"/>
              </a:rPr>
              <a:t>not</a:t>
            </a:r>
            <a:r>
              <a:rPr kern="0" spc="-71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kern="0" spc="-41" dirty="0">
                <a:solidFill>
                  <a:sysClr val="windowText" lastClr="000000"/>
                </a:solidFill>
                <a:latin typeface="Segoe UI"/>
                <a:cs typeface="Segoe UI"/>
              </a:rPr>
              <a:t>provide</a:t>
            </a:r>
            <a:r>
              <a:rPr kern="0" spc="-71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kern="0" spc="-38" dirty="0">
                <a:solidFill>
                  <a:sysClr val="windowText" lastClr="000000"/>
                </a:solidFill>
                <a:latin typeface="Segoe UI"/>
                <a:cs typeface="Segoe UI"/>
              </a:rPr>
              <a:t>access</a:t>
            </a:r>
            <a:r>
              <a:rPr kern="0" spc="-79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kern="0" dirty="0">
                <a:solidFill>
                  <a:sysClr val="windowText" lastClr="000000"/>
                </a:solidFill>
                <a:latin typeface="Segoe UI"/>
                <a:cs typeface="Segoe UI"/>
              </a:rPr>
              <a:t>to</a:t>
            </a:r>
            <a:r>
              <a:rPr kern="0" spc="-68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kern="0" spc="-8" dirty="0">
                <a:solidFill>
                  <a:sysClr val="windowText" lastClr="000000"/>
                </a:solidFill>
                <a:latin typeface="Segoe UI"/>
                <a:cs typeface="Segoe UI"/>
              </a:rPr>
              <a:t>users</a:t>
            </a:r>
            <a:endParaRPr kern="0" dirty="0">
              <a:solidFill>
                <a:sysClr val="windowText" lastClr="000000"/>
              </a:solidFill>
              <a:latin typeface="Segoe UI"/>
              <a:cs typeface="Segoe UI"/>
            </a:endParaRPr>
          </a:p>
          <a:p>
            <a:pPr marL="266700" defTabSz="685800"/>
            <a:r>
              <a:rPr kern="0" spc="-38" dirty="0">
                <a:solidFill>
                  <a:sysClr val="windowText" lastClr="000000"/>
                </a:solidFill>
                <a:latin typeface="Segoe UI"/>
                <a:cs typeface="Segoe UI"/>
              </a:rPr>
              <a:t>outside</a:t>
            </a:r>
            <a:r>
              <a:rPr kern="0" spc="-90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kern="0" spc="-23" dirty="0">
                <a:solidFill>
                  <a:sysClr val="windowText" lastClr="000000"/>
                </a:solidFill>
                <a:latin typeface="Segoe UI"/>
                <a:cs typeface="Segoe UI"/>
              </a:rPr>
              <a:t>of</a:t>
            </a:r>
            <a:r>
              <a:rPr kern="0" spc="-79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kern="0" spc="-15" dirty="0">
                <a:solidFill>
                  <a:sysClr val="windowText" lastClr="000000"/>
                </a:solidFill>
                <a:latin typeface="Segoe UI"/>
                <a:cs typeface="Segoe UI"/>
              </a:rPr>
              <a:t>the</a:t>
            </a:r>
            <a:r>
              <a:rPr kern="0" spc="-79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kern="0" spc="-8" dirty="0">
                <a:solidFill>
                  <a:sysClr val="windowText" lastClr="000000"/>
                </a:solidFill>
                <a:latin typeface="Segoe UI"/>
                <a:cs typeface="Segoe UI"/>
              </a:rPr>
              <a:t>organization.</a:t>
            </a:r>
            <a:endParaRPr lang="nl-BE" kern="0" spc="-8" dirty="0">
              <a:solidFill>
                <a:sysClr val="windowText" lastClr="000000"/>
              </a:solidFill>
              <a:latin typeface="Segoe UI"/>
              <a:cs typeface="Segoe UI"/>
            </a:endParaRPr>
          </a:p>
          <a:p>
            <a:pPr marL="266700" defTabSz="685800"/>
            <a:endParaRPr lang="nl-BE" kern="0" spc="-8" dirty="0">
              <a:solidFill>
                <a:sysClr val="windowText" lastClr="000000"/>
              </a:solidFill>
              <a:latin typeface="Segoe UI"/>
              <a:cs typeface="Segoe UI"/>
            </a:endParaRP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CD1E5D5C-8DB6-6D97-B958-4C2EBD2EFD45}"/>
              </a:ext>
            </a:extLst>
          </p:cNvPr>
          <p:cNvSpPr txBox="1"/>
          <p:nvPr/>
        </p:nvSpPr>
        <p:spPr>
          <a:xfrm>
            <a:off x="-56731" y="4209884"/>
            <a:ext cx="46994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000" dirty="0" err="1"/>
              <a:t>Example</a:t>
            </a:r>
            <a:r>
              <a:rPr lang="nl-BE" sz="2000" dirty="0"/>
              <a:t>: VIC (Virtual IT Company) HOGENT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09193" y="3549777"/>
            <a:ext cx="7411403" cy="56361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2703671" marR="3810" indent="-2694622" defTabSz="685800">
              <a:spcBef>
                <a:spcPts val="75"/>
              </a:spcBef>
            </a:pPr>
            <a:r>
              <a:rPr kern="0" spc="-34" dirty="0">
                <a:solidFill>
                  <a:sysClr val="windowText" lastClr="000000"/>
                </a:solidFill>
                <a:latin typeface="Segoe UI"/>
                <a:cs typeface="Segoe UI"/>
              </a:rPr>
              <a:t>Combines</a:t>
            </a:r>
            <a:r>
              <a:rPr kern="0" spc="-90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b="1" kern="0" spc="-30" dirty="0">
                <a:solidFill>
                  <a:sysClr val="windowText" lastClr="000000"/>
                </a:solidFill>
                <a:latin typeface="Segoe UI"/>
                <a:cs typeface="Segoe UI"/>
              </a:rPr>
              <a:t>Public</a:t>
            </a:r>
            <a:r>
              <a:rPr b="1" kern="0" spc="-94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kern="0" spc="-15" dirty="0">
                <a:solidFill>
                  <a:sysClr val="windowText" lastClr="000000"/>
                </a:solidFill>
                <a:latin typeface="Segoe UI"/>
                <a:cs typeface="Segoe UI"/>
              </a:rPr>
              <a:t>and</a:t>
            </a:r>
            <a:r>
              <a:rPr kern="0" spc="-109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b="1" kern="0" spc="-41" dirty="0">
                <a:solidFill>
                  <a:sysClr val="windowText" lastClr="000000"/>
                </a:solidFill>
                <a:latin typeface="Segoe UI"/>
                <a:cs typeface="Segoe UI"/>
              </a:rPr>
              <a:t>Private</a:t>
            </a:r>
            <a:r>
              <a:rPr b="1" kern="0" spc="-86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kern="0" spc="-30" dirty="0">
                <a:solidFill>
                  <a:sysClr val="windowText" lastClr="000000"/>
                </a:solidFill>
                <a:latin typeface="Segoe UI"/>
                <a:cs typeface="Segoe UI"/>
              </a:rPr>
              <a:t>clouds</a:t>
            </a:r>
            <a:r>
              <a:rPr kern="0" spc="-94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kern="0" dirty="0">
                <a:solidFill>
                  <a:sysClr val="windowText" lastClr="000000"/>
                </a:solidFill>
                <a:latin typeface="Segoe UI"/>
                <a:cs typeface="Segoe UI"/>
              </a:rPr>
              <a:t>to</a:t>
            </a:r>
            <a:r>
              <a:rPr kern="0" spc="-98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kern="0" spc="-23" dirty="0">
                <a:solidFill>
                  <a:sysClr val="windowText" lastClr="000000"/>
                </a:solidFill>
                <a:latin typeface="Segoe UI"/>
                <a:cs typeface="Segoe UI"/>
              </a:rPr>
              <a:t>allow</a:t>
            </a:r>
            <a:r>
              <a:rPr kern="0" spc="-75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kern="0" spc="-34" dirty="0">
                <a:solidFill>
                  <a:sysClr val="windowText" lastClr="000000"/>
                </a:solidFill>
                <a:latin typeface="Segoe UI"/>
                <a:cs typeface="Segoe UI"/>
              </a:rPr>
              <a:t>applications</a:t>
            </a:r>
            <a:r>
              <a:rPr kern="0" spc="-71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kern="0" dirty="0">
                <a:solidFill>
                  <a:sysClr val="windowText" lastClr="000000"/>
                </a:solidFill>
                <a:latin typeface="Segoe UI"/>
                <a:cs typeface="Segoe UI"/>
              </a:rPr>
              <a:t>to</a:t>
            </a:r>
            <a:r>
              <a:rPr kern="0" spc="-86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kern="0" spc="-15" dirty="0">
                <a:solidFill>
                  <a:sysClr val="windowText" lastClr="000000"/>
                </a:solidFill>
                <a:latin typeface="Segoe UI"/>
                <a:cs typeface="Segoe UI"/>
              </a:rPr>
              <a:t>run</a:t>
            </a:r>
            <a:r>
              <a:rPr kern="0" spc="-101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kern="0" dirty="0">
                <a:solidFill>
                  <a:sysClr val="windowText" lastClr="000000"/>
                </a:solidFill>
                <a:latin typeface="Segoe UI"/>
                <a:cs typeface="Segoe UI"/>
              </a:rPr>
              <a:t>in</a:t>
            </a:r>
            <a:r>
              <a:rPr kern="0" spc="-79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kern="0" spc="-19" dirty="0">
                <a:solidFill>
                  <a:sysClr val="windowText" lastClr="000000"/>
                </a:solidFill>
                <a:latin typeface="Segoe UI"/>
                <a:cs typeface="Segoe UI"/>
              </a:rPr>
              <a:t>the</a:t>
            </a:r>
            <a:r>
              <a:rPr kern="0" spc="-101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kern="0" spc="-15" dirty="0">
                <a:solidFill>
                  <a:sysClr val="windowText" lastClr="000000"/>
                </a:solidFill>
                <a:latin typeface="Segoe UI"/>
                <a:cs typeface="Segoe UI"/>
              </a:rPr>
              <a:t>most </a:t>
            </a:r>
            <a:r>
              <a:rPr kern="0" spc="-38" dirty="0">
                <a:solidFill>
                  <a:sysClr val="windowText" lastClr="000000"/>
                </a:solidFill>
                <a:latin typeface="Segoe UI"/>
                <a:cs typeface="Segoe UI"/>
              </a:rPr>
              <a:t>appropriate</a:t>
            </a:r>
            <a:r>
              <a:rPr kern="0" spc="-79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kern="0" spc="-8" dirty="0">
                <a:solidFill>
                  <a:sysClr val="windowText" lastClr="000000"/>
                </a:solidFill>
                <a:latin typeface="Segoe UI"/>
                <a:cs typeface="Segoe UI"/>
              </a:rPr>
              <a:t>location.</a:t>
            </a:r>
            <a:endParaRPr kern="0">
              <a:solidFill>
                <a:sysClr val="windowText" lastClr="000000"/>
              </a:solidFill>
              <a:latin typeface="Segoe UI"/>
              <a:cs typeface="Segoe U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34050" y="452812"/>
            <a:ext cx="5389484" cy="2781272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04571" y="344996"/>
            <a:ext cx="1757363" cy="379431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L="9525">
              <a:spcBef>
                <a:spcPts val="79"/>
              </a:spcBef>
            </a:pPr>
            <a:r>
              <a:rPr spc="-26" dirty="0">
                <a:solidFill>
                  <a:srgbClr val="2F2F2F"/>
                </a:solidFill>
              </a:rPr>
              <a:t>Hybrid</a:t>
            </a:r>
            <a:r>
              <a:rPr spc="-135" dirty="0">
                <a:solidFill>
                  <a:srgbClr val="2F2F2F"/>
                </a:solidFill>
              </a:rPr>
              <a:t> </a:t>
            </a:r>
            <a:r>
              <a:rPr spc="-19" dirty="0">
                <a:solidFill>
                  <a:srgbClr val="2F2F2F"/>
                </a:solidFill>
              </a:rPr>
              <a:t>cloud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8429" y="258747"/>
            <a:ext cx="6143268" cy="379431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L="9525">
              <a:spcBef>
                <a:spcPts val="79"/>
              </a:spcBef>
            </a:pPr>
            <a:r>
              <a:rPr spc="-23" dirty="0"/>
              <a:t>Cloud</a:t>
            </a:r>
            <a:r>
              <a:rPr spc="-139" dirty="0"/>
              <a:t> </a:t>
            </a:r>
            <a:r>
              <a:rPr spc="-23" dirty="0"/>
              <a:t>model</a:t>
            </a:r>
            <a:r>
              <a:rPr spc="-124" dirty="0"/>
              <a:t> </a:t>
            </a:r>
            <a:r>
              <a:rPr spc="-30" dirty="0"/>
              <a:t>comparison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3372946" y="1188672"/>
            <a:ext cx="5452586" cy="786765"/>
            <a:chOff x="4497260" y="1584896"/>
            <a:chExt cx="7270115" cy="1049020"/>
          </a:xfrm>
        </p:grpSpPr>
        <p:sp>
          <p:nvSpPr>
            <p:cNvPr id="4" name="object 4"/>
            <p:cNvSpPr/>
            <p:nvPr/>
          </p:nvSpPr>
          <p:spPr>
            <a:xfrm>
              <a:off x="4502657" y="1590293"/>
              <a:ext cx="7259320" cy="1038225"/>
            </a:xfrm>
            <a:custGeom>
              <a:avLst/>
              <a:gdLst/>
              <a:ahLst/>
              <a:cxnLst/>
              <a:rect l="l" t="t" r="r" b="b"/>
              <a:pathLst>
                <a:path w="7259320" h="1038225">
                  <a:moveTo>
                    <a:pt x="7085838" y="0"/>
                  </a:moveTo>
                  <a:lnTo>
                    <a:pt x="0" y="0"/>
                  </a:lnTo>
                  <a:lnTo>
                    <a:pt x="0" y="1037843"/>
                  </a:lnTo>
                  <a:lnTo>
                    <a:pt x="7085838" y="1037843"/>
                  </a:lnTo>
                  <a:lnTo>
                    <a:pt x="7131811" y="1031663"/>
                  </a:lnTo>
                  <a:lnTo>
                    <a:pt x="7173129" y="1014221"/>
                  </a:lnTo>
                  <a:lnTo>
                    <a:pt x="7208138" y="987170"/>
                  </a:lnTo>
                  <a:lnTo>
                    <a:pt x="7235190" y="952161"/>
                  </a:lnTo>
                  <a:lnTo>
                    <a:pt x="7252631" y="910843"/>
                  </a:lnTo>
                  <a:lnTo>
                    <a:pt x="7258811" y="864869"/>
                  </a:lnTo>
                  <a:lnTo>
                    <a:pt x="7258811" y="172973"/>
                  </a:lnTo>
                  <a:lnTo>
                    <a:pt x="7252631" y="127000"/>
                  </a:lnTo>
                  <a:lnTo>
                    <a:pt x="7235190" y="85682"/>
                  </a:lnTo>
                  <a:lnTo>
                    <a:pt x="7208138" y="50673"/>
                  </a:lnTo>
                  <a:lnTo>
                    <a:pt x="7173129" y="23622"/>
                  </a:lnTo>
                  <a:lnTo>
                    <a:pt x="7131811" y="6180"/>
                  </a:lnTo>
                  <a:lnTo>
                    <a:pt x="7085838" y="0"/>
                  </a:lnTo>
                  <a:close/>
                </a:path>
              </a:pathLst>
            </a:custGeom>
            <a:solidFill>
              <a:srgbClr val="CACACF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pPr defTabSz="685800"/>
              <a:endParaRPr sz="135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4502657" y="1590293"/>
              <a:ext cx="7259320" cy="1038225"/>
            </a:xfrm>
            <a:custGeom>
              <a:avLst/>
              <a:gdLst/>
              <a:ahLst/>
              <a:cxnLst/>
              <a:rect l="l" t="t" r="r" b="b"/>
              <a:pathLst>
                <a:path w="7259320" h="1038225">
                  <a:moveTo>
                    <a:pt x="7258811" y="172973"/>
                  </a:moveTo>
                  <a:lnTo>
                    <a:pt x="7258811" y="864869"/>
                  </a:lnTo>
                  <a:lnTo>
                    <a:pt x="7252631" y="910843"/>
                  </a:lnTo>
                  <a:lnTo>
                    <a:pt x="7235190" y="952161"/>
                  </a:lnTo>
                  <a:lnTo>
                    <a:pt x="7208138" y="987170"/>
                  </a:lnTo>
                  <a:lnTo>
                    <a:pt x="7173129" y="1014221"/>
                  </a:lnTo>
                  <a:lnTo>
                    <a:pt x="7131811" y="1031663"/>
                  </a:lnTo>
                  <a:lnTo>
                    <a:pt x="7085838" y="1037843"/>
                  </a:lnTo>
                  <a:lnTo>
                    <a:pt x="0" y="1037843"/>
                  </a:lnTo>
                  <a:lnTo>
                    <a:pt x="0" y="0"/>
                  </a:lnTo>
                  <a:lnTo>
                    <a:pt x="7085838" y="0"/>
                  </a:lnTo>
                  <a:lnTo>
                    <a:pt x="7131811" y="6180"/>
                  </a:lnTo>
                  <a:lnTo>
                    <a:pt x="7173129" y="23622"/>
                  </a:lnTo>
                  <a:lnTo>
                    <a:pt x="7208138" y="50673"/>
                  </a:lnTo>
                  <a:lnTo>
                    <a:pt x="7235190" y="85682"/>
                  </a:lnTo>
                  <a:lnTo>
                    <a:pt x="7252631" y="127000"/>
                  </a:lnTo>
                  <a:lnTo>
                    <a:pt x="7258811" y="172973"/>
                  </a:lnTo>
                  <a:close/>
                </a:path>
              </a:pathLst>
            </a:custGeom>
            <a:ln w="10795">
              <a:solidFill>
                <a:srgbClr val="CACACF"/>
              </a:solidFill>
            </a:ln>
          </p:spPr>
          <p:txBody>
            <a:bodyPr wrap="square" lIns="0" tIns="0" rIns="0" bIns="0" rtlCol="0"/>
            <a:lstStyle/>
            <a:p>
              <a:pPr defTabSz="685800"/>
              <a:endParaRPr sz="1350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3415855" y="1208417"/>
            <a:ext cx="4376738" cy="707404"/>
          </a:xfrm>
          <a:prstGeom prst="rect">
            <a:avLst/>
          </a:prstGeom>
        </p:spPr>
        <p:txBody>
          <a:bodyPr vert="horz" wrap="square" lIns="0" tIns="41433" rIns="0" bIns="0" rtlCol="0">
            <a:spAutoFit/>
          </a:bodyPr>
          <a:lstStyle/>
          <a:p>
            <a:pPr marL="138589" indent="-129540" defTabSz="685800">
              <a:spcBef>
                <a:spcPts val="326"/>
              </a:spcBef>
              <a:buFontTx/>
              <a:buChar char="•"/>
              <a:tabLst>
                <a:tab pos="139065" algn="l"/>
              </a:tabLst>
            </a:pPr>
            <a:r>
              <a:rPr sz="1275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No</a:t>
            </a:r>
            <a:r>
              <a:rPr sz="1275" kern="0" spc="-26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1275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capital</a:t>
            </a:r>
            <a:r>
              <a:rPr sz="1275" kern="0" spc="-26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1275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expenditures</a:t>
            </a:r>
            <a:r>
              <a:rPr sz="1275" kern="0" spc="-19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1275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to</a:t>
            </a:r>
            <a:r>
              <a:rPr sz="1275" kern="0" spc="-19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1275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scale</a:t>
            </a:r>
            <a:r>
              <a:rPr sz="1275" kern="0" spc="-30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1275" kern="0" spc="-19" dirty="0">
                <a:solidFill>
                  <a:sysClr val="windowText" lastClr="000000"/>
                </a:solidFill>
                <a:latin typeface="Segoe UI"/>
                <a:cs typeface="Segoe UI"/>
              </a:rPr>
              <a:t>up.</a:t>
            </a:r>
            <a:endParaRPr sz="1275" kern="0">
              <a:solidFill>
                <a:sysClr val="windowText" lastClr="000000"/>
              </a:solidFill>
              <a:latin typeface="Segoe UI"/>
              <a:cs typeface="Segoe UI"/>
            </a:endParaRPr>
          </a:p>
          <a:p>
            <a:pPr marL="138589" indent="-129540" defTabSz="685800">
              <a:spcBef>
                <a:spcPts val="251"/>
              </a:spcBef>
              <a:buFontTx/>
              <a:buChar char="•"/>
              <a:tabLst>
                <a:tab pos="139065" algn="l"/>
              </a:tabLst>
            </a:pPr>
            <a:r>
              <a:rPr sz="1275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Applications</a:t>
            </a:r>
            <a:r>
              <a:rPr sz="1275" kern="0" spc="-30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1275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can</a:t>
            </a:r>
            <a:r>
              <a:rPr sz="1275" kern="0" spc="-23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1275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be</a:t>
            </a:r>
            <a:r>
              <a:rPr sz="1275" kern="0" spc="-23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1275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quickly</a:t>
            </a:r>
            <a:r>
              <a:rPr sz="1275" kern="0" spc="-26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1275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provisioned</a:t>
            </a:r>
            <a:r>
              <a:rPr sz="1275" kern="0" spc="-15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1275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and</a:t>
            </a:r>
            <a:r>
              <a:rPr sz="1275" kern="0" spc="-11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1275" kern="0" spc="-8" dirty="0">
                <a:solidFill>
                  <a:sysClr val="windowText" lastClr="000000"/>
                </a:solidFill>
                <a:latin typeface="Segoe UI"/>
                <a:cs typeface="Segoe UI"/>
              </a:rPr>
              <a:t>deprovisioned.</a:t>
            </a:r>
            <a:endParaRPr sz="1275" kern="0">
              <a:solidFill>
                <a:sysClr val="windowText" lastClr="000000"/>
              </a:solidFill>
              <a:latin typeface="Segoe UI"/>
              <a:cs typeface="Segoe UI"/>
            </a:endParaRPr>
          </a:p>
          <a:p>
            <a:pPr marL="138589" indent="-129540" defTabSz="685800">
              <a:spcBef>
                <a:spcPts val="251"/>
              </a:spcBef>
              <a:buFontTx/>
              <a:buChar char="•"/>
              <a:tabLst>
                <a:tab pos="139065" algn="l"/>
              </a:tabLst>
            </a:pPr>
            <a:r>
              <a:rPr sz="1275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Organizations</a:t>
            </a:r>
            <a:r>
              <a:rPr sz="1275" kern="0" spc="-19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1275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pay</a:t>
            </a:r>
            <a:r>
              <a:rPr sz="1275" kern="0" spc="-34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1275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only</a:t>
            </a:r>
            <a:r>
              <a:rPr sz="1275" kern="0" spc="-23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1275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for</a:t>
            </a:r>
            <a:r>
              <a:rPr sz="1275" kern="0" spc="-23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1275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what</a:t>
            </a:r>
            <a:r>
              <a:rPr sz="1275" kern="0" spc="-34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1275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they</a:t>
            </a:r>
            <a:r>
              <a:rPr sz="1275" kern="0" spc="-19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1275" kern="0" spc="-15" dirty="0">
                <a:solidFill>
                  <a:sysClr val="windowText" lastClr="000000"/>
                </a:solidFill>
                <a:latin typeface="Segoe UI"/>
                <a:cs typeface="Segoe UI"/>
              </a:rPr>
              <a:t>use.</a:t>
            </a:r>
            <a:endParaRPr sz="1275" kern="0">
              <a:solidFill>
                <a:sysClr val="windowText" lastClr="000000"/>
              </a:solidFill>
              <a:latin typeface="Segoe UI"/>
              <a:cs typeface="Segoe U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308467" y="1089136"/>
            <a:ext cx="3075146" cy="986790"/>
            <a:chOff x="411289" y="1452181"/>
            <a:chExt cx="4100195" cy="1315720"/>
          </a:xfrm>
        </p:grpSpPr>
        <p:sp>
          <p:nvSpPr>
            <p:cNvPr id="8" name="object 8"/>
            <p:cNvSpPr/>
            <p:nvPr/>
          </p:nvSpPr>
          <p:spPr>
            <a:xfrm>
              <a:off x="419861" y="1460754"/>
              <a:ext cx="4083050" cy="1298575"/>
            </a:xfrm>
            <a:custGeom>
              <a:avLst/>
              <a:gdLst/>
              <a:ahLst/>
              <a:cxnLst/>
              <a:rect l="l" t="t" r="r" b="b"/>
              <a:pathLst>
                <a:path w="4083050" h="1298575">
                  <a:moveTo>
                    <a:pt x="3866388" y="0"/>
                  </a:moveTo>
                  <a:lnTo>
                    <a:pt x="216408" y="0"/>
                  </a:lnTo>
                  <a:lnTo>
                    <a:pt x="166787" y="5716"/>
                  </a:lnTo>
                  <a:lnTo>
                    <a:pt x="121236" y="21998"/>
                  </a:lnTo>
                  <a:lnTo>
                    <a:pt x="81055" y="47546"/>
                  </a:lnTo>
                  <a:lnTo>
                    <a:pt x="47542" y="81060"/>
                  </a:lnTo>
                  <a:lnTo>
                    <a:pt x="21995" y="121242"/>
                  </a:lnTo>
                  <a:lnTo>
                    <a:pt x="5715" y="166791"/>
                  </a:lnTo>
                  <a:lnTo>
                    <a:pt x="0" y="216408"/>
                  </a:lnTo>
                  <a:lnTo>
                    <a:pt x="0" y="1082040"/>
                  </a:lnTo>
                  <a:lnTo>
                    <a:pt x="5715" y="1131656"/>
                  </a:lnTo>
                  <a:lnTo>
                    <a:pt x="21995" y="1177205"/>
                  </a:lnTo>
                  <a:lnTo>
                    <a:pt x="47542" y="1217387"/>
                  </a:lnTo>
                  <a:lnTo>
                    <a:pt x="81055" y="1250901"/>
                  </a:lnTo>
                  <a:lnTo>
                    <a:pt x="121236" y="1276449"/>
                  </a:lnTo>
                  <a:lnTo>
                    <a:pt x="166787" y="1292731"/>
                  </a:lnTo>
                  <a:lnTo>
                    <a:pt x="216408" y="1298448"/>
                  </a:lnTo>
                  <a:lnTo>
                    <a:pt x="3866388" y="1298448"/>
                  </a:lnTo>
                  <a:lnTo>
                    <a:pt x="3916004" y="1292731"/>
                  </a:lnTo>
                  <a:lnTo>
                    <a:pt x="3961553" y="1276449"/>
                  </a:lnTo>
                  <a:lnTo>
                    <a:pt x="4001735" y="1250901"/>
                  </a:lnTo>
                  <a:lnTo>
                    <a:pt x="4035249" y="1217387"/>
                  </a:lnTo>
                  <a:lnTo>
                    <a:pt x="4060797" y="1177205"/>
                  </a:lnTo>
                  <a:lnTo>
                    <a:pt x="4077079" y="1131656"/>
                  </a:lnTo>
                  <a:lnTo>
                    <a:pt x="4082796" y="1082040"/>
                  </a:lnTo>
                  <a:lnTo>
                    <a:pt x="4082796" y="216408"/>
                  </a:lnTo>
                  <a:lnTo>
                    <a:pt x="4077079" y="166791"/>
                  </a:lnTo>
                  <a:lnTo>
                    <a:pt x="4060797" y="121242"/>
                  </a:lnTo>
                  <a:lnTo>
                    <a:pt x="4035249" y="81060"/>
                  </a:lnTo>
                  <a:lnTo>
                    <a:pt x="4001735" y="47546"/>
                  </a:lnTo>
                  <a:lnTo>
                    <a:pt x="3961553" y="21998"/>
                  </a:lnTo>
                  <a:lnTo>
                    <a:pt x="3916004" y="5716"/>
                  </a:lnTo>
                  <a:lnTo>
                    <a:pt x="3866388" y="0"/>
                  </a:lnTo>
                  <a:close/>
                </a:path>
              </a:pathLst>
            </a:custGeom>
            <a:solidFill>
              <a:srgbClr val="000041"/>
            </a:solidFill>
          </p:spPr>
          <p:txBody>
            <a:bodyPr wrap="square" lIns="0" tIns="0" rIns="0" bIns="0" rtlCol="0"/>
            <a:lstStyle/>
            <a:p>
              <a:pPr defTabSz="685800"/>
              <a:endParaRPr sz="135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419861" y="1460754"/>
              <a:ext cx="4083050" cy="1298575"/>
            </a:xfrm>
            <a:custGeom>
              <a:avLst/>
              <a:gdLst/>
              <a:ahLst/>
              <a:cxnLst/>
              <a:rect l="l" t="t" r="r" b="b"/>
              <a:pathLst>
                <a:path w="4083050" h="1298575">
                  <a:moveTo>
                    <a:pt x="0" y="216408"/>
                  </a:moveTo>
                  <a:lnTo>
                    <a:pt x="5715" y="166791"/>
                  </a:lnTo>
                  <a:lnTo>
                    <a:pt x="21995" y="121242"/>
                  </a:lnTo>
                  <a:lnTo>
                    <a:pt x="47542" y="81060"/>
                  </a:lnTo>
                  <a:lnTo>
                    <a:pt x="81055" y="47546"/>
                  </a:lnTo>
                  <a:lnTo>
                    <a:pt x="121236" y="21998"/>
                  </a:lnTo>
                  <a:lnTo>
                    <a:pt x="166787" y="5716"/>
                  </a:lnTo>
                  <a:lnTo>
                    <a:pt x="216408" y="0"/>
                  </a:lnTo>
                  <a:lnTo>
                    <a:pt x="3866388" y="0"/>
                  </a:lnTo>
                  <a:lnTo>
                    <a:pt x="3916004" y="5716"/>
                  </a:lnTo>
                  <a:lnTo>
                    <a:pt x="3961553" y="21998"/>
                  </a:lnTo>
                  <a:lnTo>
                    <a:pt x="4001735" y="47546"/>
                  </a:lnTo>
                  <a:lnTo>
                    <a:pt x="4035249" y="81060"/>
                  </a:lnTo>
                  <a:lnTo>
                    <a:pt x="4060797" y="121242"/>
                  </a:lnTo>
                  <a:lnTo>
                    <a:pt x="4077079" y="166791"/>
                  </a:lnTo>
                  <a:lnTo>
                    <a:pt x="4082796" y="216408"/>
                  </a:lnTo>
                  <a:lnTo>
                    <a:pt x="4082796" y="1082040"/>
                  </a:lnTo>
                  <a:lnTo>
                    <a:pt x="4077079" y="1131656"/>
                  </a:lnTo>
                  <a:lnTo>
                    <a:pt x="4060797" y="1177205"/>
                  </a:lnTo>
                  <a:lnTo>
                    <a:pt x="4035249" y="1217387"/>
                  </a:lnTo>
                  <a:lnTo>
                    <a:pt x="4001735" y="1250901"/>
                  </a:lnTo>
                  <a:lnTo>
                    <a:pt x="3961553" y="1276449"/>
                  </a:lnTo>
                  <a:lnTo>
                    <a:pt x="3916004" y="1292731"/>
                  </a:lnTo>
                  <a:lnTo>
                    <a:pt x="3866388" y="1298448"/>
                  </a:lnTo>
                  <a:lnTo>
                    <a:pt x="216408" y="1298448"/>
                  </a:lnTo>
                  <a:lnTo>
                    <a:pt x="166787" y="1292731"/>
                  </a:lnTo>
                  <a:lnTo>
                    <a:pt x="121236" y="1276449"/>
                  </a:lnTo>
                  <a:lnTo>
                    <a:pt x="81055" y="1250901"/>
                  </a:lnTo>
                  <a:lnTo>
                    <a:pt x="47542" y="1217387"/>
                  </a:lnTo>
                  <a:lnTo>
                    <a:pt x="21995" y="1177205"/>
                  </a:lnTo>
                  <a:lnTo>
                    <a:pt x="5715" y="1131656"/>
                  </a:lnTo>
                  <a:lnTo>
                    <a:pt x="0" y="1082040"/>
                  </a:lnTo>
                  <a:lnTo>
                    <a:pt x="0" y="216408"/>
                  </a:lnTo>
                  <a:close/>
                </a:path>
              </a:pathLst>
            </a:custGeom>
            <a:ln w="1714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685800"/>
              <a:endParaRPr sz="1350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1203008" y="1422845"/>
            <a:ext cx="1283970" cy="2866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 defTabSz="685800">
              <a:spcBef>
                <a:spcPts val="75"/>
              </a:spcBef>
            </a:pPr>
            <a:r>
              <a:rPr kern="0" dirty="0">
                <a:solidFill>
                  <a:srgbClr val="FFFFFF"/>
                </a:solidFill>
                <a:latin typeface="Segoe UI"/>
                <a:cs typeface="Segoe UI"/>
              </a:rPr>
              <a:t>Public</a:t>
            </a:r>
            <a:r>
              <a:rPr kern="0" spc="-19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kern="0" spc="-8" dirty="0">
                <a:solidFill>
                  <a:srgbClr val="FFFFFF"/>
                </a:solidFill>
                <a:latin typeface="Segoe UI"/>
                <a:cs typeface="Segoe UI"/>
              </a:rPr>
              <a:t>Cloud</a:t>
            </a:r>
            <a:endParaRPr kern="0">
              <a:solidFill>
                <a:sysClr val="windowText" lastClr="000000"/>
              </a:solidFill>
              <a:latin typeface="Segoe UI"/>
              <a:cs typeface="Segoe UI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3372946" y="2210514"/>
            <a:ext cx="5452586" cy="787718"/>
            <a:chOff x="4497260" y="2947352"/>
            <a:chExt cx="7270115" cy="1050290"/>
          </a:xfrm>
        </p:grpSpPr>
        <p:sp>
          <p:nvSpPr>
            <p:cNvPr id="12" name="object 12"/>
            <p:cNvSpPr/>
            <p:nvPr/>
          </p:nvSpPr>
          <p:spPr>
            <a:xfrm>
              <a:off x="4502657" y="2952749"/>
              <a:ext cx="7259320" cy="1039494"/>
            </a:xfrm>
            <a:custGeom>
              <a:avLst/>
              <a:gdLst/>
              <a:ahLst/>
              <a:cxnLst/>
              <a:rect l="l" t="t" r="r" b="b"/>
              <a:pathLst>
                <a:path w="7259320" h="1039495">
                  <a:moveTo>
                    <a:pt x="7085584" y="0"/>
                  </a:moveTo>
                  <a:lnTo>
                    <a:pt x="0" y="0"/>
                  </a:lnTo>
                  <a:lnTo>
                    <a:pt x="0" y="1039368"/>
                  </a:lnTo>
                  <a:lnTo>
                    <a:pt x="7085584" y="1039368"/>
                  </a:lnTo>
                  <a:lnTo>
                    <a:pt x="7131620" y="1033177"/>
                  </a:lnTo>
                  <a:lnTo>
                    <a:pt x="7172997" y="1015708"/>
                  </a:lnTo>
                  <a:lnTo>
                    <a:pt x="7208059" y="988615"/>
                  </a:lnTo>
                  <a:lnTo>
                    <a:pt x="7235152" y="953553"/>
                  </a:lnTo>
                  <a:lnTo>
                    <a:pt x="7252621" y="912176"/>
                  </a:lnTo>
                  <a:lnTo>
                    <a:pt x="7258811" y="866139"/>
                  </a:lnTo>
                  <a:lnTo>
                    <a:pt x="7258811" y="173227"/>
                  </a:lnTo>
                  <a:lnTo>
                    <a:pt x="7252621" y="127191"/>
                  </a:lnTo>
                  <a:lnTo>
                    <a:pt x="7235152" y="85814"/>
                  </a:lnTo>
                  <a:lnTo>
                    <a:pt x="7208059" y="50752"/>
                  </a:lnTo>
                  <a:lnTo>
                    <a:pt x="7172997" y="23659"/>
                  </a:lnTo>
                  <a:lnTo>
                    <a:pt x="7131620" y="6190"/>
                  </a:lnTo>
                  <a:lnTo>
                    <a:pt x="7085584" y="0"/>
                  </a:lnTo>
                  <a:close/>
                </a:path>
              </a:pathLst>
            </a:custGeom>
            <a:solidFill>
              <a:srgbClr val="CACACF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pPr defTabSz="685800"/>
              <a:endParaRPr sz="135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4502657" y="2952749"/>
              <a:ext cx="7259320" cy="1039494"/>
            </a:xfrm>
            <a:custGeom>
              <a:avLst/>
              <a:gdLst/>
              <a:ahLst/>
              <a:cxnLst/>
              <a:rect l="l" t="t" r="r" b="b"/>
              <a:pathLst>
                <a:path w="7259320" h="1039495">
                  <a:moveTo>
                    <a:pt x="7258811" y="173227"/>
                  </a:moveTo>
                  <a:lnTo>
                    <a:pt x="7258811" y="866139"/>
                  </a:lnTo>
                  <a:lnTo>
                    <a:pt x="7252621" y="912176"/>
                  </a:lnTo>
                  <a:lnTo>
                    <a:pt x="7235152" y="953553"/>
                  </a:lnTo>
                  <a:lnTo>
                    <a:pt x="7208059" y="988615"/>
                  </a:lnTo>
                  <a:lnTo>
                    <a:pt x="7172997" y="1015708"/>
                  </a:lnTo>
                  <a:lnTo>
                    <a:pt x="7131620" y="1033177"/>
                  </a:lnTo>
                  <a:lnTo>
                    <a:pt x="7085584" y="1039368"/>
                  </a:lnTo>
                  <a:lnTo>
                    <a:pt x="0" y="1039368"/>
                  </a:lnTo>
                  <a:lnTo>
                    <a:pt x="0" y="0"/>
                  </a:lnTo>
                  <a:lnTo>
                    <a:pt x="7085584" y="0"/>
                  </a:lnTo>
                  <a:lnTo>
                    <a:pt x="7131620" y="6190"/>
                  </a:lnTo>
                  <a:lnTo>
                    <a:pt x="7172997" y="23659"/>
                  </a:lnTo>
                  <a:lnTo>
                    <a:pt x="7208059" y="50752"/>
                  </a:lnTo>
                  <a:lnTo>
                    <a:pt x="7235152" y="85814"/>
                  </a:lnTo>
                  <a:lnTo>
                    <a:pt x="7252621" y="127191"/>
                  </a:lnTo>
                  <a:lnTo>
                    <a:pt x="7258811" y="173227"/>
                  </a:lnTo>
                  <a:close/>
                </a:path>
              </a:pathLst>
            </a:custGeom>
            <a:ln w="10795">
              <a:solidFill>
                <a:srgbClr val="CACACF"/>
              </a:solidFill>
            </a:ln>
          </p:spPr>
          <p:txBody>
            <a:bodyPr wrap="square" lIns="0" tIns="0" rIns="0" bIns="0" rtlCol="0"/>
            <a:lstStyle/>
            <a:p>
              <a:pPr defTabSz="685800"/>
              <a:endParaRPr sz="1350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3415855" y="2231212"/>
            <a:ext cx="5141594" cy="707404"/>
          </a:xfrm>
          <a:prstGeom prst="rect">
            <a:avLst/>
          </a:prstGeom>
        </p:spPr>
        <p:txBody>
          <a:bodyPr vert="horz" wrap="square" lIns="0" tIns="41433" rIns="0" bIns="0" rtlCol="0">
            <a:spAutoFit/>
          </a:bodyPr>
          <a:lstStyle/>
          <a:p>
            <a:pPr marL="138589" indent="-129540" defTabSz="685800">
              <a:spcBef>
                <a:spcPts val="326"/>
              </a:spcBef>
              <a:buFontTx/>
              <a:buChar char="•"/>
              <a:tabLst>
                <a:tab pos="139065" algn="l"/>
              </a:tabLst>
            </a:pPr>
            <a:r>
              <a:rPr sz="1275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Hardware</a:t>
            </a:r>
            <a:r>
              <a:rPr sz="1275" kern="0" spc="-34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1275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must</a:t>
            </a:r>
            <a:r>
              <a:rPr sz="1275" kern="0" spc="-15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1275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be</a:t>
            </a:r>
            <a:r>
              <a:rPr sz="1275" kern="0" spc="-15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1275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purchased</a:t>
            </a:r>
            <a:r>
              <a:rPr sz="1275" kern="0" spc="-15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1275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for</a:t>
            </a:r>
            <a:r>
              <a:rPr sz="1275" kern="0" spc="-11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1275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start-up</a:t>
            </a:r>
            <a:r>
              <a:rPr sz="1275" kern="0" spc="-23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1275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and</a:t>
            </a:r>
            <a:r>
              <a:rPr sz="1275" kern="0" spc="-8" dirty="0">
                <a:solidFill>
                  <a:sysClr val="windowText" lastClr="000000"/>
                </a:solidFill>
                <a:latin typeface="Segoe UI"/>
                <a:cs typeface="Segoe UI"/>
              </a:rPr>
              <a:t> maintenance.</a:t>
            </a:r>
            <a:endParaRPr sz="1275" kern="0" dirty="0">
              <a:solidFill>
                <a:sysClr val="windowText" lastClr="000000"/>
              </a:solidFill>
              <a:latin typeface="Segoe UI"/>
              <a:cs typeface="Segoe UI"/>
            </a:endParaRPr>
          </a:p>
          <a:p>
            <a:pPr marL="138589" indent="-129540" defTabSz="685800">
              <a:spcBef>
                <a:spcPts val="251"/>
              </a:spcBef>
              <a:buFontTx/>
              <a:buChar char="•"/>
              <a:tabLst>
                <a:tab pos="139065" algn="l"/>
              </a:tabLst>
            </a:pPr>
            <a:r>
              <a:rPr sz="1275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Organizations</a:t>
            </a:r>
            <a:r>
              <a:rPr sz="1275" kern="0" spc="-38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1275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have</a:t>
            </a:r>
            <a:r>
              <a:rPr sz="1275" kern="0" spc="-30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1275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co</a:t>
            </a:r>
            <a:r>
              <a:rPr lang="nl-BE" sz="1275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m</a:t>
            </a:r>
            <a:r>
              <a:rPr sz="1275" kern="0" dirty="0" err="1">
                <a:solidFill>
                  <a:sysClr val="windowText" lastClr="000000"/>
                </a:solidFill>
                <a:latin typeface="Segoe UI"/>
                <a:cs typeface="Segoe UI"/>
              </a:rPr>
              <a:t>plete</a:t>
            </a:r>
            <a:r>
              <a:rPr sz="1275" kern="0" spc="-30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1275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control</a:t>
            </a:r>
            <a:r>
              <a:rPr sz="1275" kern="0" spc="-38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1275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over</a:t>
            </a:r>
            <a:r>
              <a:rPr sz="1275" kern="0" spc="-34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1275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resources</a:t>
            </a:r>
            <a:r>
              <a:rPr sz="1275" kern="0" spc="-26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1275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and</a:t>
            </a:r>
            <a:r>
              <a:rPr sz="1275" kern="0" spc="-34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1275" kern="0" spc="-8" dirty="0">
                <a:solidFill>
                  <a:sysClr val="windowText" lastClr="000000"/>
                </a:solidFill>
                <a:latin typeface="Segoe UI"/>
                <a:cs typeface="Segoe UI"/>
              </a:rPr>
              <a:t>security.</a:t>
            </a:r>
            <a:endParaRPr sz="1275" kern="0" dirty="0">
              <a:solidFill>
                <a:sysClr val="windowText" lastClr="000000"/>
              </a:solidFill>
              <a:latin typeface="Segoe UI"/>
              <a:cs typeface="Segoe UI"/>
            </a:endParaRPr>
          </a:p>
          <a:p>
            <a:pPr marL="138589" indent="-129540" defTabSz="685800">
              <a:spcBef>
                <a:spcPts val="251"/>
              </a:spcBef>
              <a:buFontTx/>
              <a:buChar char="•"/>
              <a:tabLst>
                <a:tab pos="139065" algn="l"/>
              </a:tabLst>
            </a:pPr>
            <a:r>
              <a:rPr sz="1275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Organizations</a:t>
            </a:r>
            <a:r>
              <a:rPr sz="1275" kern="0" spc="-49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1275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are</a:t>
            </a:r>
            <a:r>
              <a:rPr sz="1275" kern="0" spc="-41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1275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responsible</a:t>
            </a:r>
            <a:r>
              <a:rPr sz="1275" kern="0" spc="-34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1275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for</a:t>
            </a:r>
            <a:r>
              <a:rPr sz="1275" kern="0" spc="-49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1275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hardware</a:t>
            </a:r>
            <a:r>
              <a:rPr sz="1275" kern="0" spc="-41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1275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maintenance</a:t>
            </a:r>
            <a:r>
              <a:rPr sz="1275" kern="0" spc="-41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1275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and</a:t>
            </a:r>
            <a:r>
              <a:rPr sz="1275" kern="0" spc="-38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1275" kern="0" spc="-8" dirty="0">
                <a:solidFill>
                  <a:sysClr val="windowText" lastClr="000000"/>
                </a:solidFill>
                <a:latin typeface="Segoe UI"/>
                <a:cs typeface="Segoe UI"/>
              </a:rPr>
              <a:t>updates.</a:t>
            </a:r>
            <a:endParaRPr sz="1275" kern="0" dirty="0">
              <a:solidFill>
                <a:sysClr val="windowText" lastClr="000000"/>
              </a:solidFill>
              <a:latin typeface="Segoe UI"/>
              <a:cs typeface="Segoe UI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308467" y="2110978"/>
            <a:ext cx="3075146" cy="986790"/>
            <a:chOff x="411289" y="2814637"/>
            <a:chExt cx="4100195" cy="1315720"/>
          </a:xfrm>
        </p:grpSpPr>
        <p:sp>
          <p:nvSpPr>
            <p:cNvPr id="16" name="object 16"/>
            <p:cNvSpPr/>
            <p:nvPr/>
          </p:nvSpPr>
          <p:spPr>
            <a:xfrm>
              <a:off x="419861" y="2823210"/>
              <a:ext cx="4083050" cy="1298575"/>
            </a:xfrm>
            <a:custGeom>
              <a:avLst/>
              <a:gdLst/>
              <a:ahLst/>
              <a:cxnLst/>
              <a:rect l="l" t="t" r="r" b="b"/>
              <a:pathLst>
                <a:path w="4083050" h="1298575">
                  <a:moveTo>
                    <a:pt x="3866388" y="0"/>
                  </a:moveTo>
                  <a:lnTo>
                    <a:pt x="216408" y="0"/>
                  </a:lnTo>
                  <a:lnTo>
                    <a:pt x="166787" y="5716"/>
                  </a:lnTo>
                  <a:lnTo>
                    <a:pt x="121236" y="21998"/>
                  </a:lnTo>
                  <a:lnTo>
                    <a:pt x="81055" y="47546"/>
                  </a:lnTo>
                  <a:lnTo>
                    <a:pt x="47542" y="81060"/>
                  </a:lnTo>
                  <a:lnTo>
                    <a:pt x="21995" y="121242"/>
                  </a:lnTo>
                  <a:lnTo>
                    <a:pt x="5715" y="166791"/>
                  </a:lnTo>
                  <a:lnTo>
                    <a:pt x="0" y="216407"/>
                  </a:lnTo>
                  <a:lnTo>
                    <a:pt x="0" y="1082039"/>
                  </a:lnTo>
                  <a:lnTo>
                    <a:pt x="5715" y="1131656"/>
                  </a:lnTo>
                  <a:lnTo>
                    <a:pt x="21995" y="1177205"/>
                  </a:lnTo>
                  <a:lnTo>
                    <a:pt x="47542" y="1217387"/>
                  </a:lnTo>
                  <a:lnTo>
                    <a:pt x="81055" y="1250901"/>
                  </a:lnTo>
                  <a:lnTo>
                    <a:pt x="121236" y="1276449"/>
                  </a:lnTo>
                  <a:lnTo>
                    <a:pt x="166787" y="1292731"/>
                  </a:lnTo>
                  <a:lnTo>
                    <a:pt x="216408" y="1298447"/>
                  </a:lnTo>
                  <a:lnTo>
                    <a:pt x="3866388" y="1298447"/>
                  </a:lnTo>
                  <a:lnTo>
                    <a:pt x="3916004" y="1292731"/>
                  </a:lnTo>
                  <a:lnTo>
                    <a:pt x="3961553" y="1276449"/>
                  </a:lnTo>
                  <a:lnTo>
                    <a:pt x="4001735" y="1250901"/>
                  </a:lnTo>
                  <a:lnTo>
                    <a:pt x="4035249" y="1217387"/>
                  </a:lnTo>
                  <a:lnTo>
                    <a:pt x="4060797" y="1177205"/>
                  </a:lnTo>
                  <a:lnTo>
                    <a:pt x="4077079" y="1131656"/>
                  </a:lnTo>
                  <a:lnTo>
                    <a:pt x="4082796" y="1082039"/>
                  </a:lnTo>
                  <a:lnTo>
                    <a:pt x="4082796" y="216407"/>
                  </a:lnTo>
                  <a:lnTo>
                    <a:pt x="4077079" y="166791"/>
                  </a:lnTo>
                  <a:lnTo>
                    <a:pt x="4060797" y="121242"/>
                  </a:lnTo>
                  <a:lnTo>
                    <a:pt x="4035249" y="81060"/>
                  </a:lnTo>
                  <a:lnTo>
                    <a:pt x="4001735" y="47546"/>
                  </a:lnTo>
                  <a:lnTo>
                    <a:pt x="3961553" y="21998"/>
                  </a:lnTo>
                  <a:lnTo>
                    <a:pt x="3916004" y="5716"/>
                  </a:lnTo>
                  <a:lnTo>
                    <a:pt x="3866388" y="0"/>
                  </a:lnTo>
                  <a:close/>
                </a:path>
              </a:pathLst>
            </a:custGeom>
            <a:solidFill>
              <a:srgbClr val="000041"/>
            </a:solidFill>
          </p:spPr>
          <p:txBody>
            <a:bodyPr wrap="square" lIns="0" tIns="0" rIns="0" bIns="0" rtlCol="0"/>
            <a:lstStyle/>
            <a:p>
              <a:pPr defTabSz="685800"/>
              <a:endParaRPr sz="135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7" name="object 17"/>
            <p:cNvSpPr/>
            <p:nvPr/>
          </p:nvSpPr>
          <p:spPr>
            <a:xfrm>
              <a:off x="419861" y="2823210"/>
              <a:ext cx="4083050" cy="1298575"/>
            </a:xfrm>
            <a:custGeom>
              <a:avLst/>
              <a:gdLst/>
              <a:ahLst/>
              <a:cxnLst/>
              <a:rect l="l" t="t" r="r" b="b"/>
              <a:pathLst>
                <a:path w="4083050" h="1298575">
                  <a:moveTo>
                    <a:pt x="0" y="216407"/>
                  </a:moveTo>
                  <a:lnTo>
                    <a:pt x="5715" y="166791"/>
                  </a:lnTo>
                  <a:lnTo>
                    <a:pt x="21995" y="121242"/>
                  </a:lnTo>
                  <a:lnTo>
                    <a:pt x="47542" y="81060"/>
                  </a:lnTo>
                  <a:lnTo>
                    <a:pt x="81055" y="47546"/>
                  </a:lnTo>
                  <a:lnTo>
                    <a:pt x="121236" y="21998"/>
                  </a:lnTo>
                  <a:lnTo>
                    <a:pt x="166787" y="5716"/>
                  </a:lnTo>
                  <a:lnTo>
                    <a:pt x="216408" y="0"/>
                  </a:lnTo>
                  <a:lnTo>
                    <a:pt x="3866388" y="0"/>
                  </a:lnTo>
                  <a:lnTo>
                    <a:pt x="3916004" y="5716"/>
                  </a:lnTo>
                  <a:lnTo>
                    <a:pt x="3961553" y="21998"/>
                  </a:lnTo>
                  <a:lnTo>
                    <a:pt x="4001735" y="47546"/>
                  </a:lnTo>
                  <a:lnTo>
                    <a:pt x="4035249" y="81060"/>
                  </a:lnTo>
                  <a:lnTo>
                    <a:pt x="4060797" y="121242"/>
                  </a:lnTo>
                  <a:lnTo>
                    <a:pt x="4077079" y="166791"/>
                  </a:lnTo>
                  <a:lnTo>
                    <a:pt x="4082796" y="216407"/>
                  </a:lnTo>
                  <a:lnTo>
                    <a:pt x="4082796" y="1082039"/>
                  </a:lnTo>
                  <a:lnTo>
                    <a:pt x="4077079" y="1131656"/>
                  </a:lnTo>
                  <a:lnTo>
                    <a:pt x="4060797" y="1177205"/>
                  </a:lnTo>
                  <a:lnTo>
                    <a:pt x="4035249" y="1217387"/>
                  </a:lnTo>
                  <a:lnTo>
                    <a:pt x="4001735" y="1250901"/>
                  </a:lnTo>
                  <a:lnTo>
                    <a:pt x="3961553" y="1276449"/>
                  </a:lnTo>
                  <a:lnTo>
                    <a:pt x="3916004" y="1292731"/>
                  </a:lnTo>
                  <a:lnTo>
                    <a:pt x="3866388" y="1298447"/>
                  </a:lnTo>
                  <a:lnTo>
                    <a:pt x="216408" y="1298447"/>
                  </a:lnTo>
                  <a:lnTo>
                    <a:pt x="166787" y="1292731"/>
                  </a:lnTo>
                  <a:lnTo>
                    <a:pt x="121236" y="1276449"/>
                  </a:lnTo>
                  <a:lnTo>
                    <a:pt x="81055" y="1250901"/>
                  </a:lnTo>
                  <a:lnTo>
                    <a:pt x="47542" y="1217387"/>
                  </a:lnTo>
                  <a:lnTo>
                    <a:pt x="21995" y="1177205"/>
                  </a:lnTo>
                  <a:lnTo>
                    <a:pt x="5715" y="1131656"/>
                  </a:lnTo>
                  <a:lnTo>
                    <a:pt x="0" y="1082039"/>
                  </a:lnTo>
                  <a:lnTo>
                    <a:pt x="0" y="216407"/>
                  </a:lnTo>
                  <a:close/>
                </a:path>
              </a:pathLst>
            </a:custGeom>
            <a:ln w="1714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685800"/>
              <a:endParaRPr sz="1350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1167574" y="2445640"/>
            <a:ext cx="1355408" cy="2866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 defTabSz="685800">
              <a:spcBef>
                <a:spcPts val="75"/>
              </a:spcBef>
            </a:pPr>
            <a:r>
              <a:rPr kern="0" dirty="0">
                <a:solidFill>
                  <a:srgbClr val="FFFFFF"/>
                </a:solidFill>
                <a:latin typeface="Segoe UI"/>
                <a:cs typeface="Segoe UI"/>
              </a:rPr>
              <a:t>Private</a:t>
            </a:r>
            <a:r>
              <a:rPr kern="0" spc="-71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kern="0" spc="-8" dirty="0">
                <a:solidFill>
                  <a:srgbClr val="FFFFFF"/>
                </a:solidFill>
                <a:latin typeface="Segoe UI"/>
                <a:cs typeface="Segoe UI"/>
              </a:rPr>
              <a:t>Cloud</a:t>
            </a:r>
            <a:endParaRPr kern="0">
              <a:solidFill>
                <a:sysClr val="windowText" lastClr="000000"/>
              </a:solidFill>
              <a:latin typeface="Segoe UI"/>
              <a:cs typeface="Segoe UI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3372946" y="3233499"/>
            <a:ext cx="5452586" cy="787718"/>
            <a:chOff x="4497260" y="4311332"/>
            <a:chExt cx="7270115" cy="1050290"/>
          </a:xfrm>
        </p:grpSpPr>
        <p:sp>
          <p:nvSpPr>
            <p:cNvPr id="20" name="object 20"/>
            <p:cNvSpPr/>
            <p:nvPr/>
          </p:nvSpPr>
          <p:spPr>
            <a:xfrm>
              <a:off x="4502657" y="4316730"/>
              <a:ext cx="7259320" cy="1039494"/>
            </a:xfrm>
            <a:custGeom>
              <a:avLst/>
              <a:gdLst/>
              <a:ahLst/>
              <a:cxnLst/>
              <a:rect l="l" t="t" r="r" b="b"/>
              <a:pathLst>
                <a:path w="7259320" h="1039495">
                  <a:moveTo>
                    <a:pt x="7085584" y="0"/>
                  </a:moveTo>
                  <a:lnTo>
                    <a:pt x="0" y="0"/>
                  </a:lnTo>
                  <a:lnTo>
                    <a:pt x="0" y="1039368"/>
                  </a:lnTo>
                  <a:lnTo>
                    <a:pt x="7085584" y="1039368"/>
                  </a:lnTo>
                  <a:lnTo>
                    <a:pt x="7131620" y="1033177"/>
                  </a:lnTo>
                  <a:lnTo>
                    <a:pt x="7172997" y="1015708"/>
                  </a:lnTo>
                  <a:lnTo>
                    <a:pt x="7208059" y="988615"/>
                  </a:lnTo>
                  <a:lnTo>
                    <a:pt x="7235152" y="953553"/>
                  </a:lnTo>
                  <a:lnTo>
                    <a:pt x="7252621" y="912176"/>
                  </a:lnTo>
                  <a:lnTo>
                    <a:pt x="7258811" y="866140"/>
                  </a:lnTo>
                  <a:lnTo>
                    <a:pt x="7258811" y="173228"/>
                  </a:lnTo>
                  <a:lnTo>
                    <a:pt x="7252621" y="127191"/>
                  </a:lnTo>
                  <a:lnTo>
                    <a:pt x="7235152" y="85814"/>
                  </a:lnTo>
                  <a:lnTo>
                    <a:pt x="7208059" y="50752"/>
                  </a:lnTo>
                  <a:lnTo>
                    <a:pt x="7172997" y="23659"/>
                  </a:lnTo>
                  <a:lnTo>
                    <a:pt x="7131620" y="6190"/>
                  </a:lnTo>
                  <a:lnTo>
                    <a:pt x="7085584" y="0"/>
                  </a:lnTo>
                  <a:close/>
                </a:path>
              </a:pathLst>
            </a:custGeom>
            <a:solidFill>
              <a:srgbClr val="CACACF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pPr defTabSz="685800"/>
              <a:endParaRPr sz="135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4502657" y="4316730"/>
              <a:ext cx="7259320" cy="1039494"/>
            </a:xfrm>
            <a:custGeom>
              <a:avLst/>
              <a:gdLst/>
              <a:ahLst/>
              <a:cxnLst/>
              <a:rect l="l" t="t" r="r" b="b"/>
              <a:pathLst>
                <a:path w="7259320" h="1039495">
                  <a:moveTo>
                    <a:pt x="7258811" y="173228"/>
                  </a:moveTo>
                  <a:lnTo>
                    <a:pt x="7258811" y="866140"/>
                  </a:lnTo>
                  <a:lnTo>
                    <a:pt x="7252621" y="912176"/>
                  </a:lnTo>
                  <a:lnTo>
                    <a:pt x="7235152" y="953553"/>
                  </a:lnTo>
                  <a:lnTo>
                    <a:pt x="7208059" y="988615"/>
                  </a:lnTo>
                  <a:lnTo>
                    <a:pt x="7172997" y="1015708"/>
                  </a:lnTo>
                  <a:lnTo>
                    <a:pt x="7131620" y="1033177"/>
                  </a:lnTo>
                  <a:lnTo>
                    <a:pt x="7085584" y="1039368"/>
                  </a:lnTo>
                  <a:lnTo>
                    <a:pt x="0" y="1039368"/>
                  </a:lnTo>
                  <a:lnTo>
                    <a:pt x="0" y="0"/>
                  </a:lnTo>
                  <a:lnTo>
                    <a:pt x="7085584" y="0"/>
                  </a:lnTo>
                  <a:lnTo>
                    <a:pt x="7131620" y="6190"/>
                  </a:lnTo>
                  <a:lnTo>
                    <a:pt x="7172997" y="23659"/>
                  </a:lnTo>
                  <a:lnTo>
                    <a:pt x="7208059" y="50752"/>
                  </a:lnTo>
                  <a:lnTo>
                    <a:pt x="7235152" y="85814"/>
                  </a:lnTo>
                  <a:lnTo>
                    <a:pt x="7252621" y="127191"/>
                  </a:lnTo>
                  <a:lnTo>
                    <a:pt x="7258811" y="173228"/>
                  </a:lnTo>
                  <a:close/>
                </a:path>
              </a:pathLst>
            </a:custGeom>
            <a:ln w="10794">
              <a:solidFill>
                <a:srgbClr val="CACACF"/>
              </a:solidFill>
            </a:ln>
          </p:spPr>
          <p:txBody>
            <a:bodyPr wrap="square" lIns="0" tIns="0" rIns="0" bIns="0" rtlCol="0"/>
            <a:lstStyle/>
            <a:p>
              <a:pPr defTabSz="685800"/>
              <a:endParaRPr sz="1350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3415855" y="3233356"/>
            <a:ext cx="5076349" cy="742992"/>
          </a:xfrm>
          <a:prstGeom prst="rect">
            <a:avLst/>
          </a:prstGeom>
        </p:spPr>
        <p:txBody>
          <a:bodyPr vert="horz" wrap="square" lIns="0" tIns="42386" rIns="0" bIns="0" rtlCol="0">
            <a:spAutoFit/>
          </a:bodyPr>
          <a:lstStyle/>
          <a:p>
            <a:pPr marL="138589" indent="-129540" defTabSz="685800">
              <a:spcBef>
                <a:spcPts val="334"/>
              </a:spcBef>
              <a:buFontTx/>
              <a:buChar char="•"/>
              <a:tabLst>
                <a:tab pos="139065" algn="l"/>
              </a:tabLst>
            </a:pPr>
            <a:r>
              <a:rPr sz="135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Provides</a:t>
            </a:r>
            <a:r>
              <a:rPr sz="1350" kern="0" spc="-11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135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the</a:t>
            </a:r>
            <a:r>
              <a:rPr sz="1350" kern="0" spc="-15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135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most</a:t>
            </a:r>
            <a:r>
              <a:rPr sz="1350" kern="0" spc="-11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1350" kern="0" spc="-8" dirty="0">
                <a:solidFill>
                  <a:sysClr val="windowText" lastClr="000000"/>
                </a:solidFill>
                <a:latin typeface="Segoe UI"/>
                <a:cs typeface="Segoe UI"/>
              </a:rPr>
              <a:t>flexibility.</a:t>
            </a:r>
            <a:endParaRPr sz="1350" kern="0">
              <a:solidFill>
                <a:sysClr val="windowText" lastClr="000000"/>
              </a:solidFill>
              <a:latin typeface="Segoe UI"/>
              <a:cs typeface="Segoe UI"/>
            </a:endParaRPr>
          </a:p>
          <a:p>
            <a:pPr marL="138589" indent="-129540" defTabSz="685800">
              <a:spcBef>
                <a:spcPts val="263"/>
              </a:spcBef>
              <a:buFontTx/>
              <a:buChar char="•"/>
              <a:tabLst>
                <a:tab pos="139065" algn="l"/>
              </a:tabLst>
            </a:pPr>
            <a:r>
              <a:rPr sz="135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Organizations</a:t>
            </a:r>
            <a:r>
              <a:rPr sz="1350" kern="0" spc="-23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135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determine</a:t>
            </a:r>
            <a:r>
              <a:rPr sz="1350" kern="0" spc="-8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135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where</a:t>
            </a:r>
            <a:r>
              <a:rPr sz="1350" kern="0" spc="-23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135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to</a:t>
            </a:r>
            <a:r>
              <a:rPr sz="1350" kern="0" spc="-19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135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run</a:t>
            </a:r>
            <a:r>
              <a:rPr sz="1350" kern="0" spc="-19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135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their</a:t>
            </a:r>
            <a:r>
              <a:rPr sz="1350" kern="0" spc="-15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1350" kern="0" spc="-8" dirty="0">
                <a:solidFill>
                  <a:sysClr val="windowText" lastClr="000000"/>
                </a:solidFill>
                <a:latin typeface="Segoe UI"/>
                <a:cs typeface="Segoe UI"/>
              </a:rPr>
              <a:t>applications.</a:t>
            </a:r>
            <a:endParaRPr sz="1350" kern="0">
              <a:solidFill>
                <a:sysClr val="windowText" lastClr="000000"/>
              </a:solidFill>
              <a:latin typeface="Segoe UI"/>
              <a:cs typeface="Segoe UI"/>
            </a:endParaRPr>
          </a:p>
          <a:p>
            <a:pPr marL="138589" indent="-129540" defTabSz="685800">
              <a:spcBef>
                <a:spcPts val="270"/>
              </a:spcBef>
              <a:buFontTx/>
              <a:buChar char="•"/>
              <a:tabLst>
                <a:tab pos="139065" algn="l"/>
              </a:tabLst>
            </a:pPr>
            <a:r>
              <a:rPr sz="135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Organizations</a:t>
            </a:r>
            <a:r>
              <a:rPr sz="1350" kern="0" spc="-34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135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control</a:t>
            </a:r>
            <a:r>
              <a:rPr sz="1350" kern="0" spc="-30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135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security,</a:t>
            </a:r>
            <a:r>
              <a:rPr sz="1350" kern="0" spc="-30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135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compliance,</a:t>
            </a:r>
            <a:r>
              <a:rPr sz="1350" kern="0" spc="-26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135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or</a:t>
            </a:r>
            <a:r>
              <a:rPr sz="1350" kern="0" spc="-26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135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legal</a:t>
            </a:r>
            <a:r>
              <a:rPr sz="1350" kern="0" spc="-30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1350" kern="0" spc="-8" dirty="0">
                <a:solidFill>
                  <a:sysClr val="windowText" lastClr="000000"/>
                </a:solidFill>
                <a:latin typeface="Segoe UI"/>
                <a:cs typeface="Segoe UI"/>
              </a:rPr>
              <a:t>requirements.</a:t>
            </a:r>
            <a:endParaRPr sz="1350" kern="0">
              <a:solidFill>
                <a:sysClr val="windowText" lastClr="000000"/>
              </a:solidFill>
              <a:latin typeface="Segoe UI"/>
              <a:cs typeface="Segoe UI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308467" y="3133963"/>
            <a:ext cx="3075146" cy="986790"/>
            <a:chOff x="411289" y="4178617"/>
            <a:chExt cx="4100195" cy="1315720"/>
          </a:xfrm>
        </p:grpSpPr>
        <p:sp>
          <p:nvSpPr>
            <p:cNvPr id="24" name="object 24"/>
            <p:cNvSpPr/>
            <p:nvPr/>
          </p:nvSpPr>
          <p:spPr>
            <a:xfrm>
              <a:off x="419861" y="4187189"/>
              <a:ext cx="4083050" cy="1298575"/>
            </a:xfrm>
            <a:custGeom>
              <a:avLst/>
              <a:gdLst/>
              <a:ahLst/>
              <a:cxnLst/>
              <a:rect l="l" t="t" r="r" b="b"/>
              <a:pathLst>
                <a:path w="4083050" h="1298575">
                  <a:moveTo>
                    <a:pt x="3866388" y="0"/>
                  </a:moveTo>
                  <a:lnTo>
                    <a:pt x="216408" y="0"/>
                  </a:lnTo>
                  <a:lnTo>
                    <a:pt x="166787" y="5716"/>
                  </a:lnTo>
                  <a:lnTo>
                    <a:pt x="121236" y="21998"/>
                  </a:lnTo>
                  <a:lnTo>
                    <a:pt x="81055" y="47546"/>
                  </a:lnTo>
                  <a:lnTo>
                    <a:pt x="47542" y="81060"/>
                  </a:lnTo>
                  <a:lnTo>
                    <a:pt x="21995" y="121242"/>
                  </a:lnTo>
                  <a:lnTo>
                    <a:pt x="5715" y="166791"/>
                  </a:lnTo>
                  <a:lnTo>
                    <a:pt x="0" y="216408"/>
                  </a:lnTo>
                  <a:lnTo>
                    <a:pt x="0" y="1082040"/>
                  </a:lnTo>
                  <a:lnTo>
                    <a:pt x="5715" y="1131656"/>
                  </a:lnTo>
                  <a:lnTo>
                    <a:pt x="21995" y="1177205"/>
                  </a:lnTo>
                  <a:lnTo>
                    <a:pt x="47542" y="1217387"/>
                  </a:lnTo>
                  <a:lnTo>
                    <a:pt x="81055" y="1250901"/>
                  </a:lnTo>
                  <a:lnTo>
                    <a:pt x="121236" y="1276449"/>
                  </a:lnTo>
                  <a:lnTo>
                    <a:pt x="166787" y="1292731"/>
                  </a:lnTo>
                  <a:lnTo>
                    <a:pt x="216408" y="1298448"/>
                  </a:lnTo>
                  <a:lnTo>
                    <a:pt x="3866388" y="1298448"/>
                  </a:lnTo>
                  <a:lnTo>
                    <a:pt x="3916004" y="1292731"/>
                  </a:lnTo>
                  <a:lnTo>
                    <a:pt x="3961553" y="1276449"/>
                  </a:lnTo>
                  <a:lnTo>
                    <a:pt x="4001735" y="1250901"/>
                  </a:lnTo>
                  <a:lnTo>
                    <a:pt x="4035249" y="1217387"/>
                  </a:lnTo>
                  <a:lnTo>
                    <a:pt x="4060797" y="1177205"/>
                  </a:lnTo>
                  <a:lnTo>
                    <a:pt x="4077079" y="1131656"/>
                  </a:lnTo>
                  <a:lnTo>
                    <a:pt x="4082796" y="1082040"/>
                  </a:lnTo>
                  <a:lnTo>
                    <a:pt x="4082796" y="216408"/>
                  </a:lnTo>
                  <a:lnTo>
                    <a:pt x="4077079" y="166791"/>
                  </a:lnTo>
                  <a:lnTo>
                    <a:pt x="4060797" y="121242"/>
                  </a:lnTo>
                  <a:lnTo>
                    <a:pt x="4035249" y="81060"/>
                  </a:lnTo>
                  <a:lnTo>
                    <a:pt x="4001735" y="47546"/>
                  </a:lnTo>
                  <a:lnTo>
                    <a:pt x="3961553" y="21998"/>
                  </a:lnTo>
                  <a:lnTo>
                    <a:pt x="3916004" y="5716"/>
                  </a:lnTo>
                  <a:lnTo>
                    <a:pt x="3866388" y="0"/>
                  </a:lnTo>
                  <a:close/>
                </a:path>
              </a:pathLst>
            </a:custGeom>
            <a:solidFill>
              <a:srgbClr val="000041"/>
            </a:solidFill>
          </p:spPr>
          <p:txBody>
            <a:bodyPr wrap="square" lIns="0" tIns="0" rIns="0" bIns="0" rtlCol="0"/>
            <a:lstStyle/>
            <a:p>
              <a:pPr defTabSz="685800"/>
              <a:endParaRPr sz="135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5" name="object 25"/>
            <p:cNvSpPr/>
            <p:nvPr/>
          </p:nvSpPr>
          <p:spPr>
            <a:xfrm>
              <a:off x="419861" y="4187189"/>
              <a:ext cx="4083050" cy="1298575"/>
            </a:xfrm>
            <a:custGeom>
              <a:avLst/>
              <a:gdLst/>
              <a:ahLst/>
              <a:cxnLst/>
              <a:rect l="l" t="t" r="r" b="b"/>
              <a:pathLst>
                <a:path w="4083050" h="1298575">
                  <a:moveTo>
                    <a:pt x="0" y="216408"/>
                  </a:moveTo>
                  <a:lnTo>
                    <a:pt x="5715" y="166791"/>
                  </a:lnTo>
                  <a:lnTo>
                    <a:pt x="21995" y="121242"/>
                  </a:lnTo>
                  <a:lnTo>
                    <a:pt x="47542" y="81060"/>
                  </a:lnTo>
                  <a:lnTo>
                    <a:pt x="81055" y="47546"/>
                  </a:lnTo>
                  <a:lnTo>
                    <a:pt x="121236" y="21998"/>
                  </a:lnTo>
                  <a:lnTo>
                    <a:pt x="166787" y="5716"/>
                  </a:lnTo>
                  <a:lnTo>
                    <a:pt x="216408" y="0"/>
                  </a:lnTo>
                  <a:lnTo>
                    <a:pt x="3866388" y="0"/>
                  </a:lnTo>
                  <a:lnTo>
                    <a:pt x="3916004" y="5716"/>
                  </a:lnTo>
                  <a:lnTo>
                    <a:pt x="3961553" y="21998"/>
                  </a:lnTo>
                  <a:lnTo>
                    <a:pt x="4001735" y="47546"/>
                  </a:lnTo>
                  <a:lnTo>
                    <a:pt x="4035249" y="81060"/>
                  </a:lnTo>
                  <a:lnTo>
                    <a:pt x="4060797" y="121242"/>
                  </a:lnTo>
                  <a:lnTo>
                    <a:pt x="4077079" y="166791"/>
                  </a:lnTo>
                  <a:lnTo>
                    <a:pt x="4082796" y="216408"/>
                  </a:lnTo>
                  <a:lnTo>
                    <a:pt x="4082796" y="1082040"/>
                  </a:lnTo>
                  <a:lnTo>
                    <a:pt x="4077079" y="1131656"/>
                  </a:lnTo>
                  <a:lnTo>
                    <a:pt x="4060797" y="1177205"/>
                  </a:lnTo>
                  <a:lnTo>
                    <a:pt x="4035249" y="1217387"/>
                  </a:lnTo>
                  <a:lnTo>
                    <a:pt x="4001735" y="1250901"/>
                  </a:lnTo>
                  <a:lnTo>
                    <a:pt x="3961553" y="1276449"/>
                  </a:lnTo>
                  <a:lnTo>
                    <a:pt x="3916004" y="1292731"/>
                  </a:lnTo>
                  <a:lnTo>
                    <a:pt x="3866388" y="1298448"/>
                  </a:lnTo>
                  <a:lnTo>
                    <a:pt x="216408" y="1298448"/>
                  </a:lnTo>
                  <a:lnTo>
                    <a:pt x="166787" y="1292731"/>
                  </a:lnTo>
                  <a:lnTo>
                    <a:pt x="121236" y="1276449"/>
                  </a:lnTo>
                  <a:lnTo>
                    <a:pt x="81055" y="1250901"/>
                  </a:lnTo>
                  <a:lnTo>
                    <a:pt x="47542" y="1217387"/>
                  </a:lnTo>
                  <a:lnTo>
                    <a:pt x="21995" y="1177205"/>
                  </a:lnTo>
                  <a:lnTo>
                    <a:pt x="5715" y="1131656"/>
                  </a:lnTo>
                  <a:lnTo>
                    <a:pt x="0" y="1082040"/>
                  </a:lnTo>
                  <a:lnTo>
                    <a:pt x="0" y="216408"/>
                  </a:lnTo>
                  <a:close/>
                </a:path>
              </a:pathLst>
            </a:custGeom>
            <a:ln w="1714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685800"/>
              <a:endParaRPr sz="1350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1168717" y="3468434"/>
            <a:ext cx="1352550" cy="2866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 defTabSz="685800">
              <a:spcBef>
                <a:spcPts val="75"/>
              </a:spcBef>
            </a:pPr>
            <a:r>
              <a:rPr kern="0" dirty="0">
                <a:solidFill>
                  <a:srgbClr val="FFFFFF"/>
                </a:solidFill>
                <a:latin typeface="Segoe UI"/>
                <a:cs typeface="Segoe UI"/>
              </a:rPr>
              <a:t>Hybrid</a:t>
            </a:r>
            <a:r>
              <a:rPr kern="0" spc="-11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kern="0" spc="-15" dirty="0">
                <a:solidFill>
                  <a:srgbClr val="FFFFFF"/>
                </a:solidFill>
                <a:latin typeface="Segoe UI"/>
                <a:cs typeface="Segoe UI"/>
              </a:rPr>
              <a:t>Cloud</a:t>
            </a:r>
            <a:endParaRPr kern="0">
              <a:solidFill>
                <a:sysClr val="windowText" lastClr="000000"/>
              </a:solidFill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4571" y="2319718"/>
            <a:ext cx="5167788" cy="42511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2700" spc="-15" dirty="0">
                <a:solidFill>
                  <a:srgbClr val="FFFFFF"/>
                </a:solidFill>
              </a:rPr>
              <a:t>Cloud</a:t>
            </a:r>
            <a:r>
              <a:rPr sz="2700" spc="-146" dirty="0">
                <a:solidFill>
                  <a:srgbClr val="FFFFFF"/>
                </a:solidFill>
              </a:rPr>
              <a:t> </a:t>
            </a:r>
            <a:r>
              <a:rPr sz="2700" spc="-26" dirty="0">
                <a:solidFill>
                  <a:srgbClr val="FFFFFF"/>
                </a:solidFill>
              </a:rPr>
              <a:t>benefits</a:t>
            </a:r>
            <a:r>
              <a:rPr sz="2700" spc="-146" dirty="0">
                <a:solidFill>
                  <a:srgbClr val="FFFFFF"/>
                </a:solidFill>
              </a:rPr>
              <a:t> </a:t>
            </a:r>
            <a:r>
              <a:rPr sz="2700" dirty="0">
                <a:solidFill>
                  <a:srgbClr val="FFFFFF"/>
                </a:solidFill>
              </a:rPr>
              <a:t>and</a:t>
            </a:r>
            <a:r>
              <a:rPr sz="2700" spc="-150" dirty="0">
                <a:solidFill>
                  <a:srgbClr val="FFFFFF"/>
                </a:solidFill>
              </a:rPr>
              <a:t> </a:t>
            </a:r>
            <a:r>
              <a:rPr sz="2700" spc="-34" dirty="0">
                <a:solidFill>
                  <a:srgbClr val="FFFFFF"/>
                </a:solidFill>
              </a:rPr>
              <a:t>considerations</a:t>
            </a:r>
            <a:endParaRPr sz="2700"/>
          </a:p>
        </p:txBody>
      </p:sp>
      <p:sp>
        <p:nvSpPr>
          <p:cNvPr id="3" name="object 3"/>
          <p:cNvSpPr/>
          <p:nvPr/>
        </p:nvSpPr>
        <p:spPr>
          <a:xfrm>
            <a:off x="7669978" y="2131743"/>
            <a:ext cx="875824" cy="852964"/>
          </a:xfrm>
          <a:custGeom>
            <a:avLst/>
            <a:gdLst/>
            <a:ahLst/>
            <a:cxnLst/>
            <a:rect l="l" t="t" r="r" b="b"/>
            <a:pathLst>
              <a:path w="1167765" h="1137285">
                <a:moveTo>
                  <a:pt x="351955" y="257695"/>
                </a:moveTo>
                <a:lnTo>
                  <a:pt x="255270" y="161036"/>
                </a:lnTo>
                <a:lnTo>
                  <a:pt x="234886" y="181406"/>
                </a:lnTo>
                <a:lnTo>
                  <a:pt x="283298" y="229806"/>
                </a:lnTo>
                <a:lnTo>
                  <a:pt x="234124" y="242252"/>
                </a:lnTo>
                <a:lnTo>
                  <a:pt x="191427" y="266090"/>
                </a:lnTo>
                <a:lnTo>
                  <a:pt x="156730" y="299580"/>
                </a:lnTo>
                <a:lnTo>
                  <a:pt x="131610" y="340753"/>
                </a:lnTo>
                <a:lnTo>
                  <a:pt x="117665" y="387604"/>
                </a:lnTo>
                <a:lnTo>
                  <a:pt x="116471" y="438162"/>
                </a:lnTo>
                <a:lnTo>
                  <a:pt x="118630" y="452577"/>
                </a:lnTo>
                <a:lnTo>
                  <a:pt x="121894" y="466750"/>
                </a:lnTo>
                <a:lnTo>
                  <a:pt x="126238" y="480644"/>
                </a:lnTo>
                <a:lnTo>
                  <a:pt x="131648" y="494182"/>
                </a:lnTo>
                <a:lnTo>
                  <a:pt x="157975" y="482409"/>
                </a:lnTo>
                <a:lnTo>
                  <a:pt x="152374" y="468096"/>
                </a:lnTo>
                <a:lnTo>
                  <a:pt x="148209" y="453351"/>
                </a:lnTo>
                <a:lnTo>
                  <a:pt x="145491" y="438264"/>
                </a:lnTo>
                <a:lnTo>
                  <a:pt x="144259" y="422948"/>
                </a:lnTo>
                <a:lnTo>
                  <a:pt x="149733" y="379349"/>
                </a:lnTo>
                <a:lnTo>
                  <a:pt x="165900" y="340080"/>
                </a:lnTo>
                <a:lnTo>
                  <a:pt x="191223" y="306692"/>
                </a:lnTo>
                <a:lnTo>
                  <a:pt x="224142" y="280784"/>
                </a:lnTo>
                <a:lnTo>
                  <a:pt x="263144" y="263931"/>
                </a:lnTo>
                <a:lnTo>
                  <a:pt x="310845" y="257695"/>
                </a:lnTo>
                <a:lnTo>
                  <a:pt x="234886" y="333984"/>
                </a:lnTo>
                <a:lnTo>
                  <a:pt x="255270" y="354355"/>
                </a:lnTo>
                <a:lnTo>
                  <a:pt x="351955" y="257695"/>
                </a:lnTo>
                <a:close/>
              </a:path>
              <a:path w="1167765" h="1137285">
                <a:moveTo>
                  <a:pt x="605497" y="603592"/>
                </a:moveTo>
                <a:lnTo>
                  <a:pt x="576668" y="603592"/>
                </a:lnTo>
                <a:lnTo>
                  <a:pt x="576668" y="632421"/>
                </a:lnTo>
                <a:lnTo>
                  <a:pt x="576668" y="935088"/>
                </a:lnTo>
                <a:lnTo>
                  <a:pt x="86499" y="935088"/>
                </a:lnTo>
                <a:lnTo>
                  <a:pt x="86499" y="632421"/>
                </a:lnTo>
                <a:lnTo>
                  <a:pt x="576668" y="632421"/>
                </a:lnTo>
                <a:lnTo>
                  <a:pt x="576668" y="603592"/>
                </a:lnTo>
                <a:lnTo>
                  <a:pt x="57670" y="603592"/>
                </a:lnTo>
                <a:lnTo>
                  <a:pt x="57670" y="963904"/>
                </a:lnTo>
                <a:lnTo>
                  <a:pt x="605497" y="963904"/>
                </a:lnTo>
                <a:lnTo>
                  <a:pt x="605497" y="935088"/>
                </a:lnTo>
                <a:lnTo>
                  <a:pt x="605497" y="632421"/>
                </a:lnTo>
                <a:lnTo>
                  <a:pt x="605497" y="603592"/>
                </a:lnTo>
                <a:close/>
              </a:path>
              <a:path w="1167765" h="1137285">
                <a:moveTo>
                  <a:pt x="663168" y="603592"/>
                </a:moveTo>
                <a:lnTo>
                  <a:pt x="658634" y="581152"/>
                </a:lnTo>
                <a:lnTo>
                  <a:pt x="654329" y="574763"/>
                </a:lnTo>
                <a:lnTo>
                  <a:pt x="646277" y="562825"/>
                </a:lnTo>
                <a:lnTo>
                  <a:pt x="634339" y="554786"/>
                </a:lnTo>
                <a:lnTo>
                  <a:pt x="634339" y="603592"/>
                </a:lnTo>
                <a:lnTo>
                  <a:pt x="634339" y="963904"/>
                </a:lnTo>
                <a:lnTo>
                  <a:pt x="632066" y="975131"/>
                </a:lnTo>
                <a:lnTo>
                  <a:pt x="625894" y="984288"/>
                </a:lnTo>
                <a:lnTo>
                  <a:pt x="616724" y="990473"/>
                </a:lnTo>
                <a:lnTo>
                  <a:pt x="605497" y="992733"/>
                </a:lnTo>
                <a:lnTo>
                  <a:pt x="360413" y="992733"/>
                </a:lnTo>
                <a:lnTo>
                  <a:pt x="360413" y="1021562"/>
                </a:lnTo>
                <a:lnTo>
                  <a:pt x="360413" y="1108036"/>
                </a:lnTo>
                <a:lnTo>
                  <a:pt x="302755" y="1108036"/>
                </a:lnTo>
                <a:lnTo>
                  <a:pt x="302755" y="1021562"/>
                </a:lnTo>
                <a:lnTo>
                  <a:pt x="360413" y="1021562"/>
                </a:lnTo>
                <a:lnTo>
                  <a:pt x="360413" y="992733"/>
                </a:lnTo>
                <a:lnTo>
                  <a:pt x="57670" y="992733"/>
                </a:lnTo>
                <a:lnTo>
                  <a:pt x="46443" y="990473"/>
                </a:lnTo>
                <a:lnTo>
                  <a:pt x="37274" y="984288"/>
                </a:lnTo>
                <a:lnTo>
                  <a:pt x="31102" y="975131"/>
                </a:lnTo>
                <a:lnTo>
                  <a:pt x="28829" y="963904"/>
                </a:lnTo>
                <a:lnTo>
                  <a:pt x="28829" y="603592"/>
                </a:lnTo>
                <a:lnTo>
                  <a:pt x="31102" y="592366"/>
                </a:lnTo>
                <a:lnTo>
                  <a:pt x="37274" y="583209"/>
                </a:lnTo>
                <a:lnTo>
                  <a:pt x="46443" y="577037"/>
                </a:lnTo>
                <a:lnTo>
                  <a:pt x="57670" y="574763"/>
                </a:lnTo>
                <a:lnTo>
                  <a:pt x="605497" y="574763"/>
                </a:lnTo>
                <a:lnTo>
                  <a:pt x="616724" y="577037"/>
                </a:lnTo>
                <a:lnTo>
                  <a:pt x="625894" y="583209"/>
                </a:lnTo>
                <a:lnTo>
                  <a:pt x="632066" y="592366"/>
                </a:lnTo>
                <a:lnTo>
                  <a:pt x="634339" y="603592"/>
                </a:lnTo>
                <a:lnTo>
                  <a:pt x="634339" y="554786"/>
                </a:lnTo>
                <a:lnTo>
                  <a:pt x="627951" y="550468"/>
                </a:lnTo>
                <a:lnTo>
                  <a:pt x="605497" y="545947"/>
                </a:lnTo>
                <a:lnTo>
                  <a:pt x="57670" y="545947"/>
                </a:lnTo>
                <a:lnTo>
                  <a:pt x="35217" y="550468"/>
                </a:lnTo>
                <a:lnTo>
                  <a:pt x="16891" y="562825"/>
                </a:lnTo>
                <a:lnTo>
                  <a:pt x="4533" y="581152"/>
                </a:lnTo>
                <a:lnTo>
                  <a:pt x="0" y="603592"/>
                </a:lnTo>
                <a:lnTo>
                  <a:pt x="0" y="963904"/>
                </a:lnTo>
                <a:lnTo>
                  <a:pt x="4533" y="986345"/>
                </a:lnTo>
                <a:lnTo>
                  <a:pt x="16891" y="1004671"/>
                </a:lnTo>
                <a:lnTo>
                  <a:pt x="35217" y="1017028"/>
                </a:lnTo>
                <a:lnTo>
                  <a:pt x="57670" y="1021562"/>
                </a:lnTo>
                <a:lnTo>
                  <a:pt x="273913" y="1021562"/>
                </a:lnTo>
                <a:lnTo>
                  <a:pt x="273913" y="1108036"/>
                </a:lnTo>
                <a:lnTo>
                  <a:pt x="187413" y="1108036"/>
                </a:lnTo>
                <a:lnTo>
                  <a:pt x="187413" y="1136865"/>
                </a:lnTo>
                <a:lnTo>
                  <a:pt x="475754" y="1136865"/>
                </a:lnTo>
                <a:lnTo>
                  <a:pt x="475754" y="1108036"/>
                </a:lnTo>
                <a:lnTo>
                  <a:pt x="389255" y="1108036"/>
                </a:lnTo>
                <a:lnTo>
                  <a:pt x="389255" y="1021562"/>
                </a:lnTo>
                <a:lnTo>
                  <a:pt x="605497" y="1021562"/>
                </a:lnTo>
                <a:lnTo>
                  <a:pt x="627951" y="1017028"/>
                </a:lnTo>
                <a:lnTo>
                  <a:pt x="646277" y="1004671"/>
                </a:lnTo>
                <a:lnTo>
                  <a:pt x="654329" y="992733"/>
                </a:lnTo>
                <a:lnTo>
                  <a:pt x="658634" y="986345"/>
                </a:lnTo>
                <a:lnTo>
                  <a:pt x="663168" y="963904"/>
                </a:lnTo>
                <a:lnTo>
                  <a:pt x="663168" y="603592"/>
                </a:lnTo>
                <a:close/>
              </a:path>
              <a:path w="1167765" h="1137285">
                <a:moveTo>
                  <a:pt x="964780" y="552843"/>
                </a:moveTo>
                <a:lnTo>
                  <a:pt x="962621" y="538416"/>
                </a:lnTo>
                <a:lnTo>
                  <a:pt x="959358" y="524243"/>
                </a:lnTo>
                <a:lnTo>
                  <a:pt x="955014" y="510349"/>
                </a:lnTo>
                <a:lnTo>
                  <a:pt x="949591" y="496824"/>
                </a:lnTo>
                <a:lnTo>
                  <a:pt x="923277" y="508596"/>
                </a:lnTo>
                <a:lnTo>
                  <a:pt x="928865" y="522897"/>
                </a:lnTo>
                <a:lnTo>
                  <a:pt x="933030" y="537654"/>
                </a:lnTo>
                <a:lnTo>
                  <a:pt x="935748" y="552742"/>
                </a:lnTo>
                <a:lnTo>
                  <a:pt x="936980" y="568058"/>
                </a:lnTo>
                <a:lnTo>
                  <a:pt x="931519" y="611657"/>
                </a:lnTo>
                <a:lnTo>
                  <a:pt x="915352" y="650925"/>
                </a:lnTo>
                <a:lnTo>
                  <a:pt x="890028" y="684301"/>
                </a:lnTo>
                <a:lnTo>
                  <a:pt x="857097" y="710209"/>
                </a:lnTo>
                <a:lnTo>
                  <a:pt x="818108" y="727075"/>
                </a:lnTo>
                <a:lnTo>
                  <a:pt x="770394" y="733310"/>
                </a:lnTo>
                <a:lnTo>
                  <a:pt x="846366" y="657021"/>
                </a:lnTo>
                <a:lnTo>
                  <a:pt x="825969" y="636651"/>
                </a:lnTo>
                <a:lnTo>
                  <a:pt x="729284" y="733310"/>
                </a:lnTo>
                <a:lnTo>
                  <a:pt x="825969" y="829970"/>
                </a:lnTo>
                <a:lnTo>
                  <a:pt x="846366" y="809599"/>
                </a:lnTo>
                <a:lnTo>
                  <a:pt x="797941" y="761199"/>
                </a:lnTo>
                <a:lnTo>
                  <a:pt x="847128" y="748753"/>
                </a:lnTo>
                <a:lnTo>
                  <a:pt x="889825" y="724916"/>
                </a:lnTo>
                <a:lnTo>
                  <a:pt x="924521" y="691413"/>
                </a:lnTo>
                <a:lnTo>
                  <a:pt x="949642" y="650252"/>
                </a:lnTo>
                <a:lnTo>
                  <a:pt x="963587" y="603389"/>
                </a:lnTo>
                <a:lnTo>
                  <a:pt x="964780" y="552843"/>
                </a:lnTo>
                <a:close/>
              </a:path>
              <a:path w="1167765" h="1137285">
                <a:moveTo>
                  <a:pt x="1167739" y="323900"/>
                </a:moveTo>
                <a:lnTo>
                  <a:pt x="1167701" y="322605"/>
                </a:lnTo>
                <a:lnTo>
                  <a:pt x="1159129" y="280098"/>
                </a:lnTo>
                <a:lnTo>
                  <a:pt x="1138897" y="250075"/>
                </a:lnTo>
                <a:lnTo>
                  <a:pt x="1138897" y="322605"/>
                </a:lnTo>
                <a:lnTo>
                  <a:pt x="1138897" y="322757"/>
                </a:lnTo>
                <a:lnTo>
                  <a:pt x="1131366" y="353669"/>
                </a:lnTo>
                <a:lnTo>
                  <a:pt x="1113447" y="378726"/>
                </a:lnTo>
                <a:lnTo>
                  <a:pt x="1087640" y="395566"/>
                </a:lnTo>
                <a:lnTo>
                  <a:pt x="1056386" y="401815"/>
                </a:lnTo>
                <a:lnTo>
                  <a:pt x="547471" y="401815"/>
                </a:lnTo>
                <a:lnTo>
                  <a:pt x="494030" y="383667"/>
                </a:lnTo>
                <a:lnTo>
                  <a:pt x="456336" y="341655"/>
                </a:lnTo>
                <a:lnTo>
                  <a:pt x="447560" y="285026"/>
                </a:lnTo>
                <a:lnTo>
                  <a:pt x="454355" y="257175"/>
                </a:lnTo>
                <a:lnTo>
                  <a:pt x="485165" y="213614"/>
                </a:lnTo>
                <a:lnTo>
                  <a:pt x="528180" y="191681"/>
                </a:lnTo>
                <a:lnTo>
                  <a:pt x="552627" y="188671"/>
                </a:lnTo>
                <a:lnTo>
                  <a:pt x="558533" y="188683"/>
                </a:lnTo>
                <a:lnTo>
                  <a:pt x="564413" y="189090"/>
                </a:lnTo>
                <a:lnTo>
                  <a:pt x="570268" y="189890"/>
                </a:lnTo>
                <a:lnTo>
                  <a:pt x="600608" y="195529"/>
                </a:lnTo>
                <a:lnTo>
                  <a:pt x="600710" y="188671"/>
                </a:lnTo>
                <a:lnTo>
                  <a:pt x="600710" y="161226"/>
                </a:lnTo>
                <a:lnTo>
                  <a:pt x="607860" y="116992"/>
                </a:lnTo>
                <a:lnTo>
                  <a:pt x="628738" y="78790"/>
                </a:lnTo>
                <a:lnTo>
                  <a:pt x="660958" y="49517"/>
                </a:lnTo>
                <a:lnTo>
                  <a:pt x="702170" y="32181"/>
                </a:lnTo>
                <a:lnTo>
                  <a:pt x="733120" y="28816"/>
                </a:lnTo>
                <a:lnTo>
                  <a:pt x="769200" y="33743"/>
                </a:lnTo>
                <a:lnTo>
                  <a:pt x="801916" y="48158"/>
                </a:lnTo>
                <a:lnTo>
                  <a:pt x="829462" y="70929"/>
                </a:lnTo>
                <a:lnTo>
                  <a:pt x="850036" y="100965"/>
                </a:lnTo>
                <a:lnTo>
                  <a:pt x="860298" y="121475"/>
                </a:lnTo>
                <a:lnTo>
                  <a:pt x="860425" y="121513"/>
                </a:lnTo>
                <a:lnTo>
                  <a:pt x="882700" y="112928"/>
                </a:lnTo>
                <a:lnTo>
                  <a:pt x="891133" y="110629"/>
                </a:lnTo>
                <a:lnTo>
                  <a:pt x="899693" y="109004"/>
                </a:lnTo>
                <a:lnTo>
                  <a:pt x="908367" y="108051"/>
                </a:lnTo>
                <a:lnTo>
                  <a:pt x="917092" y="107772"/>
                </a:lnTo>
                <a:lnTo>
                  <a:pt x="933488" y="109093"/>
                </a:lnTo>
                <a:lnTo>
                  <a:pt x="978992" y="126682"/>
                </a:lnTo>
                <a:lnTo>
                  <a:pt x="1011656" y="165328"/>
                </a:lnTo>
                <a:lnTo>
                  <a:pt x="1023683" y="214287"/>
                </a:lnTo>
                <a:lnTo>
                  <a:pt x="1023785" y="241985"/>
                </a:lnTo>
                <a:lnTo>
                  <a:pt x="1058100" y="241985"/>
                </a:lnTo>
                <a:lnTo>
                  <a:pt x="1089558" y="248285"/>
                </a:lnTo>
                <a:lnTo>
                  <a:pt x="1115237" y="265557"/>
                </a:lnTo>
                <a:lnTo>
                  <a:pt x="1132547" y="291198"/>
                </a:lnTo>
                <a:lnTo>
                  <a:pt x="1138897" y="322605"/>
                </a:lnTo>
                <a:lnTo>
                  <a:pt x="1138897" y="250075"/>
                </a:lnTo>
                <a:lnTo>
                  <a:pt x="1135659" y="245262"/>
                </a:lnTo>
                <a:lnTo>
                  <a:pt x="1100836" y="221767"/>
                </a:lnTo>
                <a:lnTo>
                  <a:pt x="1058189" y="213131"/>
                </a:lnTo>
                <a:lnTo>
                  <a:pt x="1052614" y="213131"/>
                </a:lnTo>
                <a:lnTo>
                  <a:pt x="1048372" y="181444"/>
                </a:lnTo>
                <a:lnTo>
                  <a:pt x="1019695" y="125628"/>
                </a:lnTo>
                <a:lnTo>
                  <a:pt x="976655" y="92468"/>
                </a:lnTo>
                <a:lnTo>
                  <a:pt x="958189" y="85407"/>
                </a:lnTo>
                <a:lnTo>
                  <a:pt x="957592" y="85166"/>
                </a:lnTo>
                <a:lnTo>
                  <a:pt x="937666" y="80657"/>
                </a:lnTo>
                <a:lnTo>
                  <a:pt x="917206" y="79019"/>
                </a:lnTo>
                <a:lnTo>
                  <a:pt x="906373" y="79362"/>
                </a:lnTo>
                <a:lnTo>
                  <a:pt x="895629" y="80543"/>
                </a:lnTo>
                <a:lnTo>
                  <a:pt x="884999" y="82562"/>
                </a:lnTo>
                <a:lnTo>
                  <a:pt x="874547" y="85407"/>
                </a:lnTo>
                <a:lnTo>
                  <a:pt x="849261" y="49822"/>
                </a:lnTo>
                <a:lnTo>
                  <a:pt x="823264" y="28816"/>
                </a:lnTo>
                <a:lnTo>
                  <a:pt x="815898" y="22872"/>
                </a:lnTo>
                <a:lnTo>
                  <a:pt x="776528" y="5842"/>
                </a:lnTo>
                <a:lnTo>
                  <a:pt x="733259" y="0"/>
                </a:lnTo>
                <a:lnTo>
                  <a:pt x="724293" y="381"/>
                </a:lnTo>
                <a:lnTo>
                  <a:pt x="715365" y="1155"/>
                </a:lnTo>
                <a:lnTo>
                  <a:pt x="706475" y="2311"/>
                </a:lnTo>
                <a:lnTo>
                  <a:pt x="697636" y="3835"/>
                </a:lnTo>
                <a:lnTo>
                  <a:pt x="696785" y="3962"/>
                </a:lnTo>
                <a:lnTo>
                  <a:pt x="655281" y="19494"/>
                </a:lnTo>
                <a:lnTo>
                  <a:pt x="621144" y="44411"/>
                </a:lnTo>
                <a:lnTo>
                  <a:pt x="594906" y="77152"/>
                </a:lnTo>
                <a:lnTo>
                  <a:pt x="578015" y="115887"/>
                </a:lnTo>
                <a:lnTo>
                  <a:pt x="571906" y="158826"/>
                </a:lnTo>
                <a:lnTo>
                  <a:pt x="571906" y="161226"/>
                </a:lnTo>
                <a:lnTo>
                  <a:pt x="565531" y="160134"/>
                </a:lnTo>
                <a:lnTo>
                  <a:pt x="559066" y="159651"/>
                </a:lnTo>
                <a:lnTo>
                  <a:pt x="552602" y="159778"/>
                </a:lnTo>
                <a:lnTo>
                  <a:pt x="521474" y="163537"/>
                </a:lnTo>
                <a:lnTo>
                  <a:pt x="466674" y="191363"/>
                </a:lnTo>
                <a:lnTo>
                  <a:pt x="427520" y="246443"/>
                </a:lnTo>
                <a:lnTo>
                  <a:pt x="418884" y="281533"/>
                </a:lnTo>
                <a:lnTo>
                  <a:pt x="419569" y="317665"/>
                </a:lnTo>
                <a:lnTo>
                  <a:pt x="430517" y="354482"/>
                </a:lnTo>
                <a:lnTo>
                  <a:pt x="477735" y="407543"/>
                </a:lnTo>
                <a:lnTo>
                  <a:pt x="544957" y="430517"/>
                </a:lnTo>
                <a:lnTo>
                  <a:pt x="546188" y="430644"/>
                </a:lnTo>
                <a:lnTo>
                  <a:pt x="1056614" y="430644"/>
                </a:lnTo>
                <a:lnTo>
                  <a:pt x="1098638" y="422046"/>
                </a:lnTo>
                <a:lnTo>
                  <a:pt x="1129499" y="401815"/>
                </a:lnTo>
                <a:lnTo>
                  <a:pt x="1133348" y="399300"/>
                </a:lnTo>
                <a:lnTo>
                  <a:pt x="1157465" y="365531"/>
                </a:lnTo>
                <a:lnTo>
                  <a:pt x="1167739" y="3239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defTabSz="685800"/>
            <a:endParaRPr sz="1350" kern="0">
              <a:solidFill>
                <a:sysClr val="windowText" lastClr="000000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hogent">
      <a:dk1>
        <a:srgbClr val="000000"/>
      </a:dk1>
      <a:lt1>
        <a:srgbClr val="EF8767"/>
      </a:lt1>
      <a:dk2>
        <a:srgbClr val="000000"/>
      </a:dk2>
      <a:lt2>
        <a:srgbClr val="FFFFFF"/>
      </a:lt2>
      <a:accent1>
        <a:srgbClr val="F1C29F"/>
      </a:accent1>
      <a:accent2>
        <a:srgbClr val="ECECEC"/>
      </a:accent2>
      <a:accent3>
        <a:srgbClr val="646567"/>
      </a:accent3>
      <a:accent4>
        <a:srgbClr val="BBBDBE"/>
      </a:accent4>
      <a:accent5>
        <a:srgbClr val="EF8767"/>
      </a:accent5>
      <a:accent6>
        <a:srgbClr val="818285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HOGENT_template - kopie.pptx" id="{D7FA1453-3471-430B-A1AD-B8124E043D4F}" vid="{0AFD6EF6-68DC-4EAD-A60A-445247A1A22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78D3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51CA9446E2F8547A168A2B34D8F2025" ma:contentTypeVersion="18" ma:contentTypeDescription="Een nieuw document maken." ma:contentTypeScope="" ma:versionID="eefc6bbfe70f46b1d2d72dd389d0764c">
  <xsd:schema xmlns:xsd="http://www.w3.org/2001/XMLSchema" xmlns:xs="http://www.w3.org/2001/XMLSchema" xmlns:p="http://schemas.microsoft.com/office/2006/metadata/properties" xmlns:ns2="7326eb54-0917-4efa-8878-6692b34b84b2" xmlns:ns3="7b829dc0-3b93-4cd6-b683-15c974c1c090" targetNamespace="http://schemas.microsoft.com/office/2006/metadata/properties" ma:root="true" ma:fieldsID="d90ac5cc5695cfbf294609fe6bfd7c73" ns2:_="" ns3:_="">
    <xsd:import namespace="7326eb54-0917-4efa-8878-6692b34b84b2"/>
    <xsd:import namespace="7b829dc0-3b93-4cd6-b683-15c974c1c09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LengthInSeconds" minOccurs="0"/>
                <xsd:element ref="ns2:Student" minOccurs="0"/>
                <xsd:element ref="ns2:lcf76f155ced4ddcb4097134ff3c332f" minOccurs="0"/>
                <xsd:element ref="ns3:TaxCatchAll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326eb54-0917-4efa-8878-6692b34b84b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Student" ma:index="21" nillable="true" ma:displayName="Student" ma:format="Dropdown" ma:list="UserInfo" ma:SharePointGroup="0" ma:internalName="Student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lcf76f155ced4ddcb4097134ff3c332f" ma:index="23" nillable="true" ma:taxonomy="true" ma:internalName="lcf76f155ced4ddcb4097134ff3c332f" ma:taxonomyFieldName="MediaServiceImageTags" ma:displayName="Afbeeldingtags" ma:readOnly="false" ma:fieldId="{5cf76f15-5ced-4ddc-b409-7134ff3c332f}" ma:taxonomyMulti="true" ma:sspId="04d6853f-ba83-42af-bfed-9e600a62ad97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5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b829dc0-3b93-4cd6-b683-15c974c1c090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4" nillable="true" ma:displayName="Taxonomy Catch All Column" ma:hidden="true" ma:list="{d6432e98-46e5-46b2-997e-2de667d33d15}" ma:internalName="TaxCatchAll" ma:showField="CatchAllData" ma:web="7b829dc0-3b93-4cd6-b683-15c974c1c09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7326eb54-0917-4efa-8878-6692b34b84b2">
      <Terms xmlns="http://schemas.microsoft.com/office/infopath/2007/PartnerControls"/>
    </lcf76f155ced4ddcb4097134ff3c332f>
    <TaxCatchAll xmlns="7b829dc0-3b93-4cd6-b683-15c974c1c090" xsi:nil="true"/>
    <Student xmlns="7326eb54-0917-4efa-8878-6692b34b84b2">
      <UserInfo>
        <DisplayName/>
        <AccountId xsi:nil="true"/>
        <AccountType/>
      </UserInfo>
    </Student>
  </documentManagement>
</p:properties>
</file>

<file path=customXml/itemProps1.xml><?xml version="1.0" encoding="utf-8"?>
<ds:datastoreItem xmlns:ds="http://schemas.openxmlformats.org/officeDocument/2006/customXml" ds:itemID="{F12D132C-37F8-4038-BA25-5DCBA2CD8E2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326eb54-0917-4efa-8878-6692b34b84b2"/>
    <ds:schemaRef ds:uri="7b829dc0-3b93-4cd6-b683-15c974c1c09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7A3475F-AEA3-4493-BA94-A2B90C04EBA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D147A89-D74F-4DE9-A6BA-A7A3DDEDB407}">
  <ds:schemaRefs>
    <ds:schemaRef ds:uri="http://purl.org/dc/dcmitype/"/>
    <ds:schemaRef ds:uri="http://purl.org/dc/elements/1.1/"/>
    <ds:schemaRef ds:uri="http://purl.org/dc/terms/"/>
    <ds:schemaRef ds:uri="7326eb54-0917-4efa-8878-6692b34b84b2"/>
    <ds:schemaRef ds:uri="http://www.w3.org/XML/1998/namespac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7b829dc0-3b93-4cd6-b683-15c974c1c090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HOGENT</Template>
  <TotalTime>286</TotalTime>
  <Words>2381</Words>
  <Application>Microsoft Office PowerPoint</Application>
  <PresentationFormat>Diavoorstelling (16:9)</PresentationFormat>
  <Paragraphs>410</Paragraphs>
  <Slides>55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9</vt:i4>
      </vt:variant>
      <vt:variant>
        <vt:lpstr>Thema</vt:lpstr>
      </vt:variant>
      <vt:variant>
        <vt:i4>3</vt:i4>
      </vt:variant>
      <vt:variant>
        <vt:lpstr>Diatitels</vt:lpstr>
      </vt:variant>
      <vt:variant>
        <vt:i4>55</vt:i4>
      </vt:variant>
    </vt:vector>
  </HeadingPairs>
  <TitlesOfParts>
    <vt:vector size="67" baseType="lpstr">
      <vt:lpstr>Arial</vt:lpstr>
      <vt:lpstr>Calibri</vt:lpstr>
      <vt:lpstr>Montserrat Extra Bold</vt:lpstr>
      <vt:lpstr>Montserrat ExtraBold</vt:lpstr>
      <vt:lpstr>Montserrat Semi</vt:lpstr>
      <vt:lpstr>Segoe UI</vt:lpstr>
      <vt:lpstr>Segoe UI Semibold</vt:lpstr>
      <vt:lpstr>Times New Roman</vt:lpstr>
      <vt:lpstr>Wingdings</vt:lpstr>
      <vt:lpstr>Kantoorthema</vt:lpstr>
      <vt:lpstr>Office Theme</vt:lpstr>
      <vt:lpstr>1_Office Theme</vt:lpstr>
      <vt:lpstr>PowerPoint-presentatie</vt:lpstr>
      <vt:lpstr>Cloud Models</vt:lpstr>
      <vt:lpstr>Cloud Models - Objective Domain</vt:lpstr>
      <vt:lpstr>What is cloud computing?</vt:lpstr>
      <vt:lpstr>Public cloud</vt:lpstr>
      <vt:lpstr>Private cloud</vt:lpstr>
      <vt:lpstr>Hybrid cloud</vt:lpstr>
      <vt:lpstr>Cloud model comparison</vt:lpstr>
      <vt:lpstr>Cloud benefits and considerations</vt:lpstr>
      <vt:lpstr>Cloud Benefits - Objective Domain</vt:lpstr>
      <vt:lpstr>Cloud Benefits</vt:lpstr>
      <vt:lpstr>Compare CapEx vs. OpEx</vt:lpstr>
      <vt:lpstr>Consumption-based model</vt:lpstr>
      <vt:lpstr>Cloud services</vt:lpstr>
      <vt:lpstr>Cloud Services - Objective Domain</vt:lpstr>
      <vt:lpstr>Infrastructure as a Service (IaaS)</vt:lpstr>
      <vt:lpstr>PowerPoint-presentatie</vt:lpstr>
      <vt:lpstr>Software as a Service (SaaS)</vt:lpstr>
      <vt:lpstr>Cloud service comparison</vt:lpstr>
      <vt:lpstr>Shared responsibility model</vt:lpstr>
      <vt:lpstr>    Cloud Databases</vt:lpstr>
      <vt:lpstr>What is a cloud database? </vt:lpstr>
      <vt:lpstr>Commericial Cloud (Database) Providers</vt:lpstr>
      <vt:lpstr>Data on Microsoft Azure</vt:lpstr>
      <vt:lpstr>Roles in Data</vt:lpstr>
      <vt:lpstr>Common Tools – Database Administrator</vt:lpstr>
      <vt:lpstr>Common Tools – Data Engineering</vt:lpstr>
      <vt:lpstr>Common Tools – Data Analyst</vt:lpstr>
      <vt:lpstr>What is data ingestion?</vt:lpstr>
      <vt:lpstr>What is data processing?</vt:lpstr>
      <vt:lpstr>What is ETL?</vt:lpstr>
      <vt:lpstr>What is ELT?</vt:lpstr>
      <vt:lpstr>Datalake</vt:lpstr>
      <vt:lpstr>ELT</vt:lpstr>
      <vt:lpstr>PowerPoint-presentatie</vt:lpstr>
      <vt:lpstr>Explore Data Analytics</vt:lpstr>
      <vt:lpstr>Relational Data Offerings in Microsoft Azure</vt:lpstr>
      <vt:lpstr>What are Azure Data Services?</vt:lpstr>
      <vt:lpstr>SQL Server on Azure virtual machines</vt:lpstr>
      <vt:lpstr>Azure SQL DB</vt:lpstr>
      <vt:lpstr>Azure SQL DB Service Tiers</vt:lpstr>
      <vt:lpstr>Azure SQL DB Managed Instance</vt:lpstr>
      <vt:lpstr>Managed Instance Service Tiers</vt:lpstr>
      <vt:lpstr>Azure SQL Managed instance or DB</vt:lpstr>
      <vt:lpstr>PostgreSQL, MariaDB, MySQL</vt:lpstr>
      <vt:lpstr>Benefits of Azure Database for MySQL, PostgreSQL, MariaDB</vt:lpstr>
      <vt:lpstr>Azure Database for PostgreSQL</vt:lpstr>
      <vt:lpstr>The benefits of Azure Database for PostgreSQL</vt:lpstr>
      <vt:lpstr>Non-relational Data Offerings in Microsoft Azure</vt:lpstr>
      <vt:lpstr>Explore Azure Table storage</vt:lpstr>
      <vt:lpstr>Explore Azure Blob Storage</vt:lpstr>
      <vt:lpstr>Explore Azure File Storage</vt:lpstr>
      <vt:lpstr>Explore Azure Cosmos DB</vt:lpstr>
      <vt:lpstr>Use cases for Azure Cosmos DB</vt:lpstr>
      <vt:lpstr>Snowflake</vt:lpstr>
    </vt:vector>
  </TitlesOfParts>
  <Company>Hogeschool Gent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Cyr De Rycke</dc:creator>
  <cp:lastModifiedBy>Johan Decorte</cp:lastModifiedBy>
  <cp:revision>26</cp:revision>
  <cp:lastPrinted>2018-07-26T13:38:51Z</cp:lastPrinted>
  <dcterms:created xsi:type="dcterms:W3CDTF">2018-08-07T08:19:18Z</dcterms:created>
  <dcterms:modified xsi:type="dcterms:W3CDTF">2023-12-15T15:25:21Z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0x010100451CA9446E2F8547A168A2B34D8F2025</vt:lpwstr>
  </property>
  <property fmtid="{D5CDD505-2E9C-101B-9397-08002B2CF9AE}" pid="3" name="MediaServiceImageTags">
    <vt:lpwstr/>
  </property>
</Properties>
</file>